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587" r:id="rId2"/>
    <p:sldId id="329" r:id="rId3"/>
    <p:sldId id="607" r:id="rId4"/>
    <p:sldId id="609" r:id="rId5"/>
    <p:sldId id="303" r:id="rId6"/>
    <p:sldId id="608" r:id="rId7"/>
    <p:sldId id="603" r:id="rId8"/>
    <p:sldId id="606" r:id="rId9"/>
    <p:sldId id="610" r:id="rId10"/>
    <p:sldId id="611" r:id="rId11"/>
    <p:sldId id="604" r:id="rId12"/>
    <p:sldId id="320" r:id="rId13"/>
  </p:sldIdLst>
  <p:sldSz cx="9144000" cy="6858000" type="screen4x3"/>
  <p:notesSz cx="6858000" cy="9144000"/>
  <p:defaultTextStyle>
    <a:defPPr>
      <a:defRPr lang="en-US"/>
    </a:defPPr>
    <a:lvl1pPr algn="l" rtl="0" fontAlgn="base">
      <a:spcBef>
        <a:spcPct val="0"/>
      </a:spcBef>
      <a:spcAft>
        <a:spcPct val="0"/>
      </a:spcAft>
      <a:defRPr i="1" kern="1200">
        <a:solidFill>
          <a:schemeClr val="tx1"/>
        </a:solidFill>
        <a:latin typeface="Arial" charset="0"/>
        <a:ea typeface="+mn-ea"/>
        <a:cs typeface="+mn-cs"/>
      </a:defRPr>
    </a:lvl1pPr>
    <a:lvl2pPr marL="457200" algn="l" rtl="0" fontAlgn="base">
      <a:spcBef>
        <a:spcPct val="0"/>
      </a:spcBef>
      <a:spcAft>
        <a:spcPct val="0"/>
      </a:spcAft>
      <a:defRPr i="1" kern="1200">
        <a:solidFill>
          <a:schemeClr val="tx1"/>
        </a:solidFill>
        <a:latin typeface="Arial" charset="0"/>
        <a:ea typeface="+mn-ea"/>
        <a:cs typeface="+mn-cs"/>
      </a:defRPr>
    </a:lvl2pPr>
    <a:lvl3pPr marL="914400" algn="l" rtl="0" fontAlgn="base">
      <a:spcBef>
        <a:spcPct val="0"/>
      </a:spcBef>
      <a:spcAft>
        <a:spcPct val="0"/>
      </a:spcAft>
      <a:defRPr i="1" kern="1200">
        <a:solidFill>
          <a:schemeClr val="tx1"/>
        </a:solidFill>
        <a:latin typeface="Arial" charset="0"/>
        <a:ea typeface="+mn-ea"/>
        <a:cs typeface="+mn-cs"/>
      </a:defRPr>
    </a:lvl3pPr>
    <a:lvl4pPr marL="1371600" algn="l" rtl="0" fontAlgn="base">
      <a:spcBef>
        <a:spcPct val="0"/>
      </a:spcBef>
      <a:spcAft>
        <a:spcPct val="0"/>
      </a:spcAft>
      <a:defRPr i="1" kern="1200">
        <a:solidFill>
          <a:schemeClr val="tx1"/>
        </a:solidFill>
        <a:latin typeface="Arial" charset="0"/>
        <a:ea typeface="+mn-ea"/>
        <a:cs typeface="+mn-cs"/>
      </a:defRPr>
    </a:lvl4pPr>
    <a:lvl5pPr marL="1828800" algn="l" rtl="0" fontAlgn="base">
      <a:spcBef>
        <a:spcPct val="0"/>
      </a:spcBef>
      <a:spcAft>
        <a:spcPct val="0"/>
      </a:spcAft>
      <a:defRPr i="1" kern="1200">
        <a:solidFill>
          <a:schemeClr val="tx1"/>
        </a:solidFill>
        <a:latin typeface="Arial" charset="0"/>
        <a:ea typeface="+mn-ea"/>
        <a:cs typeface="+mn-cs"/>
      </a:defRPr>
    </a:lvl5pPr>
    <a:lvl6pPr marL="2286000" algn="l" defTabSz="914400" rtl="0" eaLnBrk="1" latinLnBrk="0" hangingPunct="1">
      <a:defRPr i="1" kern="1200">
        <a:solidFill>
          <a:schemeClr val="tx1"/>
        </a:solidFill>
        <a:latin typeface="Arial" charset="0"/>
        <a:ea typeface="+mn-ea"/>
        <a:cs typeface="+mn-cs"/>
      </a:defRPr>
    </a:lvl6pPr>
    <a:lvl7pPr marL="2743200" algn="l" defTabSz="914400" rtl="0" eaLnBrk="1" latinLnBrk="0" hangingPunct="1">
      <a:defRPr i="1" kern="1200">
        <a:solidFill>
          <a:schemeClr val="tx1"/>
        </a:solidFill>
        <a:latin typeface="Arial" charset="0"/>
        <a:ea typeface="+mn-ea"/>
        <a:cs typeface="+mn-cs"/>
      </a:defRPr>
    </a:lvl7pPr>
    <a:lvl8pPr marL="3200400" algn="l" defTabSz="914400" rtl="0" eaLnBrk="1" latinLnBrk="0" hangingPunct="1">
      <a:defRPr i="1" kern="1200">
        <a:solidFill>
          <a:schemeClr val="tx1"/>
        </a:solidFill>
        <a:latin typeface="Arial" charset="0"/>
        <a:ea typeface="+mn-ea"/>
        <a:cs typeface="+mn-cs"/>
      </a:defRPr>
    </a:lvl8pPr>
    <a:lvl9pPr marL="3657600" algn="l" defTabSz="914400" rtl="0" eaLnBrk="1" latinLnBrk="0" hangingPunct="1">
      <a:defRPr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S KOKKINIS" initials="AK" lastIdx="1" clrIdx="0">
    <p:extLst>
      <p:ext uri="{19B8F6BF-5375-455C-9EA6-DF929625EA0E}">
        <p15:presenceInfo xmlns:p15="http://schemas.microsoft.com/office/powerpoint/2012/main" userId="080e2df8f615a4b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33CC"/>
    <a:srgbClr val="3366CC"/>
    <a:srgbClr val="FF0000"/>
    <a:srgbClr val="9A0000"/>
    <a:srgbClr val="EFBF5F"/>
    <a:srgbClr val="5D8745"/>
    <a:srgbClr val="848448"/>
    <a:srgbClr val="6A8448"/>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89F56A-CED5-4083-87CC-AE1C8F609D00}" v="37" dt="2024-08-29T17:53:10.9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2" autoAdjust="0"/>
    <p:restoredTop sz="94595" autoAdjust="0"/>
  </p:normalViewPr>
  <p:slideViewPr>
    <p:cSldViewPr>
      <p:cViewPr varScale="1">
        <p:scale>
          <a:sx n="97" d="100"/>
          <a:sy n="97" d="100"/>
        </p:scale>
        <p:origin x="99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5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Miglionico" userId="13decf5d-c32a-4bea-8e03-bc9c6fb71e70" providerId="ADAL" clId="{C689F56A-CED5-4083-87CC-AE1C8F609D00}"/>
    <pc:docChg chg="undo redo custSel delSld modSld sldOrd modMainMaster">
      <pc:chgData name="Andrea Miglionico" userId="13decf5d-c32a-4bea-8e03-bc9c6fb71e70" providerId="ADAL" clId="{C689F56A-CED5-4083-87CC-AE1C8F609D00}" dt="2024-09-02T12:57:37.668" v="1952" actId="20577"/>
      <pc:docMkLst>
        <pc:docMk/>
      </pc:docMkLst>
      <pc:sldChg chg="addSp delSp modSp mod">
        <pc:chgData name="Andrea Miglionico" userId="13decf5d-c32a-4bea-8e03-bc9c6fb71e70" providerId="ADAL" clId="{C689F56A-CED5-4083-87CC-AE1C8F609D00}" dt="2024-09-02T10:47:09.648" v="1897" actId="20577"/>
        <pc:sldMkLst>
          <pc:docMk/>
          <pc:sldMk cId="3183009672" sldId="303"/>
        </pc:sldMkLst>
        <pc:spChg chg="mod">
          <ac:chgData name="Andrea Miglionico" userId="13decf5d-c32a-4bea-8e03-bc9c6fb71e70" providerId="ADAL" clId="{C689F56A-CED5-4083-87CC-AE1C8F609D00}" dt="2024-08-29T08:38:27.647" v="601" actId="20577"/>
          <ac:spMkLst>
            <pc:docMk/>
            <pc:sldMk cId="3183009672" sldId="303"/>
            <ac:spMk id="2" creationId="{00000000-0000-0000-0000-000000000000}"/>
          </ac:spMkLst>
        </pc:spChg>
        <pc:spChg chg="mod">
          <ac:chgData name="Andrea Miglionico" userId="13decf5d-c32a-4bea-8e03-bc9c6fb71e70" providerId="ADAL" clId="{C689F56A-CED5-4083-87CC-AE1C8F609D00}" dt="2024-09-02T10:47:09.648" v="1897" actId="20577"/>
          <ac:spMkLst>
            <pc:docMk/>
            <pc:sldMk cId="3183009672" sldId="303"/>
            <ac:spMk id="3" creationId="{00000000-0000-0000-0000-000000000000}"/>
          </ac:spMkLst>
        </pc:spChg>
        <pc:picChg chg="mod">
          <ac:chgData name="Andrea Miglionico" userId="13decf5d-c32a-4bea-8e03-bc9c6fb71e70" providerId="ADAL" clId="{C689F56A-CED5-4083-87CC-AE1C8F609D00}" dt="2024-08-29T08:41:37.040" v="631" actId="14100"/>
          <ac:picMkLst>
            <pc:docMk/>
            <pc:sldMk cId="3183009672" sldId="303"/>
            <ac:picMk id="4" creationId="{8B3D70D9-784C-2EA7-EE11-2E8F2E927F8F}"/>
          </ac:picMkLst>
        </pc:picChg>
        <pc:picChg chg="add mod">
          <ac:chgData name="Andrea Miglionico" userId="13decf5d-c32a-4bea-8e03-bc9c6fb71e70" providerId="ADAL" clId="{C689F56A-CED5-4083-87CC-AE1C8F609D00}" dt="2024-08-30T06:50:26.982" v="1858" actId="14100"/>
          <ac:picMkLst>
            <pc:docMk/>
            <pc:sldMk cId="3183009672" sldId="303"/>
            <ac:picMk id="5" creationId="{941DCD54-1620-C3D0-2041-F561E7A53ED1}"/>
          </ac:picMkLst>
        </pc:picChg>
        <pc:picChg chg="del">
          <ac:chgData name="Andrea Miglionico" userId="13decf5d-c32a-4bea-8e03-bc9c6fb71e70" providerId="ADAL" clId="{C689F56A-CED5-4083-87CC-AE1C8F609D00}" dt="2024-08-29T07:51:18.569" v="104" actId="478"/>
          <ac:picMkLst>
            <pc:docMk/>
            <pc:sldMk cId="3183009672" sldId="303"/>
            <ac:picMk id="6" creationId="{5C35B5E1-8BDC-56CA-42A7-28EDBAF4A8A1}"/>
          </ac:picMkLst>
        </pc:picChg>
      </pc:sldChg>
      <pc:sldChg chg="addSp delSp modSp mod">
        <pc:chgData name="Andrea Miglionico" userId="13decf5d-c32a-4bea-8e03-bc9c6fb71e70" providerId="ADAL" clId="{C689F56A-CED5-4083-87CC-AE1C8F609D00}" dt="2024-08-29T08:57:05.371" v="651" actId="1076"/>
        <pc:sldMkLst>
          <pc:docMk/>
          <pc:sldMk cId="1662841170" sldId="329"/>
        </pc:sldMkLst>
        <pc:spChg chg="mod">
          <ac:chgData name="Andrea Miglionico" userId="13decf5d-c32a-4bea-8e03-bc9c6fb71e70" providerId="ADAL" clId="{C689F56A-CED5-4083-87CC-AE1C8F609D00}" dt="2024-08-29T08:41:03.363" v="619" actId="1076"/>
          <ac:spMkLst>
            <pc:docMk/>
            <pc:sldMk cId="1662841170" sldId="329"/>
            <ac:spMk id="2" creationId="{00000000-0000-0000-0000-000000000000}"/>
          </ac:spMkLst>
        </pc:spChg>
        <pc:spChg chg="mod">
          <ac:chgData name="Andrea Miglionico" userId="13decf5d-c32a-4bea-8e03-bc9c6fb71e70" providerId="ADAL" clId="{C689F56A-CED5-4083-87CC-AE1C8F609D00}" dt="2024-08-29T08:41:02.726" v="618" actId="1076"/>
          <ac:spMkLst>
            <pc:docMk/>
            <pc:sldMk cId="1662841170" sldId="329"/>
            <ac:spMk id="3" creationId="{00000000-0000-0000-0000-000000000000}"/>
          </ac:spMkLst>
        </pc:spChg>
        <pc:picChg chg="mod">
          <ac:chgData name="Andrea Miglionico" userId="13decf5d-c32a-4bea-8e03-bc9c6fb71e70" providerId="ADAL" clId="{C689F56A-CED5-4083-87CC-AE1C8F609D00}" dt="2024-08-29T08:41:53.363" v="633" actId="14100"/>
          <ac:picMkLst>
            <pc:docMk/>
            <pc:sldMk cId="1662841170" sldId="329"/>
            <ac:picMk id="4" creationId="{B64AB3C5-D473-B806-C40F-484D15CFE66C}"/>
          </ac:picMkLst>
        </pc:picChg>
        <pc:picChg chg="add del mod">
          <ac:chgData name="Andrea Miglionico" userId="13decf5d-c32a-4bea-8e03-bc9c6fb71e70" providerId="ADAL" clId="{C689F56A-CED5-4083-87CC-AE1C8F609D00}" dt="2024-08-29T07:52:33.033" v="108" actId="478"/>
          <ac:picMkLst>
            <pc:docMk/>
            <pc:sldMk cId="1662841170" sldId="329"/>
            <ac:picMk id="5" creationId="{1A4B8014-7717-E065-C2E9-8B64E787DD3B}"/>
          </ac:picMkLst>
        </pc:picChg>
        <pc:picChg chg="add del">
          <ac:chgData name="Andrea Miglionico" userId="13decf5d-c32a-4bea-8e03-bc9c6fb71e70" providerId="ADAL" clId="{C689F56A-CED5-4083-87CC-AE1C8F609D00}" dt="2024-08-29T08:36:24.646" v="582" actId="478"/>
          <ac:picMkLst>
            <pc:docMk/>
            <pc:sldMk cId="1662841170" sldId="329"/>
            <ac:picMk id="6" creationId="{B1828B8D-4289-B501-473F-1435FC9432B6}"/>
          </ac:picMkLst>
        </pc:picChg>
        <pc:picChg chg="del">
          <ac:chgData name="Andrea Miglionico" userId="13decf5d-c32a-4bea-8e03-bc9c6fb71e70" providerId="ADAL" clId="{C689F56A-CED5-4083-87CC-AE1C8F609D00}" dt="2024-08-29T07:52:28.524" v="105" actId="478"/>
          <ac:picMkLst>
            <pc:docMk/>
            <pc:sldMk cId="1662841170" sldId="329"/>
            <ac:picMk id="7" creationId="{CE3FFC67-AD52-D86F-F8BC-A9DFADD38963}"/>
          </ac:picMkLst>
        </pc:picChg>
        <pc:picChg chg="add del mod">
          <ac:chgData name="Andrea Miglionico" userId="13decf5d-c32a-4bea-8e03-bc9c6fb71e70" providerId="ADAL" clId="{C689F56A-CED5-4083-87CC-AE1C8F609D00}" dt="2024-08-29T08:38:04.106" v="592" actId="478"/>
          <ac:picMkLst>
            <pc:docMk/>
            <pc:sldMk cId="1662841170" sldId="329"/>
            <ac:picMk id="8" creationId="{8AC7F69C-2A72-D480-CCD9-57446A686331}"/>
          </ac:picMkLst>
        </pc:picChg>
        <pc:picChg chg="add del mod">
          <ac:chgData name="Andrea Miglionico" userId="13decf5d-c32a-4bea-8e03-bc9c6fb71e70" providerId="ADAL" clId="{C689F56A-CED5-4083-87CC-AE1C8F609D00}" dt="2024-08-29T08:49:29.424" v="647" actId="478"/>
          <ac:picMkLst>
            <pc:docMk/>
            <pc:sldMk cId="1662841170" sldId="329"/>
            <ac:picMk id="9" creationId="{F7FED78C-2288-3F6D-C0CE-DF38DD46DF48}"/>
          </ac:picMkLst>
        </pc:picChg>
        <pc:picChg chg="add mod">
          <ac:chgData name="Andrea Miglionico" userId="13decf5d-c32a-4bea-8e03-bc9c6fb71e70" providerId="ADAL" clId="{C689F56A-CED5-4083-87CC-AE1C8F609D00}" dt="2024-08-29T08:57:05.371" v="651" actId="1076"/>
          <ac:picMkLst>
            <pc:docMk/>
            <pc:sldMk cId="1662841170" sldId="329"/>
            <ac:picMk id="10" creationId="{C2820053-EC85-5790-EF36-F64DD87DB476}"/>
          </ac:picMkLst>
        </pc:picChg>
      </pc:sldChg>
      <pc:sldChg chg="addSp delSp modSp mod">
        <pc:chgData name="Andrea Miglionico" userId="13decf5d-c32a-4bea-8e03-bc9c6fb71e70" providerId="ADAL" clId="{C689F56A-CED5-4083-87CC-AE1C8F609D00}" dt="2024-08-29T17:53:10.903" v="1843" actId="1076"/>
        <pc:sldMkLst>
          <pc:docMk/>
          <pc:sldMk cId="0" sldId="587"/>
        </pc:sldMkLst>
        <pc:spChg chg="mod">
          <ac:chgData name="Andrea Miglionico" userId="13decf5d-c32a-4bea-8e03-bc9c6fb71e70" providerId="ADAL" clId="{C689F56A-CED5-4083-87CC-AE1C8F609D00}" dt="2024-08-29T17:53:10.903" v="1843" actId="1076"/>
          <ac:spMkLst>
            <pc:docMk/>
            <pc:sldMk cId="0" sldId="587"/>
            <ac:spMk id="4" creationId="{354EF1FA-A1AB-BBC7-F091-EF5802EF71DE}"/>
          </ac:spMkLst>
        </pc:spChg>
        <pc:picChg chg="mod">
          <ac:chgData name="Andrea Miglionico" userId="13decf5d-c32a-4bea-8e03-bc9c6fb71e70" providerId="ADAL" clId="{C689F56A-CED5-4083-87CC-AE1C8F609D00}" dt="2024-08-29T17:53:05.580" v="1842" actId="14100"/>
          <ac:picMkLst>
            <pc:docMk/>
            <pc:sldMk cId="0" sldId="587"/>
            <ac:picMk id="2" creationId="{E206DCE0-EE9C-B3BE-9F0A-CAE811C6BE19}"/>
          </ac:picMkLst>
        </pc:picChg>
        <pc:picChg chg="add del mod">
          <ac:chgData name="Andrea Miglionico" userId="13decf5d-c32a-4bea-8e03-bc9c6fb71e70" providerId="ADAL" clId="{C689F56A-CED5-4083-87CC-AE1C8F609D00}" dt="2024-08-29T07:48:05.432" v="85" actId="478"/>
          <ac:picMkLst>
            <pc:docMk/>
            <pc:sldMk cId="0" sldId="587"/>
            <ac:picMk id="3" creationId="{2A62BF88-5091-16FA-47CA-520D27F5C739}"/>
          </ac:picMkLst>
        </pc:picChg>
        <pc:picChg chg="del">
          <ac:chgData name="Andrea Miglionico" userId="13decf5d-c32a-4bea-8e03-bc9c6fb71e70" providerId="ADAL" clId="{C689F56A-CED5-4083-87CC-AE1C8F609D00}" dt="2024-08-28T18:35:38.068" v="41" actId="478"/>
          <ac:picMkLst>
            <pc:docMk/>
            <pc:sldMk cId="0" sldId="587"/>
            <ac:picMk id="3" creationId="{42732C28-22F9-41E2-348B-62BCA7A94FD4}"/>
          </ac:picMkLst>
        </pc:picChg>
        <pc:picChg chg="add mod">
          <ac:chgData name="Andrea Miglionico" userId="13decf5d-c32a-4bea-8e03-bc9c6fb71e70" providerId="ADAL" clId="{C689F56A-CED5-4083-87CC-AE1C8F609D00}" dt="2024-08-29T17:53:00.146" v="1841" actId="14100"/>
          <ac:picMkLst>
            <pc:docMk/>
            <pc:sldMk cId="0" sldId="587"/>
            <ac:picMk id="3" creationId="{DB4C2594-BC86-AEC5-34B5-043098EA26F5}"/>
          </ac:picMkLst>
        </pc:picChg>
        <pc:picChg chg="add del mod">
          <ac:chgData name="Andrea Miglionico" userId="13decf5d-c32a-4bea-8e03-bc9c6fb71e70" providerId="ADAL" clId="{C689F56A-CED5-4083-87CC-AE1C8F609D00}" dt="2024-08-29T17:52:21.345" v="1835" actId="478"/>
          <ac:picMkLst>
            <pc:docMk/>
            <pc:sldMk cId="0" sldId="587"/>
            <ac:picMk id="5" creationId="{F93E3E9F-C796-C396-9EF6-0CF0CB986065}"/>
          </ac:picMkLst>
        </pc:picChg>
      </pc:sldChg>
      <pc:sldChg chg="addSp delSp modSp mod ord">
        <pc:chgData name="Andrea Miglionico" userId="13decf5d-c32a-4bea-8e03-bc9c6fb71e70" providerId="ADAL" clId="{C689F56A-CED5-4083-87CC-AE1C8F609D00}" dt="2024-09-02T12:56:58.872" v="1937" actId="20577"/>
        <pc:sldMkLst>
          <pc:docMk/>
          <pc:sldMk cId="3550689783" sldId="603"/>
        </pc:sldMkLst>
        <pc:spChg chg="mod">
          <ac:chgData name="Andrea Miglionico" userId="13decf5d-c32a-4bea-8e03-bc9c6fb71e70" providerId="ADAL" clId="{C689F56A-CED5-4083-87CC-AE1C8F609D00}" dt="2024-08-29T09:09:27.733" v="745" actId="20577"/>
          <ac:spMkLst>
            <pc:docMk/>
            <pc:sldMk cId="3550689783" sldId="603"/>
            <ac:spMk id="2" creationId="{00000000-0000-0000-0000-000000000000}"/>
          </ac:spMkLst>
        </pc:spChg>
        <pc:spChg chg="mod">
          <ac:chgData name="Andrea Miglionico" userId="13decf5d-c32a-4bea-8e03-bc9c6fb71e70" providerId="ADAL" clId="{C689F56A-CED5-4083-87CC-AE1C8F609D00}" dt="2024-09-02T12:56:58.872" v="1937" actId="20577"/>
          <ac:spMkLst>
            <pc:docMk/>
            <pc:sldMk cId="3550689783" sldId="603"/>
            <ac:spMk id="3" creationId="{00000000-0000-0000-0000-000000000000}"/>
          </ac:spMkLst>
        </pc:spChg>
        <pc:picChg chg="mod">
          <ac:chgData name="Andrea Miglionico" userId="13decf5d-c32a-4bea-8e03-bc9c6fb71e70" providerId="ADAL" clId="{C689F56A-CED5-4083-87CC-AE1C8F609D00}" dt="2024-08-29T08:42:30.794" v="637" actId="14100"/>
          <ac:picMkLst>
            <pc:docMk/>
            <pc:sldMk cId="3550689783" sldId="603"/>
            <ac:picMk id="4" creationId="{45C88045-4C31-F17A-169A-7CFE1D705147}"/>
          </ac:picMkLst>
        </pc:picChg>
        <pc:picChg chg="add mod">
          <ac:chgData name="Andrea Miglionico" userId="13decf5d-c32a-4bea-8e03-bc9c6fb71e70" providerId="ADAL" clId="{C689F56A-CED5-4083-87CC-AE1C8F609D00}" dt="2024-08-29T10:46:00.787" v="1764" actId="14100"/>
          <ac:picMkLst>
            <pc:docMk/>
            <pc:sldMk cId="3550689783" sldId="603"/>
            <ac:picMk id="5" creationId="{8C474D53-DB5D-8630-ED87-A59C6050DDD9}"/>
          </ac:picMkLst>
        </pc:picChg>
        <pc:picChg chg="del">
          <ac:chgData name="Andrea Miglionico" userId="13decf5d-c32a-4bea-8e03-bc9c6fb71e70" providerId="ADAL" clId="{C689F56A-CED5-4083-87CC-AE1C8F609D00}" dt="2024-08-29T07:57:33.580" v="149" actId="478"/>
          <ac:picMkLst>
            <pc:docMk/>
            <pc:sldMk cId="3550689783" sldId="603"/>
            <ac:picMk id="7" creationId="{A316F6F2-C4A9-9031-59BC-D325C24D6D6E}"/>
          </ac:picMkLst>
        </pc:picChg>
      </pc:sldChg>
      <pc:sldChg chg="addSp delSp modSp mod">
        <pc:chgData name="Andrea Miglionico" userId="13decf5d-c32a-4bea-8e03-bc9c6fb71e70" providerId="ADAL" clId="{C689F56A-CED5-4083-87CC-AE1C8F609D00}" dt="2024-08-29T17:44:27.863" v="1818" actId="20577"/>
        <pc:sldMkLst>
          <pc:docMk/>
          <pc:sldMk cId="868061550" sldId="604"/>
        </pc:sldMkLst>
        <pc:spChg chg="mod">
          <ac:chgData name="Andrea Miglionico" userId="13decf5d-c32a-4bea-8e03-bc9c6fb71e70" providerId="ADAL" clId="{C689F56A-CED5-4083-87CC-AE1C8F609D00}" dt="2024-08-29T10:31:22.116" v="1640" actId="1076"/>
          <ac:spMkLst>
            <pc:docMk/>
            <pc:sldMk cId="868061550" sldId="604"/>
            <ac:spMk id="2" creationId="{00000000-0000-0000-0000-000000000000}"/>
          </ac:spMkLst>
        </pc:spChg>
        <pc:spChg chg="mod">
          <ac:chgData name="Andrea Miglionico" userId="13decf5d-c32a-4bea-8e03-bc9c6fb71e70" providerId="ADAL" clId="{C689F56A-CED5-4083-87CC-AE1C8F609D00}" dt="2024-08-29T17:44:27.863" v="1818" actId="20577"/>
          <ac:spMkLst>
            <pc:docMk/>
            <pc:sldMk cId="868061550" sldId="604"/>
            <ac:spMk id="3" creationId="{00000000-0000-0000-0000-000000000000}"/>
          </ac:spMkLst>
        </pc:spChg>
        <pc:picChg chg="mod">
          <ac:chgData name="Andrea Miglionico" userId="13decf5d-c32a-4bea-8e03-bc9c6fb71e70" providerId="ADAL" clId="{C689F56A-CED5-4083-87CC-AE1C8F609D00}" dt="2024-08-29T08:42:57.501" v="641" actId="14100"/>
          <ac:picMkLst>
            <pc:docMk/>
            <pc:sldMk cId="868061550" sldId="604"/>
            <ac:picMk id="4" creationId="{038271B9-B7C9-A6B4-3099-2816F1B17F46}"/>
          </ac:picMkLst>
        </pc:picChg>
        <pc:picChg chg="del">
          <ac:chgData name="Andrea Miglionico" userId="13decf5d-c32a-4bea-8e03-bc9c6fb71e70" providerId="ADAL" clId="{C689F56A-CED5-4083-87CC-AE1C8F609D00}" dt="2024-08-29T07:57:21.825" v="145" actId="478"/>
          <ac:picMkLst>
            <pc:docMk/>
            <pc:sldMk cId="868061550" sldId="604"/>
            <ac:picMk id="5" creationId="{8A210B40-EDF0-FB57-61DB-A6F83AF21674}"/>
          </ac:picMkLst>
        </pc:picChg>
        <pc:picChg chg="add mod">
          <ac:chgData name="Andrea Miglionico" userId="13decf5d-c32a-4bea-8e03-bc9c6fb71e70" providerId="ADAL" clId="{C689F56A-CED5-4083-87CC-AE1C8F609D00}" dt="2024-08-29T10:51:53.935" v="1794" actId="14100"/>
          <ac:picMkLst>
            <pc:docMk/>
            <pc:sldMk cId="868061550" sldId="604"/>
            <ac:picMk id="6" creationId="{1059E516-4373-09CE-033B-2A2414340D53}"/>
          </ac:picMkLst>
        </pc:picChg>
      </pc:sldChg>
      <pc:sldChg chg="delSp modSp del mod">
        <pc:chgData name="Andrea Miglionico" userId="13decf5d-c32a-4bea-8e03-bc9c6fb71e70" providerId="ADAL" clId="{C689F56A-CED5-4083-87CC-AE1C8F609D00}" dt="2024-08-29T09:31:23.500" v="980" actId="47"/>
        <pc:sldMkLst>
          <pc:docMk/>
          <pc:sldMk cId="487606275" sldId="605"/>
        </pc:sldMkLst>
        <pc:spChg chg="mod">
          <ac:chgData name="Andrea Miglionico" userId="13decf5d-c32a-4bea-8e03-bc9c6fb71e70" providerId="ADAL" clId="{C689F56A-CED5-4083-87CC-AE1C8F609D00}" dt="2024-08-29T07:57:17.750" v="144" actId="20577"/>
          <ac:spMkLst>
            <pc:docMk/>
            <pc:sldMk cId="487606275" sldId="605"/>
            <ac:spMk id="2" creationId="{00000000-0000-0000-0000-000000000000}"/>
          </ac:spMkLst>
        </pc:spChg>
        <pc:picChg chg="mod">
          <ac:chgData name="Andrea Miglionico" userId="13decf5d-c32a-4bea-8e03-bc9c6fb71e70" providerId="ADAL" clId="{C689F56A-CED5-4083-87CC-AE1C8F609D00}" dt="2024-08-29T08:42:50.631" v="640" actId="14100"/>
          <ac:picMkLst>
            <pc:docMk/>
            <pc:sldMk cId="487606275" sldId="605"/>
            <ac:picMk id="5" creationId="{DD3B23A3-31DE-D20C-CD31-4A5D407A575D}"/>
          </ac:picMkLst>
        </pc:picChg>
        <pc:picChg chg="del">
          <ac:chgData name="Andrea Miglionico" userId="13decf5d-c32a-4bea-8e03-bc9c6fb71e70" providerId="ADAL" clId="{C689F56A-CED5-4083-87CC-AE1C8F609D00}" dt="2024-08-29T07:57:24.192" v="146" actId="478"/>
          <ac:picMkLst>
            <pc:docMk/>
            <pc:sldMk cId="487606275" sldId="605"/>
            <ac:picMk id="6" creationId="{8DCC6BD7-20AD-47A2-2105-64BBAC93CB72}"/>
          </ac:picMkLst>
        </pc:picChg>
      </pc:sldChg>
      <pc:sldChg chg="addSp delSp modSp mod">
        <pc:chgData name="Andrea Miglionico" userId="13decf5d-c32a-4bea-8e03-bc9c6fb71e70" providerId="ADAL" clId="{C689F56A-CED5-4083-87CC-AE1C8F609D00}" dt="2024-09-02T12:57:12.704" v="1939" actId="1076"/>
        <pc:sldMkLst>
          <pc:docMk/>
          <pc:sldMk cId="1392324947" sldId="606"/>
        </pc:sldMkLst>
        <pc:spChg chg="mod">
          <ac:chgData name="Andrea Miglionico" userId="13decf5d-c32a-4bea-8e03-bc9c6fb71e70" providerId="ADAL" clId="{C689F56A-CED5-4083-87CC-AE1C8F609D00}" dt="2024-09-02T12:57:08.173" v="1938" actId="1076"/>
          <ac:spMkLst>
            <pc:docMk/>
            <pc:sldMk cId="1392324947" sldId="606"/>
            <ac:spMk id="2" creationId="{00000000-0000-0000-0000-000000000000}"/>
          </ac:spMkLst>
        </pc:spChg>
        <pc:spChg chg="mod">
          <ac:chgData name="Andrea Miglionico" userId="13decf5d-c32a-4bea-8e03-bc9c6fb71e70" providerId="ADAL" clId="{C689F56A-CED5-4083-87CC-AE1C8F609D00}" dt="2024-09-02T12:57:12.704" v="1939" actId="1076"/>
          <ac:spMkLst>
            <pc:docMk/>
            <pc:sldMk cId="1392324947" sldId="606"/>
            <ac:spMk id="3" creationId="{00000000-0000-0000-0000-000000000000}"/>
          </ac:spMkLst>
        </pc:spChg>
        <pc:picChg chg="mod">
          <ac:chgData name="Andrea Miglionico" userId="13decf5d-c32a-4bea-8e03-bc9c6fb71e70" providerId="ADAL" clId="{C689F56A-CED5-4083-87CC-AE1C8F609D00}" dt="2024-08-29T08:42:22.622" v="636" actId="14100"/>
          <ac:picMkLst>
            <pc:docMk/>
            <pc:sldMk cId="1392324947" sldId="606"/>
            <ac:picMk id="4" creationId="{038271B9-B7C9-A6B4-3099-2816F1B17F46}"/>
          </ac:picMkLst>
        </pc:picChg>
        <pc:picChg chg="add del mod">
          <ac:chgData name="Andrea Miglionico" userId="13decf5d-c32a-4bea-8e03-bc9c6fb71e70" providerId="ADAL" clId="{C689F56A-CED5-4083-87CC-AE1C8F609D00}" dt="2024-08-29T10:46:32.826" v="1770" actId="478"/>
          <ac:picMkLst>
            <pc:docMk/>
            <pc:sldMk cId="1392324947" sldId="606"/>
            <ac:picMk id="5" creationId="{2E883704-215D-A256-86DF-2D846746AB25}"/>
          </ac:picMkLst>
        </pc:picChg>
        <pc:picChg chg="del">
          <ac:chgData name="Andrea Miglionico" userId="13decf5d-c32a-4bea-8e03-bc9c6fb71e70" providerId="ADAL" clId="{C689F56A-CED5-4083-87CC-AE1C8F609D00}" dt="2024-08-29T07:57:35.814" v="150" actId="478"/>
          <ac:picMkLst>
            <pc:docMk/>
            <pc:sldMk cId="1392324947" sldId="606"/>
            <ac:picMk id="6" creationId="{50CD6967-FE69-40FD-8A93-E4717FFCAF19}"/>
          </ac:picMkLst>
        </pc:picChg>
        <pc:picChg chg="add mod">
          <ac:chgData name="Andrea Miglionico" userId="13decf5d-c32a-4bea-8e03-bc9c6fb71e70" providerId="ADAL" clId="{C689F56A-CED5-4083-87CC-AE1C8F609D00}" dt="2024-08-29T10:46:49.025" v="1772" actId="1076"/>
          <ac:picMkLst>
            <pc:docMk/>
            <pc:sldMk cId="1392324947" sldId="606"/>
            <ac:picMk id="7" creationId="{C18326B1-13D1-0893-F68E-5519170D89C2}"/>
          </ac:picMkLst>
        </pc:picChg>
      </pc:sldChg>
      <pc:sldChg chg="addSp delSp modSp mod">
        <pc:chgData name="Andrea Miglionico" userId="13decf5d-c32a-4bea-8e03-bc9c6fb71e70" providerId="ADAL" clId="{C689F56A-CED5-4083-87CC-AE1C8F609D00}" dt="2024-08-29T17:47:29.775" v="1834" actId="1076"/>
        <pc:sldMkLst>
          <pc:docMk/>
          <pc:sldMk cId="2018362938" sldId="607"/>
        </pc:sldMkLst>
        <pc:spChg chg="mod">
          <ac:chgData name="Andrea Miglionico" userId="13decf5d-c32a-4bea-8e03-bc9c6fb71e70" providerId="ADAL" clId="{C689F56A-CED5-4083-87CC-AE1C8F609D00}" dt="2024-08-29T17:47:16.162" v="1833" actId="20577"/>
          <ac:spMkLst>
            <pc:docMk/>
            <pc:sldMk cId="2018362938" sldId="607"/>
            <ac:spMk id="2" creationId="{00000000-0000-0000-0000-000000000000}"/>
          </ac:spMkLst>
        </pc:spChg>
        <pc:picChg chg="del">
          <ac:chgData name="Andrea Miglionico" userId="13decf5d-c32a-4bea-8e03-bc9c6fb71e70" providerId="ADAL" clId="{C689F56A-CED5-4083-87CC-AE1C8F609D00}" dt="2024-08-29T07:57:48.413" v="159" actId="478"/>
          <ac:picMkLst>
            <pc:docMk/>
            <pc:sldMk cId="2018362938" sldId="607"/>
            <ac:picMk id="4" creationId="{704B1BB3-F617-8D8E-78BA-2A16F0079144}"/>
          </ac:picMkLst>
        </pc:picChg>
        <pc:picChg chg="mod">
          <ac:chgData name="Andrea Miglionico" userId="13decf5d-c32a-4bea-8e03-bc9c6fb71e70" providerId="ADAL" clId="{C689F56A-CED5-4083-87CC-AE1C8F609D00}" dt="2024-08-29T08:42:00.589" v="634" actId="14100"/>
          <ac:picMkLst>
            <pc:docMk/>
            <pc:sldMk cId="2018362938" sldId="607"/>
            <ac:picMk id="5" creationId="{995BE662-23A7-7001-CED7-06955E2E0FBB}"/>
          </ac:picMkLst>
        </pc:picChg>
        <pc:picChg chg="add mod">
          <ac:chgData name="Andrea Miglionico" userId="13decf5d-c32a-4bea-8e03-bc9c6fb71e70" providerId="ADAL" clId="{C689F56A-CED5-4083-87CC-AE1C8F609D00}" dt="2024-08-29T17:47:29.775" v="1834" actId="1076"/>
          <ac:picMkLst>
            <pc:docMk/>
            <pc:sldMk cId="2018362938" sldId="607"/>
            <ac:picMk id="6" creationId="{81BCA348-ED36-6482-690C-352DCBD963E2}"/>
          </ac:picMkLst>
        </pc:picChg>
      </pc:sldChg>
      <pc:sldChg chg="addSp delSp modSp mod">
        <pc:chgData name="Andrea Miglionico" userId="13decf5d-c32a-4bea-8e03-bc9c6fb71e70" providerId="ADAL" clId="{C689F56A-CED5-4083-87CC-AE1C8F609D00}" dt="2024-09-02T10:47:29.299" v="1911" actId="20577"/>
        <pc:sldMkLst>
          <pc:docMk/>
          <pc:sldMk cId="126340773" sldId="608"/>
        </pc:sldMkLst>
        <pc:spChg chg="mod">
          <ac:chgData name="Andrea Miglionico" userId="13decf5d-c32a-4bea-8e03-bc9c6fb71e70" providerId="ADAL" clId="{C689F56A-CED5-4083-87CC-AE1C8F609D00}" dt="2024-08-29T07:57:43.833" v="158" actId="20577"/>
          <ac:spMkLst>
            <pc:docMk/>
            <pc:sldMk cId="126340773" sldId="608"/>
            <ac:spMk id="2" creationId="{00000000-0000-0000-0000-000000000000}"/>
          </ac:spMkLst>
        </pc:spChg>
        <pc:spChg chg="mod">
          <ac:chgData name="Andrea Miglionico" userId="13decf5d-c32a-4bea-8e03-bc9c6fb71e70" providerId="ADAL" clId="{C689F56A-CED5-4083-87CC-AE1C8F609D00}" dt="2024-09-02T10:47:29.299" v="1911" actId="20577"/>
          <ac:spMkLst>
            <pc:docMk/>
            <pc:sldMk cId="126340773" sldId="608"/>
            <ac:spMk id="3" creationId="{00000000-0000-0000-0000-000000000000}"/>
          </ac:spMkLst>
        </pc:spChg>
        <pc:picChg chg="mod">
          <ac:chgData name="Andrea Miglionico" userId="13decf5d-c32a-4bea-8e03-bc9c6fb71e70" providerId="ADAL" clId="{C689F56A-CED5-4083-87CC-AE1C8F609D00}" dt="2024-08-29T08:41:29.909" v="630" actId="14100"/>
          <ac:picMkLst>
            <pc:docMk/>
            <pc:sldMk cId="126340773" sldId="608"/>
            <ac:picMk id="4" creationId="{8B3D70D9-784C-2EA7-EE11-2E8F2E927F8F}"/>
          </ac:picMkLst>
        </pc:picChg>
        <pc:picChg chg="del">
          <ac:chgData name="Andrea Miglionico" userId="13decf5d-c32a-4bea-8e03-bc9c6fb71e70" providerId="ADAL" clId="{C689F56A-CED5-4083-87CC-AE1C8F609D00}" dt="2024-08-29T07:57:38.220" v="151" actId="478"/>
          <ac:picMkLst>
            <pc:docMk/>
            <pc:sldMk cId="126340773" sldId="608"/>
            <ac:picMk id="5" creationId="{71AAB2DE-7E65-349E-AF43-884EC02C210B}"/>
          </ac:picMkLst>
        </pc:picChg>
        <pc:picChg chg="add mod">
          <ac:chgData name="Andrea Miglionico" userId="13decf5d-c32a-4bea-8e03-bc9c6fb71e70" providerId="ADAL" clId="{C689F56A-CED5-4083-87CC-AE1C8F609D00}" dt="2024-08-29T10:45:05.475" v="1758" actId="14100"/>
          <ac:picMkLst>
            <pc:docMk/>
            <pc:sldMk cId="126340773" sldId="608"/>
            <ac:picMk id="6" creationId="{54635BAE-FD7A-0E15-B3B7-16B0D74DC9C5}"/>
          </ac:picMkLst>
        </pc:picChg>
      </pc:sldChg>
      <pc:sldChg chg="addSp delSp modSp mod">
        <pc:chgData name="Andrea Miglionico" userId="13decf5d-c32a-4bea-8e03-bc9c6fb71e70" providerId="ADAL" clId="{C689F56A-CED5-4083-87CC-AE1C8F609D00}" dt="2024-08-30T06:48:58.751" v="1846" actId="20577"/>
        <pc:sldMkLst>
          <pc:docMk/>
          <pc:sldMk cId="3427500295" sldId="609"/>
        </pc:sldMkLst>
        <pc:spChg chg="mod">
          <ac:chgData name="Andrea Miglionico" userId="13decf5d-c32a-4bea-8e03-bc9c6fb71e70" providerId="ADAL" clId="{C689F56A-CED5-4083-87CC-AE1C8F609D00}" dt="2024-08-30T06:48:58.751" v="1846" actId="20577"/>
          <ac:spMkLst>
            <pc:docMk/>
            <pc:sldMk cId="3427500295" sldId="609"/>
            <ac:spMk id="2" creationId="{00000000-0000-0000-0000-000000000000}"/>
          </ac:spMkLst>
        </pc:spChg>
        <pc:spChg chg="mod">
          <ac:chgData name="Andrea Miglionico" userId="13decf5d-c32a-4bea-8e03-bc9c6fb71e70" providerId="ADAL" clId="{C689F56A-CED5-4083-87CC-AE1C8F609D00}" dt="2024-08-29T09:10:58.573" v="784" actId="404"/>
          <ac:spMkLst>
            <pc:docMk/>
            <pc:sldMk cId="3427500295" sldId="609"/>
            <ac:spMk id="3" creationId="{00000000-0000-0000-0000-000000000000}"/>
          </ac:spMkLst>
        </pc:spChg>
        <pc:picChg chg="add del mod">
          <ac:chgData name="Andrea Miglionico" userId="13decf5d-c32a-4bea-8e03-bc9c6fb71e70" providerId="ADAL" clId="{C689F56A-CED5-4083-87CC-AE1C8F609D00}" dt="2024-08-29T09:11:14.336" v="787" actId="478"/>
          <ac:picMkLst>
            <pc:docMk/>
            <pc:sldMk cId="3427500295" sldId="609"/>
            <ac:picMk id="4" creationId="{62170AF1-267F-8B69-51CA-A4F3CEA5C39B}"/>
          </ac:picMkLst>
        </pc:picChg>
        <pc:picChg chg="mod">
          <ac:chgData name="Andrea Miglionico" userId="13decf5d-c32a-4bea-8e03-bc9c6fb71e70" providerId="ADAL" clId="{C689F56A-CED5-4083-87CC-AE1C8F609D00}" dt="2024-08-29T08:42:10.624" v="635" actId="14100"/>
          <ac:picMkLst>
            <pc:docMk/>
            <pc:sldMk cId="3427500295" sldId="609"/>
            <ac:picMk id="5" creationId="{995BE662-23A7-7001-CED7-06955E2E0FBB}"/>
          </ac:picMkLst>
        </pc:picChg>
        <pc:picChg chg="add mod">
          <ac:chgData name="Andrea Miglionico" userId="13decf5d-c32a-4bea-8e03-bc9c6fb71e70" providerId="ADAL" clId="{C689F56A-CED5-4083-87CC-AE1C8F609D00}" dt="2024-08-29T09:14:35.731" v="793" actId="1076"/>
          <ac:picMkLst>
            <pc:docMk/>
            <pc:sldMk cId="3427500295" sldId="609"/>
            <ac:picMk id="6" creationId="{3F4181D8-5639-9CC2-E02F-A796A38EF09C}"/>
          </ac:picMkLst>
        </pc:picChg>
        <pc:picChg chg="del">
          <ac:chgData name="Andrea Miglionico" userId="13decf5d-c32a-4bea-8e03-bc9c6fb71e70" providerId="ADAL" clId="{C689F56A-CED5-4083-87CC-AE1C8F609D00}" dt="2024-08-29T07:51:02.553" v="98" actId="478"/>
          <ac:picMkLst>
            <pc:docMk/>
            <pc:sldMk cId="3427500295" sldId="609"/>
            <ac:picMk id="7" creationId="{95C99973-3B7F-B9E5-BD4E-18246BA5FE63}"/>
          </ac:picMkLst>
        </pc:picChg>
      </pc:sldChg>
      <pc:sldChg chg="addSp delSp modSp mod">
        <pc:chgData name="Andrea Miglionico" userId="13decf5d-c32a-4bea-8e03-bc9c6fb71e70" providerId="ADAL" clId="{C689F56A-CED5-4083-87CC-AE1C8F609D00}" dt="2024-09-02T12:57:37.668" v="1952" actId="20577"/>
        <pc:sldMkLst>
          <pc:docMk/>
          <pc:sldMk cId="2942534780" sldId="610"/>
        </pc:sldMkLst>
        <pc:spChg chg="mod">
          <ac:chgData name="Andrea Miglionico" userId="13decf5d-c32a-4bea-8e03-bc9c6fb71e70" providerId="ADAL" clId="{C689F56A-CED5-4083-87CC-AE1C8F609D00}" dt="2024-08-29T10:32:37.215" v="1650" actId="1076"/>
          <ac:spMkLst>
            <pc:docMk/>
            <pc:sldMk cId="2942534780" sldId="610"/>
            <ac:spMk id="2" creationId="{00000000-0000-0000-0000-000000000000}"/>
          </ac:spMkLst>
        </pc:spChg>
        <pc:spChg chg="mod">
          <ac:chgData name="Andrea Miglionico" userId="13decf5d-c32a-4bea-8e03-bc9c6fb71e70" providerId="ADAL" clId="{C689F56A-CED5-4083-87CC-AE1C8F609D00}" dt="2024-09-02T12:57:37.668" v="1952" actId="20577"/>
          <ac:spMkLst>
            <pc:docMk/>
            <pc:sldMk cId="2942534780" sldId="610"/>
            <ac:spMk id="3" creationId="{00000000-0000-0000-0000-000000000000}"/>
          </ac:spMkLst>
        </pc:spChg>
        <pc:picChg chg="mod">
          <ac:chgData name="Andrea Miglionico" userId="13decf5d-c32a-4bea-8e03-bc9c6fb71e70" providerId="ADAL" clId="{C689F56A-CED5-4083-87CC-AE1C8F609D00}" dt="2024-08-29T08:42:37.235" v="638" actId="14100"/>
          <ac:picMkLst>
            <pc:docMk/>
            <pc:sldMk cId="2942534780" sldId="610"/>
            <ac:picMk id="4" creationId="{038271B9-B7C9-A6B4-3099-2816F1B17F46}"/>
          </ac:picMkLst>
        </pc:picChg>
        <pc:picChg chg="add del">
          <ac:chgData name="Andrea Miglionico" userId="13decf5d-c32a-4bea-8e03-bc9c6fb71e70" providerId="ADAL" clId="{C689F56A-CED5-4083-87CC-AE1C8F609D00}" dt="2024-08-29T10:50:23.661" v="1784" actId="478"/>
          <ac:picMkLst>
            <pc:docMk/>
            <pc:sldMk cId="2942534780" sldId="610"/>
            <ac:picMk id="5" creationId="{75898399-FBFA-9C44-9674-D2E4A39319FB}"/>
          </ac:picMkLst>
        </pc:picChg>
        <pc:picChg chg="del">
          <ac:chgData name="Andrea Miglionico" userId="13decf5d-c32a-4bea-8e03-bc9c6fb71e70" providerId="ADAL" clId="{C689F56A-CED5-4083-87CC-AE1C8F609D00}" dt="2024-08-29T07:57:29.771" v="148" actId="478"/>
          <ac:picMkLst>
            <pc:docMk/>
            <pc:sldMk cId="2942534780" sldId="610"/>
            <ac:picMk id="6" creationId="{39C151EE-B7AF-AAC7-5D92-9EF1DB2C6B1E}"/>
          </ac:picMkLst>
        </pc:picChg>
        <pc:picChg chg="add mod">
          <ac:chgData name="Andrea Miglionico" userId="13decf5d-c32a-4bea-8e03-bc9c6fb71e70" providerId="ADAL" clId="{C689F56A-CED5-4083-87CC-AE1C8F609D00}" dt="2024-08-29T10:50:48.755" v="1791" actId="14100"/>
          <ac:picMkLst>
            <pc:docMk/>
            <pc:sldMk cId="2942534780" sldId="610"/>
            <ac:picMk id="7" creationId="{8FE863C3-B517-1CCE-C787-954E600BDF08}"/>
          </ac:picMkLst>
        </pc:picChg>
      </pc:sldChg>
      <pc:sldChg chg="addSp delSp modSp mod">
        <pc:chgData name="Andrea Miglionico" userId="13decf5d-c32a-4bea-8e03-bc9c6fb71e70" providerId="ADAL" clId="{C689F56A-CED5-4083-87CC-AE1C8F609D00}" dt="2024-08-31T14:21:00.634" v="1865" actId="20577"/>
        <pc:sldMkLst>
          <pc:docMk/>
          <pc:sldMk cId="1893279740" sldId="611"/>
        </pc:sldMkLst>
        <pc:spChg chg="mod">
          <ac:chgData name="Andrea Miglionico" userId="13decf5d-c32a-4bea-8e03-bc9c6fb71e70" providerId="ADAL" clId="{C689F56A-CED5-4083-87CC-AE1C8F609D00}" dt="2024-08-31T14:21:00.634" v="1865" actId="20577"/>
          <ac:spMkLst>
            <pc:docMk/>
            <pc:sldMk cId="1893279740" sldId="611"/>
            <ac:spMk id="2" creationId="{00000000-0000-0000-0000-000000000000}"/>
          </ac:spMkLst>
        </pc:spChg>
        <pc:spChg chg="mod">
          <ac:chgData name="Andrea Miglionico" userId="13decf5d-c32a-4bea-8e03-bc9c6fb71e70" providerId="ADAL" clId="{C689F56A-CED5-4083-87CC-AE1C8F609D00}" dt="2024-08-29T10:47:20.267" v="1777" actId="1076"/>
          <ac:spMkLst>
            <pc:docMk/>
            <pc:sldMk cId="1893279740" sldId="611"/>
            <ac:spMk id="3" creationId="{00000000-0000-0000-0000-000000000000}"/>
          </ac:spMkLst>
        </pc:spChg>
        <pc:picChg chg="mod">
          <ac:chgData name="Andrea Miglionico" userId="13decf5d-c32a-4bea-8e03-bc9c6fb71e70" providerId="ADAL" clId="{C689F56A-CED5-4083-87CC-AE1C8F609D00}" dt="2024-08-29T08:42:43.670" v="639" actId="14100"/>
          <ac:picMkLst>
            <pc:docMk/>
            <pc:sldMk cId="1893279740" sldId="611"/>
            <ac:picMk id="4" creationId="{038271B9-B7C9-A6B4-3099-2816F1B17F46}"/>
          </ac:picMkLst>
        </pc:picChg>
        <pc:picChg chg="add del mod">
          <ac:chgData name="Andrea Miglionico" userId="13decf5d-c32a-4bea-8e03-bc9c6fb71e70" providerId="ADAL" clId="{C689F56A-CED5-4083-87CC-AE1C8F609D00}" dt="2024-08-29T10:47:55.097" v="1779" actId="478"/>
          <ac:picMkLst>
            <pc:docMk/>
            <pc:sldMk cId="1893279740" sldId="611"/>
            <ac:picMk id="5" creationId="{E7B63AFC-1AA7-1343-2FB8-934696A7E744}"/>
          </ac:picMkLst>
        </pc:picChg>
        <pc:picChg chg="add mod">
          <ac:chgData name="Andrea Miglionico" userId="13decf5d-c32a-4bea-8e03-bc9c6fb71e70" providerId="ADAL" clId="{C689F56A-CED5-4083-87CC-AE1C8F609D00}" dt="2024-08-29T10:48:02.706" v="1782" actId="14100"/>
          <ac:picMkLst>
            <pc:docMk/>
            <pc:sldMk cId="1893279740" sldId="611"/>
            <ac:picMk id="6" creationId="{5BCD167A-61A3-8838-15D9-4DB1DBA58B62}"/>
          </ac:picMkLst>
        </pc:picChg>
        <pc:picChg chg="del">
          <ac:chgData name="Andrea Miglionico" userId="13decf5d-c32a-4bea-8e03-bc9c6fb71e70" providerId="ADAL" clId="{C689F56A-CED5-4083-87CC-AE1C8F609D00}" dt="2024-08-29T07:57:27.018" v="147" actId="478"/>
          <ac:picMkLst>
            <pc:docMk/>
            <pc:sldMk cId="1893279740" sldId="611"/>
            <ac:picMk id="7" creationId="{E9D8933F-B563-1B56-AF23-B064F159FC9A}"/>
          </ac:picMkLst>
        </pc:picChg>
      </pc:sldChg>
      <pc:sldMasterChg chg="modSp mod">
        <pc:chgData name="Andrea Miglionico" userId="13decf5d-c32a-4bea-8e03-bc9c6fb71e70" providerId="ADAL" clId="{C689F56A-CED5-4083-87CC-AE1C8F609D00}" dt="2024-08-29T08:41:17.361" v="629" actId="14100"/>
        <pc:sldMasterMkLst>
          <pc:docMk/>
          <pc:sldMasterMk cId="0" sldId="2147483648"/>
        </pc:sldMasterMkLst>
        <pc:spChg chg="mod">
          <ac:chgData name="Andrea Miglionico" userId="13decf5d-c32a-4bea-8e03-bc9c6fb71e70" providerId="ADAL" clId="{C689F56A-CED5-4083-87CC-AE1C8F609D00}" dt="2024-08-29T08:41:17.361" v="629" actId="14100"/>
          <ac:spMkLst>
            <pc:docMk/>
            <pc:sldMasterMk cId="0" sldId="2147483648"/>
            <ac:spMk id="1036" creationId="{00000000-0000-0000-0000-000000000000}"/>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i="0"/>
            </a:lvl1pPr>
          </a:lstStyle>
          <a:p>
            <a:pPr>
              <a:defRPr/>
            </a:pPr>
            <a:endParaRPr lang="en-US"/>
          </a:p>
        </p:txBody>
      </p:sp>
      <p:sp>
        <p:nvSpPr>
          <p:cNvPr id="51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lvl1pPr>
          </a:lstStyle>
          <a:p>
            <a:pPr>
              <a:defRPr/>
            </a:pPr>
            <a:endParaRPr lang="en-US"/>
          </a:p>
        </p:txBody>
      </p:sp>
      <p:sp>
        <p:nvSpPr>
          <p:cNvPr id="51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i="0"/>
            </a:lvl1pPr>
          </a:lstStyle>
          <a:p>
            <a:pPr>
              <a:defRPr/>
            </a:pPr>
            <a:endParaRPr lang="en-US"/>
          </a:p>
        </p:txBody>
      </p:sp>
      <p:sp>
        <p:nvSpPr>
          <p:cNvPr id="51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lvl1pPr>
          </a:lstStyle>
          <a:p>
            <a:pPr>
              <a:defRPr/>
            </a:pPr>
            <a:fld id="{27A767D7-5DD8-42E0-9C2A-2701428EEBCE}" type="slidenum">
              <a:rPr lang="en-US"/>
              <a:pPr>
                <a:defRPr/>
              </a:pPr>
              <a:t>‹#›</a:t>
            </a:fld>
            <a:endParaRPr lang="en-US"/>
          </a:p>
        </p:txBody>
      </p:sp>
    </p:spTree>
    <p:extLst>
      <p:ext uri="{BB962C8B-B14F-4D97-AF65-F5344CB8AC3E}">
        <p14:creationId xmlns:p14="http://schemas.microsoft.com/office/powerpoint/2010/main" val="35395689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i="0"/>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i="0"/>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lvl1pPr>
          </a:lstStyle>
          <a:p>
            <a:pPr>
              <a:defRPr/>
            </a:pPr>
            <a:fld id="{2EF489E1-F7A4-49D9-A442-32E674BF55F6}" type="slidenum">
              <a:rPr lang="en-US"/>
              <a:pPr>
                <a:defRPr/>
              </a:pPr>
              <a:t>‹#›</a:t>
            </a:fld>
            <a:endParaRPr lang="en-US"/>
          </a:p>
        </p:txBody>
      </p:sp>
    </p:spTree>
    <p:extLst>
      <p:ext uri="{BB962C8B-B14F-4D97-AF65-F5344CB8AC3E}">
        <p14:creationId xmlns:p14="http://schemas.microsoft.com/office/powerpoint/2010/main" val="31781589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F205B077-37D6-4B38-B38A-C5BC46FF0E3C}" type="slidenum">
              <a:rPr lang="es-AR" smtClean="0"/>
              <a:pPr/>
              <a:t>1</a:t>
            </a:fld>
            <a:endParaRPr lang="es-AR"/>
          </a:p>
        </p:txBody>
      </p:sp>
      <p:sp>
        <p:nvSpPr>
          <p:cNvPr id="1741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FA61959-2F81-40E7-B8FE-1E05DF88332D}" type="slidenum">
              <a:rPr lang="en-US" sz="1200">
                <a:ea typeface="Arial Unicode MS"/>
                <a:cs typeface="Arial Unicode MS"/>
              </a:rPr>
              <a:pPr algn="r"/>
              <a:t>1</a:t>
            </a:fld>
            <a:endParaRPr lang="en-US" sz="1200">
              <a:ea typeface="Arial Unicode MS"/>
              <a:cs typeface="Arial Unicode MS"/>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spcBef>
                <a:spcPct val="0"/>
              </a:spcBef>
            </a:pPr>
            <a:endParaRPr lang="en-GB" dirty="0"/>
          </a:p>
        </p:txBody>
      </p:sp>
    </p:spTree>
    <p:extLst>
      <p:ext uri="{BB962C8B-B14F-4D97-AF65-F5344CB8AC3E}">
        <p14:creationId xmlns:p14="http://schemas.microsoft.com/office/powerpoint/2010/main" val="852059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4D02CA-7B2C-4447-8B45-DD51137085C6}"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476411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4D02CA-7B2C-4447-8B45-DD51137085C6}"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170473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49C7A71-AB58-4506-90BD-262BDB99E1CC}" type="slidenum">
              <a:rPr lang="en-GB" smtClean="0"/>
              <a:pPr/>
              <a:t>5</a:t>
            </a:fld>
            <a:endParaRPr lang="en-GB" dirty="0"/>
          </a:p>
        </p:txBody>
      </p:sp>
    </p:spTree>
    <p:extLst>
      <p:ext uri="{BB962C8B-B14F-4D97-AF65-F5344CB8AC3E}">
        <p14:creationId xmlns:p14="http://schemas.microsoft.com/office/powerpoint/2010/main" val="1220150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49C7A71-AB58-4506-90BD-262BDB99E1CC}" type="slidenum">
              <a:rPr lang="en-GB" smtClean="0"/>
              <a:pPr/>
              <a:t>6</a:t>
            </a:fld>
            <a:endParaRPr lang="en-GB" dirty="0"/>
          </a:p>
        </p:txBody>
      </p:sp>
    </p:spTree>
    <p:extLst>
      <p:ext uri="{BB962C8B-B14F-4D97-AF65-F5344CB8AC3E}">
        <p14:creationId xmlns:p14="http://schemas.microsoft.com/office/powerpoint/2010/main" val="3026999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9C7A71-AB58-4506-90BD-262BDB99E1CC}"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9731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9C7A71-AB58-4506-90BD-262BDB99E1CC}"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12145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9C7A71-AB58-4506-90BD-262BDB99E1CC}"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62507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9C7A71-AB58-4506-90BD-262BDB99E1CC}"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53542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9C7A71-AB58-4506-90BD-262BDB99E1CC}"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6361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ectangle 6"/>
          <p:cNvSpPr>
            <a:spLocks noGrp="1" noChangeArrowheads="1"/>
          </p:cNvSpPr>
          <p:nvPr>
            <p:ph type="sldNum" sz="quarter" idx="10"/>
          </p:nvPr>
        </p:nvSpPr>
        <p:spPr>
          <a:xfrm>
            <a:off x="6858000" y="6245225"/>
            <a:ext cx="1752600" cy="476250"/>
          </a:xfrm>
          <a:prstGeom prst="rect">
            <a:avLst/>
          </a:prstGeom>
          <a:ln/>
        </p:spPr>
        <p:txBody>
          <a:bodyPr/>
          <a:lstStyle>
            <a:lvl1pPr>
              <a:defRPr/>
            </a:lvl1pPr>
          </a:lstStyle>
          <a:p>
            <a:pPr>
              <a:defRPr/>
            </a:pPr>
            <a:fld id="{78B22C10-054D-4E8C-9142-FCE24FE106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and 2 Conten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1842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220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0324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307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0352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6906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2"/>
          <p:cNvSpPr>
            <a:spLocks noChangeArrowheads="1"/>
          </p:cNvSpPr>
          <p:nvPr userDrawn="1"/>
        </p:nvSpPr>
        <p:spPr bwMode="auto">
          <a:xfrm>
            <a:off x="0" y="0"/>
            <a:ext cx="9144000" cy="836712"/>
          </a:xfrm>
          <a:prstGeom prst="rect">
            <a:avLst/>
          </a:prstGeom>
          <a:solidFill>
            <a:srgbClr val="003399"/>
          </a:solidFill>
          <a:ln w="9525" algn="ctr">
            <a:noFill/>
            <a:miter lim="800000"/>
            <a:headEnd/>
            <a:tailEnd/>
          </a:ln>
          <a:effectLst/>
        </p:spPr>
        <p:txBody>
          <a:bodyPr wrap="none" anchor="ctr"/>
          <a:lstStyle/>
          <a:p>
            <a:pPr algn="ctr">
              <a:defRPr/>
            </a:pPr>
            <a:endParaRPr lang="en-GB"/>
          </a:p>
        </p:txBody>
      </p:sp>
      <p:sp>
        <p:nvSpPr>
          <p:cNvPr id="1039" name="Text Box 15"/>
          <p:cNvSpPr txBox="1">
            <a:spLocks noChangeArrowheads="1"/>
          </p:cNvSpPr>
          <p:nvPr userDrawn="1"/>
        </p:nvSpPr>
        <p:spPr bwMode="auto">
          <a:xfrm>
            <a:off x="898525" y="-496888"/>
            <a:ext cx="184150" cy="366713"/>
          </a:xfrm>
          <a:prstGeom prst="rect">
            <a:avLst/>
          </a:prstGeom>
          <a:noFill/>
          <a:ln w="9525">
            <a:noFill/>
            <a:miter lim="800000"/>
            <a:headEnd/>
            <a:tailEnd/>
          </a:ln>
          <a:effectLst/>
        </p:spPr>
        <p:txBody>
          <a:bodyPr wrap="none">
            <a:spAutoFit/>
          </a:bodyPr>
          <a:lstStyle/>
          <a:p>
            <a:pPr>
              <a:defRPr/>
            </a:pPr>
            <a:endParaRPr lang="en-US" i="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8" r:id="rId13"/>
    <p:sldLayoutId id="2147483674" r:id="rId14"/>
    <p:sldLayoutId id="2147483675" r:id="rId15"/>
    <p:sldLayoutId id="2147483676" r:id="rId16"/>
    <p:sldLayoutId id="2147483677" r:id="rId17"/>
    <p:sldLayoutId id="2147483678" r:id="rId18"/>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9357612E-B472-4213-820F-7C370385F9A4}"/>
              </a:ext>
            </a:extLst>
          </p:cNvPr>
          <p:cNvSpPr txBox="1"/>
          <p:nvPr/>
        </p:nvSpPr>
        <p:spPr>
          <a:xfrm>
            <a:off x="1501030" y="6165304"/>
            <a:ext cx="6120680" cy="353943"/>
          </a:xfrm>
          <a:prstGeom prst="rect">
            <a:avLst/>
          </a:prstGeom>
          <a:noFill/>
        </p:spPr>
        <p:txBody>
          <a:bodyPr wrap="square">
            <a:spAutoFit/>
          </a:bodyPr>
          <a:lstStyle/>
          <a:p>
            <a:pPr marL="0" marR="0" lvl="0" indent="0" algn="ctr" defTabSz="914400" rtl="0" eaLnBrk="1" fontAlgn="base" latinLnBrk="0" hangingPunct="1">
              <a:lnSpc>
                <a:spcPct val="100000"/>
              </a:lnSpc>
              <a:spcBef>
                <a:spcPts val="600"/>
              </a:spcBef>
              <a:spcAft>
                <a:spcPts val="600"/>
              </a:spcAft>
              <a:buClrTx/>
              <a:buSzTx/>
              <a:buFontTx/>
              <a:buNone/>
              <a:tabLst/>
              <a:defRPr/>
            </a:pPr>
            <a:r>
              <a:rPr lang="en-US" sz="1700" i="0" dirty="0">
                <a:solidFill>
                  <a:schemeClr val="bg1"/>
                </a:solidFill>
                <a:latin typeface="Arial"/>
              </a:rPr>
              <a:t>Reading</a:t>
            </a:r>
            <a:r>
              <a:rPr kumimoji="0" lang="en-US" sz="1700" i="0" u="none" strike="noStrike" kern="1200" cap="none" spc="0" normalizeH="0" baseline="0" noProof="0" dirty="0">
                <a:ln>
                  <a:noFill/>
                </a:ln>
                <a:solidFill>
                  <a:schemeClr val="bg1"/>
                </a:solidFill>
                <a:uLnTx/>
                <a:uFillTx/>
                <a:latin typeface="Arial"/>
                <a:ea typeface="+mn-ea"/>
                <a:cs typeface="+mn-cs"/>
              </a:rPr>
              <a:t>, 26</a:t>
            </a:r>
            <a:r>
              <a:rPr lang="en-US" sz="1700" i="0" dirty="0">
                <a:solidFill>
                  <a:schemeClr val="bg1"/>
                </a:solidFill>
                <a:latin typeface="Arial"/>
              </a:rPr>
              <a:t> July</a:t>
            </a:r>
            <a:r>
              <a:rPr kumimoji="0" lang="en-US" sz="1700" i="0" u="none" strike="noStrike" kern="1200" cap="none" spc="0" normalizeH="0" baseline="0" noProof="0" dirty="0">
                <a:ln>
                  <a:noFill/>
                </a:ln>
                <a:solidFill>
                  <a:schemeClr val="bg1"/>
                </a:solidFill>
                <a:uLnTx/>
                <a:uFillTx/>
                <a:latin typeface="Arial"/>
                <a:ea typeface="+mn-ea"/>
                <a:cs typeface="+mn-cs"/>
              </a:rPr>
              <a:t> 2022</a:t>
            </a:r>
            <a:endParaRPr kumimoji="0" lang="en-GB" sz="1700" i="0" u="none" strike="noStrike" kern="1200" cap="none" spc="0" normalizeH="0" baseline="0" noProof="0" dirty="0">
              <a:ln>
                <a:noFill/>
              </a:ln>
              <a:solidFill>
                <a:schemeClr val="bg1"/>
              </a:solidFill>
              <a:uLnTx/>
              <a:uFillTx/>
              <a:latin typeface="Arial"/>
              <a:ea typeface="+mn-ea"/>
              <a:cs typeface="+mn-cs"/>
            </a:endParaRPr>
          </a:p>
        </p:txBody>
      </p:sp>
      <p:pic>
        <p:nvPicPr>
          <p:cNvPr id="2" name="Picture 1">
            <a:extLst>
              <a:ext uri="{FF2B5EF4-FFF2-40B4-BE49-F238E27FC236}">
                <a16:creationId xmlns:a16="http://schemas.microsoft.com/office/drawing/2014/main" id="{E206DCE0-EE9C-B3BE-9F0A-CAE811C6BE19}"/>
              </a:ext>
            </a:extLst>
          </p:cNvPr>
          <p:cNvPicPr>
            <a:picLocks noChangeAspect="1"/>
          </p:cNvPicPr>
          <p:nvPr/>
        </p:nvPicPr>
        <p:blipFill>
          <a:blip r:embed="rId3"/>
          <a:stretch>
            <a:fillRect/>
          </a:stretch>
        </p:blipFill>
        <p:spPr>
          <a:xfrm>
            <a:off x="-36511" y="4509120"/>
            <a:ext cx="9180512" cy="2348881"/>
          </a:xfrm>
          <a:prstGeom prst="rect">
            <a:avLst/>
          </a:prstGeom>
          <a:ln>
            <a:solidFill>
              <a:srgbClr val="002060"/>
            </a:solidFill>
          </a:ln>
        </p:spPr>
      </p:pic>
      <p:sp>
        <p:nvSpPr>
          <p:cNvPr id="4" name="TextBox 14">
            <a:extLst>
              <a:ext uri="{FF2B5EF4-FFF2-40B4-BE49-F238E27FC236}">
                <a16:creationId xmlns:a16="http://schemas.microsoft.com/office/drawing/2014/main" id="{354EF1FA-A1AB-BBC7-F091-EF5802EF71DE}"/>
              </a:ext>
            </a:extLst>
          </p:cNvPr>
          <p:cNvSpPr txBox="1">
            <a:spLocks noChangeArrowheads="1"/>
          </p:cNvSpPr>
          <p:nvPr/>
        </p:nvSpPr>
        <p:spPr bwMode="auto">
          <a:xfrm>
            <a:off x="28857" y="4852563"/>
            <a:ext cx="9090248"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GB" altLang="en-US" sz="2000" b="1" kern="0" dirty="0">
                <a:solidFill>
                  <a:prstClr val="white"/>
                </a:solidFill>
              </a:rPr>
              <a:t>Consumer Vulnerability in the UK Digital Markets, Competition and Consumers Act</a:t>
            </a:r>
            <a:endParaRPr lang="en-GB" altLang="en-US" sz="2000" b="1" i="0" kern="0" dirty="0">
              <a:solidFill>
                <a:prstClr val="white"/>
              </a:solidFill>
            </a:endParaRPr>
          </a:p>
          <a:p>
            <a:pPr algn="ctr">
              <a:spcBef>
                <a:spcPts val="0"/>
              </a:spcBef>
              <a:spcAft>
                <a:spcPts val="0"/>
              </a:spcAft>
              <a:defRPr/>
            </a:pPr>
            <a:endParaRPr lang="en-GB" altLang="en-US" sz="1600" b="1" i="0" kern="0" dirty="0">
              <a:solidFill>
                <a:prstClr val="white"/>
              </a:solidFill>
            </a:endParaRPr>
          </a:p>
          <a:p>
            <a:pPr algn="ctr">
              <a:spcBef>
                <a:spcPts val="600"/>
              </a:spcBef>
              <a:spcAft>
                <a:spcPts val="600"/>
              </a:spcAft>
              <a:defRPr/>
            </a:pPr>
            <a:r>
              <a:rPr lang="en-GB" altLang="en-US" sz="1600" b="1" i="0" kern="0" dirty="0">
                <a:solidFill>
                  <a:prstClr val="white"/>
                </a:solidFill>
              </a:rPr>
              <a:t>Andrea Miglionico</a:t>
            </a:r>
            <a:endParaRPr lang="en-GB" altLang="en-US" sz="1600" b="1" kern="0" dirty="0">
              <a:solidFill>
                <a:prstClr val="white"/>
              </a:solidFill>
            </a:endParaRPr>
          </a:p>
          <a:p>
            <a:pPr algn="ctr">
              <a:spcBef>
                <a:spcPts val="600"/>
              </a:spcBef>
              <a:spcAft>
                <a:spcPts val="600"/>
              </a:spcAft>
              <a:defRPr/>
            </a:pPr>
            <a:r>
              <a:rPr lang="en-GB" altLang="en-US" sz="1500" b="1" i="0" kern="0" dirty="0">
                <a:solidFill>
                  <a:prstClr val="white"/>
                </a:solidFill>
              </a:rPr>
              <a:t>European IACL Conference 2024</a:t>
            </a:r>
          </a:p>
        </p:txBody>
      </p:sp>
      <p:pic>
        <p:nvPicPr>
          <p:cNvPr id="3" name="Picture 2">
            <a:extLst>
              <a:ext uri="{FF2B5EF4-FFF2-40B4-BE49-F238E27FC236}">
                <a16:creationId xmlns:a16="http://schemas.microsoft.com/office/drawing/2014/main" id="{DB4C2594-BC86-AEC5-34B5-043098EA26F5}"/>
              </a:ext>
            </a:extLst>
          </p:cNvPr>
          <p:cNvPicPr>
            <a:picLocks noChangeAspect="1"/>
          </p:cNvPicPr>
          <p:nvPr/>
        </p:nvPicPr>
        <p:blipFill>
          <a:blip r:embed="rId4"/>
          <a:stretch>
            <a:fillRect/>
          </a:stretch>
        </p:blipFill>
        <p:spPr>
          <a:xfrm>
            <a:off x="0" y="836712"/>
            <a:ext cx="9144000" cy="374441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03648" y="980728"/>
            <a:ext cx="6048672" cy="360040"/>
          </a:xfrm>
          <a:prstGeom prst="rect">
            <a:avLst/>
          </a:prstGeom>
        </p:spPr>
        <p:txBody>
          <a:bodyPr>
            <a:normAutofit fontScale="90000"/>
          </a:bodyPr>
          <a:lstStyle/>
          <a:p>
            <a:r>
              <a:rPr lang="en-GB" sz="2000" b="1" dirty="0">
                <a:solidFill>
                  <a:srgbClr val="FF0000"/>
                </a:solidFill>
                <a:latin typeface="Arial" panose="020B0604020202020204" pitchFamily="34" charset="0"/>
                <a:cs typeface="Arial" panose="020B0604020202020204" pitchFamily="34" charset="0"/>
              </a:rPr>
              <a:t>Overview</a:t>
            </a:r>
            <a:r>
              <a:rPr lang="en-GB" sz="1800" b="1" dirty="0">
                <a:solidFill>
                  <a:srgbClr val="FF0000"/>
                </a:solidFill>
                <a:latin typeface="Arial" panose="020B0604020202020204" pitchFamily="34" charset="0"/>
                <a:cs typeface="Arial" panose="020B0604020202020204" pitchFamily="34" charset="0"/>
              </a:rPr>
              <a:t>   </a:t>
            </a:r>
          </a:p>
        </p:txBody>
      </p:sp>
      <p:sp>
        <p:nvSpPr>
          <p:cNvPr id="3" name="Content Placeholder 2"/>
          <p:cNvSpPr>
            <a:spLocks noGrp="1"/>
          </p:cNvSpPr>
          <p:nvPr>
            <p:ph idx="4294967295"/>
          </p:nvPr>
        </p:nvSpPr>
        <p:spPr>
          <a:xfrm>
            <a:off x="647564" y="1556792"/>
            <a:ext cx="7812868" cy="2808312"/>
          </a:xfrm>
          <a:prstGeom prst="rect">
            <a:avLst/>
          </a:prstGeom>
        </p:spPr>
        <p:txBody>
          <a:bodyPr>
            <a:normAutofit/>
          </a:bodyPr>
          <a:lstStyle/>
          <a:p>
            <a:pPr algn="just">
              <a:spcBef>
                <a:spcPts val="600"/>
              </a:spcBef>
              <a:spcAft>
                <a:spcPts val="600"/>
              </a:spcAft>
              <a:buClr>
                <a:srgbClr val="FF0000"/>
              </a:buClr>
              <a:buFont typeface="Wingdings" panose="05000000000000000000" pitchFamily="2" charset="2"/>
              <a:buChar char="v"/>
            </a:pPr>
            <a:r>
              <a:rPr lang="en-GB" sz="1600" dirty="0"/>
              <a:t>Part 4 of the UK Digital Markets, Competition and Consumers Act 2024 (DMCC) regulates consumer rights and unfair commercial practices.</a:t>
            </a:r>
          </a:p>
          <a:p>
            <a:pPr algn="just">
              <a:spcBef>
                <a:spcPts val="600"/>
              </a:spcBef>
              <a:spcAft>
                <a:spcPts val="600"/>
              </a:spcAft>
              <a:buClr>
                <a:srgbClr val="FF0000"/>
              </a:buClr>
              <a:buFont typeface="Wingdings" panose="05000000000000000000" pitchFamily="2" charset="2"/>
              <a:buChar char="v"/>
            </a:pPr>
            <a:r>
              <a:rPr lang="en-GB" sz="1600" dirty="0"/>
              <a:t>The new legislation updates the protections for average consumers in the digital markets and replaces the Consumer Protection from Unfair Trading Regulations 2008.</a:t>
            </a:r>
          </a:p>
          <a:p>
            <a:pPr algn="just">
              <a:spcBef>
                <a:spcPts val="600"/>
              </a:spcBef>
              <a:spcAft>
                <a:spcPts val="600"/>
              </a:spcAft>
              <a:buClr>
                <a:srgbClr val="FF0000"/>
              </a:buClr>
              <a:buFont typeface="Wingdings" panose="05000000000000000000" pitchFamily="2" charset="2"/>
              <a:buChar char="v"/>
            </a:pPr>
            <a:r>
              <a:rPr lang="en-GB" sz="1600" dirty="0"/>
              <a:t>The Act defines unfair commercial practices as </a:t>
            </a:r>
            <a:r>
              <a:rPr lang="en-GB" sz="1600" dirty="0">
                <a:solidFill>
                  <a:srgbClr val="FF0000"/>
                </a:solidFill>
              </a:rPr>
              <a:t>(1)</a:t>
            </a:r>
            <a:r>
              <a:rPr lang="en-GB" sz="1600" dirty="0"/>
              <a:t> misleading action; </a:t>
            </a:r>
            <a:r>
              <a:rPr lang="en-GB" sz="1600" dirty="0">
                <a:solidFill>
                  <a:srgbClr val="FF0000"/>
                </a:solidFill>
              </a:rPr>
              <a:t>(2)</a:t>
            </a:r>
            <a:r>
              <a:rPr lang="en-GB" sz="1600" dirty="0"/>
              <a:t> misleading omission; </a:t>
            </a:r>
            <a:r>
              <a:rPr lang="en-GB" sz="1600" dirty="0">
                <a:solidFill>
                  <a:srgbClr val="FF0000"/>
                </a:solidFill>
              </a:rPr>
              <a:t>(3)</a:t>
            </a:r>
            <a:r>
              <a:rPr lang="en-GB" sz="1600" dirty="0"/>
              <a:t> aggressive practice; and </a:t>
            </a:r>
            <a:r>
              <a:rPr lang="en-GB" sz="1600" dirty="0">
                <a:solidFill>
                  <a:srgbClr val="FF0000"/>
                </a:solidFill>
              </a:rPr>
              <a:t>(4)</a:t>
            </a:r>
            <a:r>
              <a:rPr lang="en-GB" sz="1600" dirty="0"/>
              <a:t> contravention of the requirements of professional diligence.</a:t>
            </a:r>
          </a:p>
          <a:p>
            <a:pPr algn="just">
              <a:spcBef>
                <a:spcPts val="600"/>
              </a:spcBef>
              <a:spcAft>
                <a:spcPts val="600"/>
              </a:spcAft>
              <a:buClr>
                <a:srgbClr val="FF0000"/>
              </a:buClr>
              <a:buFont typeface="Wingdings" panose="05000000000000000000" pitchFamily="2" charset="2"/>
              <a:buChar char="v"/>
            </a:pPr>
            <a:endParaRPr lang="en-GB" sz="1600" dirty="0"/>
          </a:p>
        </p:txBody>
      </p:sp>
      <p:pic>
        <p:nvPicPr>
          <p:cNvPr id="4" name="Picture 3">
            <a:extLst>
              <a:ext uri="{FF2B5EF4-FFF2-40B4-BE49-F238E27FC236}">
                <a16:creationId xmlns:a16="http://schemas.microsoft.com/office/drawing/2014/main" id="{B64AB3C5-D473-B806-C40F-484D15CFE66C}"/>
              </a:ext>
            </a:extLst>
          </p:cNvPr>
          <p:cNvPicPr>
            <a:picLocks noChangeAspect="1"/>
          </p:cNvPicPr>
          <p:nvPr/>
        </p:nvPicPr>
        <p:blipFill>
          <a:blip r:embed="rId2"/>
          <a:stretch>
            <a:fillRect/>
          </a:stretch>
        </p:blipFill>
        <p:spPr>
          <a:xfrm>
            <a:off x="8490777" y="0"/>
            <a:ext cx="653223" cy="836712"/>
          </a:xfrm>
          <a:prstGeom prst="rect">
            <a:avLst/>
          </a:prstGeom>
        </p:spPr>
      </p:pic>
      <p:pic>
        <p:nvPicPr>
          <p:cNvPr id="10" name="Picture 9">
            <a:extLst>
              <a:ext uri="{FF2B5EF4-FFF2-40B4-BE49-F238E27FC236}">
                <a16:creationId xmlns:a16="http://schemas.microsoft.com/office/drawing/2014/main" id="{C2820053-EC85-5790-EF36-F64DD87DB476}"/>
              </a:ext>
            </a:extLst>
          </p:cNvPr>
          <p:cNvPicPr>
            <a:picLocks noChangeAspect="1"/>
          </p:cNvPicPr>
          <p:nvPr/>
        </p:nvPicPr>
        <p:blipFill>
          <a:blip r:embed="rId3"/>
          <a:stretch>
            <a:fillRect/>
          </a:stretch>
        </p:blipFill>
        <p:spPr>
          <a:xfrm>
            <a:off x="3311860" y="4365104"/>
            <a:ext cx="2232248" cy="2232248"/>
          </a:xfrm>
          <a:prstGeom prst="rect">
            <a:avLst/>
          </a:prstGeom>
        </p:spPr>
      </p:pic>
    </p:spTree>
    <p:extLst>
      <p:ext uri="{BB962C8B-B14F-4D97-AF65-F5344CB8AC3E}">
        <p14:creationId xmlns:p14="http://schemas.microsoft.com/office/powerpoint/2010/main" val="1662841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620961" y="1052736"/>
            <a:ext cx="7902078" cy="481012"/>
          </a:xfrm>
          <a:prstGeom prst="rect">
            <a:avLst/>
          </a:prstGeom>
        </p:spPr>
        <p:txBody>
          <a:bodyPr/>
          <a:lstStyle/>
          <a:p>
            <a:r>
              <a:rPr lang="en-GB" sz="1800" b="1" dirty="0">
                <a:solidFill>
                  <a:srgbClr val="FF0000"/>
                </a:solidFill>
                <a:latin typeface="Arial" panose="020B0604020202020204" pitchFamily="34" charset="0"/>
                <a:cs typeface="Arial" panose="020B0604020202020204" pitchFamily="34" charset="0"/>
              </a:rPr>
              <a:t>Background of the research</a:t>
            </a:r>
            <a:br>
              <a:rPr lang="en-US" sz="2200" b="1" dirty="0">
                <a:solidFill>
                  <a:srgbClr val="FF0000"/>
                </a:solidFill>
                <a:latin typeface="Arial" panose="020B0604020202020204" pitchFamily="34" charset="0"/>
                <a:cs typeface="Arial" panose="020B0604020202020204" pitchFamily="34" charset="0"/>
              </a:rPr>
            </a:br>
            <a:r>
              <a:rPr lang="en-GB" sz="2200" b="1" dirty="0">
                <a:solidFill>
                  <a:srgbClr val="FF0000"/>
                </a:solidFill>
                <a:latin typeface="Arial" panose="020B0604020202020204" pitchFamily="34" charset="0"/>
                <a:cs typeface="Arial" panose="020B0604020202020204" pitchFamily="34" charset="0"/>
              </a:rPr>
              <a:t> </a:t>
            </a:r>
          </a:p>
        </p:txBody>
      </p:sp>
      <p:sp>
        <p:nvSpPr>
          <p:cNvPr id="2" name="Subtitle 1"/>
          <p:cNvSpPr>
            <a:spLocks noGrp="1"/>
          </p:cNvSpPr>
          <p:nvPr>
            <p:ph idx="4294967295"/>
          </p:nvPr>
        </p:nvSpPr>
        <p:spPr>
          <a:xfrm>
            <a:off x="505067" y="1700808"/>
            <a:ext cx="8133866" cy="2808312"/>
          </a:xfrm>
          <a:prstGeom prst="rect">
            <a:avLst/>
          </a:prstGeom>
        </p:spPr>
        <p:txBody>
          <a:bodyPr/>
          <a:lstStyle/>
          <a:p>
            <a:pPr algn="just">
              <a:spcBef>
                <a:spcPts val="600"/>
              </a:spcBef>
              <a:spcAft>
                <a:spcPts val="600"/>
              </a:spcAft>
              <a:buClr>
                <a:srgbClr val="FF0000"/>
              </a:buClr>
              <a:buFont typeface="Wingdings" panose="05000000000000000000" pitchFamily="2" charset="2"/>
              <a:buChar char="Ø"/>
            </a:pPr>
            <a:r>
              <a:rPr lang="en-GB" sz="1600" dirty="0">
                <a:cs typeface="Arial" panose="020B0604020202020204" pitchFamily="34" charset="0"/>
              </a:rPr>
              <a:t>The DMCC has been heralded as a landmark piece of legislation for reducing anticompetitive practices and harmful behaviour of online platforms. </a:t>
            </a:r>
          </a:p>
          <a:p>
            <a:pPr algn="just">
              <a:spcBef>
                <a:spcPts val="600"/>
              </a:spcBef>
              <a:spcAft>
                <a:spcPts val="600"/>
              </a:spcAft>
              <a:buClr>
                <a:srgbClr val="FF0000"/>
              </a:buClr>
              <a:buFont typeface="Wingdings" panose="05000000000000000000" pitchFamily="2" charset="2"/>
              <a:buChar char="Ø"/>
            </a:pPr>
            <a:r>
              <a:rPr lang="en-GB" sz="1600" dirty="0">
                <a:cs typeface="Arial" panose="020B0604020202020204" pitchFamily="34" charset="0"/>
              </a:rPr>
              <a:t>One of its key promises concerns the protection measures for average consumers in digital markets, which seem stricter than the unfair trading perpetuated in commercial transactions. </a:t>
            </a:r>
          </a:p>
          <a:p>
            <a:pPr algn="just">
              <a:spcBef>
                <a:spcPts val="600"/>
              </a:spcBef>
              <a:spcAft>
                <a:spcPts val="600"/>
              </a:spcAft>
              <a:buClr>
                <a:srgbClr val="FF0000"/>
              </a:buClr>
              <a:buFont typeface="Wingdings" panose="05000000000000000000" pitchFamily="2" charset="2"/>
              <a:buChar char="Ø"/>
            </a:pPr>
            <a:r>
              <a:rPr lang="en-GB" sz="1600" dirty="0">
                <a:cs typeface="Arial" panose="020B0604020202020204" pitchFamily="34" charset="0"/>
              </a:rPr>
              <a:t>Further, one of the key concerns is the outcomes that consumers in vulnerable circumstances receive, and whether they are as good as the outcomes of other consumers. </a:t>
            </a:r>
          </a:p>
          <a:p>
            <a:pPr algn="just">
              <a:spcBef>
                <a:spcPts val="600"/>
              </a:spcBef>
              <a:spcAft>
                <a:spcPts val="600"/>
              </a:spcAft>
              <a:buClr>
                <a:srgbClr val="FF0000"/>
              </a:buClr>
              <a:buFont typeface="Wingdings" panose="05000000000000000000" pitchFamily="2" charset="2"/>
              <a:buChar char="Ø"/>
            </a:pPr>
            <a:endParaRPr lang="en-GB" sz="1600" dirty="0">
              <a:cs typeface="Arial" panose="020B0604020202020204" pitchFamily="34" charset="0"/>
            </a:endParaRPr>
          </a:p>
        </p:txBody>
      </p:sp>
      <p:pic>
        <p:nvPicPr>
          <p:cNvPr id="5" name="Picture 4">
            <a:extLst>
              <a:ext uri="{FF2B5EF4-FFF2-40B4-BE49-F238E27FC236}">
                <a16:creationId xmlns:a16="http://schemas.microsoft.com/office/drawing/2014/main" id="{995BE662-23A7-7001-CED7-06955E2E0FBB}"/>
              </a:ext>
            </a:extLst>
          </p:cNvPr>
          <p:cNvPicPr>
            <a:picLocks noChangeAspect="1"/>
          </p:cNvPicPr>
          <p:nvPr/>
        </p:nvPicPr>
        <p:blipFill>
          <a:blip r:embed="rId3"/>
          <a:stretch>
            <a:fillRect/>
          </a:stretch>
        </p:blipFill>
        <p:spPr>
          <a:xfrm>
            <a:off x="8490777" y="0"/>
            <a:ext cx="653223" cy="836712"/>
          </a:xfrm>
          <a:prstGeom prst="rect">
            <a:avLst/>
          </a:prstGeom>
        </p:spPr>
      </p:pic>
      <p:pic>
        <p:nvPicPr>
          <p:cNvPr id="6" name="Picture 5">
            <a:extLst>
              <a:ext uri="{FF2B5EF4-FFF2-40B4-BE49-F238E27FC236}">
                <a16:creationId xmlns:a16="http://schemas.microsoft.com/office/drawing/2014/main" id="{81BCA348-ED36-6482-690C-352DCBD963E2}"/>
              </a:ext>
            </a:extLst>
          </p:cNvPr>
          <p:cNvPicPr>
            <a:picLocks noChangeAspect="1"/>
          </p:cNvPicPr>
          <p:nvPr/>
        </p:nvPicPr>
        <p:blipFill>
          <a:blip r:embed="rId4"/>
          <a:stretch>
            <a:fillRect/>
          </a:stretch>
        </p:blipFill>
        <p:spPr>
          <a:xfrm>
            <a:off x="2672931" y="4509120"/>
            <a:ext cx="3798137" cy="2133785"/>
          </a:xfrm>
          <a:prstGeom prst="rect">
            <a:avLst/>
          </a:prstGeom>
        </p:spPr>
      </p:pic>
    </p:spTree>
    <p:extLst>
      <p:ext uri="{BB962C8B-B14F-4D97-AF65-F5344CB8AC3E}">
        <p14:creationId xmlns:p14="http://schemas.microsoft.com/office/powerpoint/2010/main" val="2018362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755576" y="1052736"/>
            <a:ext cx="7902078" cy="481012"/>
          </a:xfrm>
          <a:prstGeom prst="rect">
            <a:avLst/>
          </a:prstGeom>
        </p:spPr>
        <p:txBody>
          <a:bodyPr/>
          <a:lstStyle/>
          <a:p>
            <a:r>
              <a:rPr lang="en-US" sz="1800" b="1" dirty="0">
                <a:solidFill>
                  <a:srgbClr val="FF0000"/>
                </a:solidFill>
                <a:latin typeface="Arial" panose="020B0604020202020204" pitchFamily="34" charset="0"/>
                <a:cs typeface="Arial" panose="020B0604020202020204" pitchFamily="34" charset="0"/>
              </a:rPr>
              <a:t>Aims of the research</a:t>
            </a:r>
            <a:br>
              <a:rPr lang="en-US" sz="2200" b="1" dirty="0">
                <a:solidFill>
                  <a:srgbClr val="FF0000"/>
                </a:solidFill>
                <a:latin typeface="Arial" panose="020B0604020202020204" pitchFamily="34" charset="0"/>
                <a:cs typeface="Arial" panose="020B0604020202020204" pitchFamily="34" charset="0"/>
              </a:rPr>
            </a:br>
            <a:r>
              <a:rPr lang="en-GB" sz="2200" b="1" dirty="0">
                <a:solidFill>
                  <a:srgbClr val="FF0000"/>
                </a:solidFill>
                <a:latin typeface="Arial" panose="020B0604020202020204" pitchFamily="34" charset="0"/>
                <a:cs typeface="Arial" panose="020B0604020202020204" pitchFamily="34" charset="0"/>
              </a:rPr>
              <a:t> </a:t>
            </a:r>
          </a:p>
        </p:txBody>
      </p:sp>
      <p:sp>
        <p:nvSpPr>
          <p:cNvPr id="2" name="Subtitle 1"/>
          <p:cNvSpPr>
            <a:spLocks noGrp="1"/>
          </p:cNvSpPr>
          <p:nvPr>
            <p:ph idx="4294967295"/>
          </p:nvPr>
        </p:nvSpPr>
        <p:spPr>
          <a:xfrm>
            <a:off x="467543" y="1628800"/>
            <a:ext cx="8133866" cy="3312368"/>
          </a:xfrm>
          <a:prstGeom prst="rect">
            <a:avLst/>
          </a:prstGeom>
        </p:spPr>
        <p:txBody>
          <a:bodyPr/>
          <a:lstStyle/>
          <a:p>
            <a:pPr algn="just">
              <a:spcBef>
                <a:spcPts val="600"/>
              </a:spcBef>
              <a:spcAft>
                <a:spcPts val="600"/>
              </a:spcAft>
              <a:buClr>
                <a:srgbClr val="FF0000"/>
              </a:buClr>
              <a:buFont typeface="Wingdings" panose="05000000000000000000" pitchFamily="2" charset="2"/>
              <a:buChar char="Ø"/>
            </a:pPr>
            <a:r>
              <a:rPr lang="en-GB" sz="1600" dirty="0">
                <a:cs typeface="Arial" panose="020B0604020202020204" pitchFamily="34" charset="0"/>
              </a:rPr>
              <a:t>This research argues that the DMCC expands the concept of consumer vulnerability as a result of aspects of economic disadvantage. </a:t>
            </a:r>
          </a:p>
          <a:p>
            <a:pPr algn="just">
              <a:spcBef>
                <a:spcPts val="600"/>
              </a:spcBef>
              <a:spcAft>
                <a:spcPts val="600"/>
              </a:spcAft>
              <a:buClr>
                <a:srgbClr val="FF0000"/>
              </a:buClr>
              <a:buFont typeface="Wingdings" panose="05000000000000000000" pitchFamily="2" charset="2"/>
              <a:buChar char="Ø"/>
            </a:pPr>
            <a:r>
              <a:rPr lang="en-GB" sz="1600" dirty="0">
                <a:cs typeface="Arial" panose="020B0604020202020204" pitchFamily="34" charset="0"/>
              </a:rPr>
              <a:t>The DMCC makes it clear that vulnerability should reflect a detrimental relationship rather than personal characteristics. Further, it removes the vulnerable consumer test that only applies where the practice is likely to distort the economic behaviour of the vulnerable group. </a:t>
            </a:r>
          </a:p>
          <a:p>
            <a:pPr algn="just">
              <a:spcBef>
                <a:spcPts val="600"/>
              </a:spcBef>
              <a:spcAft>
                <a:spcPts val="600"/>
              </a:spcAft>
              <a:buClr>
                <a:srgbClr val="FF0000"/>
              </a:buClr>
              <a:buFont typeface="Wingdings" panose="05000000000000000000" pitchFamily="2" charset="2"/>
              <a:buChar char="Ø"/>
            </a:pPr>
            <a:r>
              <a:rPr lang="en-GB" sz="1600" dirty="0">
                <a:cs typeface="Arial" panose="020B0604020202020204" pitchFamily="34" charset="0"/>
              </a:rPr>
              <a:t>The Act develops the category of protected characteristics including mental health and “circumstances they are in” as causes of vulnerability which may lead into a reclassification of those protected attributes. </a:t>
            </a:r>
          </a:p>
        </p:txBody>
      </p:sp>
      <p:pic>
        <p:nvPicPr>
          <p:cNvPr id="5" name="Picture 4">
            <a:extLst>
              <a:ext uri="{FF2B5EF4-FFF2-40B4-BE49-F238E27FC236}">
                <a16:creationId xmlns:a16="http://schemas.microsoft.com/office/drawing/2014/main" id="{995BE662-23A7-7001-CED7-06955E2E0FBB}"/>
              </a:ext>
            </a:extLst>
          </p:cNvPr>
          <p:cNvPicPr>
            <a:picLocks noChangeAspect="1"/>
          </p:cNvPicPr>
          <p:nvPr/>
        </p:nvPicPr>
        <p:blipFill>
          <a:blip r:embed="rId3"/>
          <a:stretch>
            <a:fillRect/>
          </a:stretch>
        </p:blipFill>
        <p:spPr>
          <a:xfrm>
            <a:off x="8490777" y="0"/>
            <a:ext cx="653223" cy="836712"/>
          </a:xfrm>
          <a:prstGeom prst="rect">
            <a:avLst/>
          </a:prstGeom>
        </p:spPr>
      </p:pic>
      <p:pic>
        <p:nvPicPr>
          <p:cNvPr id="6" name="Picture 5">
            <a:extLst>
              <a:ext uri="{FF2B5EF4-FFF2-40B4-BE49-F238E27FC236}">
                <a16:creationId xmlns:a16="http://schemas.microsoft.com/office/drawing/2014/main" id="{3F4181D8-5639-9CC2-E02F-A796A38EF09C}"/>
              </a:ext>
            </a:extLst>
          </p:cNvPr>
          <p:cNvPicPr>
            <a:picLocks noChangeAspect="1"/>
          </p:cNvPicPr>
          <p:nvPr/>
        </p:nvPicPr>
        <p:blipFill>
          <a:blip r:embed="rId4"/>
          <a:stretch>
            <a:fillRect/>
          </a:stretch>
        </p:blipFill>
        <p:spPr>
          <a:xfrm>
            <a:off x="3568167" y="4653136"/>
            <a:ext cx="2007666" cy="2007666"/>
          </a:xfrm>
          <a:prstGeom prst="rect">
            <a:avLst/>
          </a:prstGeom>
        </p:spPr>
      </p:pic>
    </p:spTree>
    <p:extLst>
      <p:ext uri="{BB962C8B-B14F-4D97-AF65-F5344CB8AC3E}">
        <p14:creationId xmlns:p14="http://schemas.microsoft.com/office/powerpoint/2010/main" val="3427500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55576" y="1069722"/>
            <a:ext cx="7920880" cy="432048"/>
          </a:xfrm>
          <a:prstGeom prst="rect">
            <a:avLst/>
          </a:prstGeom>
        </p:spPr>
        <p:txBody>
          <a:bodyPr/>
          <a:lstStyle/>
          <a:p>
            <a:r>
              <a:rPr lang="en-GB" sz="1800" b="1" dirty="0">
                <a:solidFill>
                  <a:srgbClr val="FF0000"/>
                </a:solidFill>
                <a:cs typeface="Arial" panose="020B0604020202020204" pitchFamily="34" charset="0"/>
              </a:rPr>
              <a:t>The definition of “average consumer”</a:t>
            </a:r>
            <a:endParaRPr lang="en-GB" sz="1800" b="1" cap="none" dirty="0">
              <a:solidFill>
                <a:srgbClr val="FF0000"/>
              </a:solidFill>
              <a:cs typeface="Arial" panose="020B0604020202020204" pitchFamily="34" charset="0"/>
            </a:endParaRPr>
          </a:p>
        </p:txBody>
      </p:sp>
      <p:sp>
        <p:nvSpPr>
          <p:cNvPr id="3" name="Content Placeholder 2"/>
          <p:cNvSpPr>
            <a:spLocks noGrp="1"/>
          </p:cNvSpPr>
          <p:nvPr>
            <p:ph idx="4294967295"/>
          </p:nvPr>
        </p:nvSpPr>
        <p:spPr>
          <a:xfrm>
            <a:off x="520779" y="1700808"/>
            <a:ext cx="7920880" cy="3096344"/>
          </a:xfrm>
          <a:prstGeom prst="rect">
            <a:avLst/>
          </a:prstGeom>
        </p:spPr>
        <p:txBody>
          <a:bodyPr/>
          <a:lstStyle/>
          <a:p>
            <a:pPr algn="just">
              <a:spcBef>
                <a:spcPts val="600"/>
              </a:spcBef>
              <a:spcAft>
                <a:spcPts val="600"/>
              </a:spcAft>
              <a:buClr>
                <a:srgbClr val="FF0000"/>
              </a:buClr>
              <a:buFont typeface="Wingdings" panose="05000000000000000000" pitchFamily="2" charset="2"/>
              <a:buChar char="v"/>
            </a:pPr>
            <a:r>
              <a:rPr lang="en-GB" sz="1600" dirty="0">
                <a:cs typeface="Arial" panose="020B0604020202020204" pitchFamily="34" charset="0"/>
              </a:rPr>
              <a:t>Section 246 of the DMCC defines “average consumer” as reasonably well informed, reasonably observant, and reasonably circumspect.</a:t>
            </a:r>
          </a:p>
          <a:p>
            <a:pPr algn="just">
              <a:spcBef>
                <a:spcPts val="600"/>
              </a:spcBef>
              <a:spcAft>
                <a:spcPts val="600"/>
              </a:spcAft>
              <a:buClr>
                <a:srgbClr val="FF0000"/>
              </a:buClr>
              <a:buFont typeface="Wingdings" panose="05000000000000000000" pitchFamily="2" charset="2"/>
              <a:buChar char="v"/>
            </a:pPr>
            <a:r>
              <a:rPr lang="en-GB" sz="1600" dirty="0">
                <a:cs typeface="Arial" panose="020B0604020202020204" pitchFamily="34" charset="0"/>
              </a:rPr>
              <a:t>The Act states that the characteristics of the “average consumer” reflect an objective standard and vary according to the category of goods or services in question (e.g., whether a commercial practice is directed at a particular group, the average consumer is considered the average member of that group). </a:t>
            </a:r>
          </a:p>
          <a:p>
            <a:pPr algn="just">
              <a:spcBef>
                <a:spcPts val="600"/>
              </a:spcBef>
              <a:spcAft>
                <a:spcPts val="600"/>
              </a:spcAft>
              <a:buClr>
                <a:srgbClr val="FF0000"/>
              </a:buClr>
              <a:buFont typeface="Wingdings" panose="05000000000000000000" pitchFamily="2" charset="2"/>
              <a:buChar char="v"/>
            </a:pPr>
            <a:r>
              <a:rPr lang="en-GB" sz="1600" dirty="0">
                <a:cs typeface="Arial" panose="020B0604020202020204" pitchFamily="34" charset="0"/>
              </a:rPr>
              <a:t>The DMCC elaborates on the approach of the Unfair Commercial Practices Directive (UCPD) by adding the word </a:t>
            </a:r>
            <a:r>
              <a:rPr lang="en-GB" sz="1600" u="sng" dirty="0">
                <a:solidFill>
                  <a:srgbClr val="FF0000"/>
                </a:solidFill>
                <a:cs typeface="Arial" panose="020B0604020202020204" pitchFamily="34" charset="0"/>
              </a:rPr>
              <a:t>‘reasonably’</a:t>
            </a:r>
            <a:r>
              <a:rPr lang="en-GB" sz="1600" dirty="0">
                <a:solidFill>
                  <a:srgbClr val="FF0000"/>
                </a:solidFill>
                <a:cs typeface="Arial" panose="020B0604020202020204" pitchFamily="34" charset="0"/>
              </a:rPr>
              <a:t> </a:t>
            </a:r>
            <a:r>
              <a:rPr lang="en-GB" sz="1600" dirty="0">
                <a:cs typeface="Arial" panose="020B0604020202020204" pitchFamily="34" charset="0"/>
              </a:rPr>
              <a:t>and the circumstance that average consumers cannot be expected to know anything that a trader hides from them.  </a:t>
            </a:r>
          </a:p>
        </p:txBody>
      </p:sp>
      <p:pic>
        <p:nvPicPr>
          <p:cNvPr id="4" name="Picture 3">
            <a:extLst>
              <a:ext uri="{FF2B5EF4-FFF2-40B4-BE49-F238E27FC236}">
                <a16:creationId xmlns:a16="http://schemas.microsoft.com/office/drawing/2014/main" id="{8B3D70D9-784C-2EA7-EE11-2E8F2E927F8F}"/>
              </a:ext>
            </a:extLst>
          </p:cNvPr>
          <p:cNvPicPr>
            <a:picLocks noChangeAspect="1"/>
          </p:cNvPicPr>
          <p:nvPr/>
        </p:nvPicPr>
        <p:blipFill>
          <a:blip r:embed="rId3"/>
          <a:stretch>
            <a:fillRect/>
          </a:stretch>
        </p:blipFill>
        <p:spPr>
          <a:xfrm>
            <a:off x="8493816" y="0"/>
            <a:ext cx="653223" cy="836712"/>
          </a:xfrm>
          <a:prstGeom prst="rect">
            <a:avLst/>
          </a:prstGeom>
        </p:spPr>
      </p:pic>
      <p:pic>
        <p:nvPicPr>
          <p:cNvPr id="5" name="Picture 4">
            <a:extLst>
              <a:ext uri="{FF2B5EF4-FFF2-40B4-BE49-F238E27FC236}">
                <a16:creationId xmlns:a16="http://schemas.microsoft.com/office/drawing/2014/main" id="{941DCD54-1620-C3D0-2041-F561E7A53ED1}"/>
              </a:ext>
            </a:extLst>
          </p:cNvPr>
          <p:cNvPicPr>
            <a:picLocks noChangeAspect="1"/>
          </p:cNvPicPr>
          <p:nvPr/>
        </p:nvPicPr>
        <p:blipFill>
          <a:blip r:embed="rId4"/>
          <a:stretch>
            <a:fillRect/>
          </a:stretch>
        </p:blipFill>
        <p:spPr>
          <a:xfrm>
            <a:off x="3566819" y="4873539"/>
            <a:ext cx="1725261" cy="1725261"/>
          </a:xfrm>
          <a:prstGeom prst="rect">
            <a:avLst/>
          </a:prstGeom>
        </p:spPr>
      </p:pic>
    </p:spTree>
    <p:extLst>
      <p:ext uri="{BB962C8B-B14F-4D97-AF65-F5344CB8AC3E}">
        <p14:creationId xmlns:p14="http://schemas.microsoft.com/office/powerpoint/2010/main" val="3183009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0779" y="1124744"/>
            <a:ext cx="7920880" cy="432048"/>
          </a:xfrm>
          <a:prstGeom prst="rect">
            <a:avLst/>
          </a:prstGeom>
        </p:spPr>
        <p:txBody>
          <a:bodyPr/>
          <a:lstStyle/>
          <a:p>
            <a:r>
              <a:rPr lang="en-GB" sz="1800" b="1" dirty="0">
                <a:solidFill>
                  <a:srgbClr val="FF0000"/>
                </a:solidFill>
                <a:cs typeface="Arial" panose="020B0604020202020204" pitchFamily="34" charset="0"/>
              </a:rPr>
              <a:t>The approach to consumer vulnerability</a:t>
            </a:r>
            <a:endParaRPr lang="en-GB" sz="1800" b="1" cap="none" dirty="0">
              <a:solidFill>
                <a:srgbClr val="FF0000"/>
              </a:solidFill>
              <a:cs typeface="Arial" panose="020B0604020202020204" pitchFamily="34" charset="0"/>
            </a:endParaRPr>
          </a:p>
        </p:txBody>
      </p:sp>
      <p:sp>
        <p:nvSpPr>
          <p:cNvPr id="3" name="Content Placeholder 2"/>
          <p:cNvSpPr>
            <a:spLocks noGrp="1"/>
          </p:cNvSpPr>
          <p:nvPr>
            <p:ph idx="4294967295"/>
          </p:nvPr>
        </p:nvSpPr>
        <p:spPr>
          <a:xfrm>
            <a:off x="520779" y="1700808"/>
            <a:ext cx="7920880" cy="3888432"/>
          </a:xfrm>
          <a:prstGeom prst="rect">
            <a:avLst/>
          </a:prstGeom>
        </p:spPr>
        <p:txBody>
          <a:bodyPr/>
          <a:lstStyle/>
          <a:p>
            <a:pPr algn="just">
              <a:spcBef>
                <a:spcPts val="600"/>
              </a:spcBef>
              <a:spcAft>
                <a:spcPts val="600"/>
              </a:spcAft>
              <a:buClr>
                <a:srgbClr val="FF0000"/>
              </a:buClr>
              <a:buFont typeface="Wingdings" panose="05000000000000000000" pitchFamily="2" charset="2"/>
              <a:buChar char="v"/>
            </a:pPr>
            <a:r>
              <a:rPr lang="en-GB" sz="1600" dirty="0">
                <a:cs typeface="Arial" panose="020B0604020202020204" pitchFamily="34" charset="0"/>
              </a:rPr>
              <a:t>The legislation addresses the vulnerability of a consumer harmed by exploitative unfair commercial actions. </a:t>
            </a:r>
          </a:p>
          <a:p>
            <a:pPr algn="just">
              <a:spcBef>
                <a:spcPts val="600"/>
              </a:spcBef>
              <a:spcAft>
                <a:spcPts val="600"/>
              </a:spcAft>
              <a:buClr>
                <a:srgbClr val="FF0000"/>
              </a:buClr>
              <a:buFont typeface="Wingdings" panose="05000000000000000000" pitchFamily="2" charset="2"/>
              <a:buChar char="v"/>
            </a:pPr>
            <a:r>
              <a:rPr lang="en-GB" sz="1600">
                <a:cs typeface="Arial" panose="020B0604020202020204" pitchFamily="34" charset="0"/>
              </a:rPr>
              <a:t>Section </a:t>
            </a:r>
            <a:r>
              <a:rPr lang="en-GB" sz="1600" dirty="0">
                <a:cs typeface="Arial" panose="020B0604020202020204" pitchFamily="34" charset="0"/>
              </a:rPr>
              <a:t>247 of the Act identifies characteristics of vulnerability, such as age, physical or mental health and credulity, although it is far from clear whether the concept of “mental health” replaces the wording of “mental infirmity” (used in the UCPD). </a:t>
            </a:r>
          </a:p>
          <a:p>
            <a:pPr algn="just">
              <a:spcBef>
                <a:spcPts val="600"/>
              </a:spcBef>
              <a:spcAft>
                <a:spcPts val="600"/>
              </a:spcAft>
              <a:buClr>
                <a:srgbClr val="FF0000"/>
              </a:buClr>
              <a:buFont typeface="Wingdings" panose="05000000000000000000" pitchFamily="2" charset="2"/>
              <a:buChar char="v"/>
            </a:pPr>
            <a:r>
              <a:rPr lang="en-GB" sz="1600" dirty="0">
                <a:cs typeface="Arial" panose="020B0604020202020204" pitchFamily="34" charset="0"/>
              </a:rPr>
              <a:t>Specifically, the DMCC introduces the terminology of “</a:t>
            </a:r>
            <a:r>
              <a:rPr lang="en-GB" sz="1600" u="sng" dirty="0">
                <a:cs typeface="Arial" panose="020B0604020202020204" pitchFamily="34" charset="0"/>
              </a:rPr>
              <a:t>physical or mental health</a:t>
            </a:r>
            <a:r>
              <a:rPr lang="en-GB" sz="1600" dirty="0">
                <a:cs typeface="Arial" panose="020B0604020202020204" pitchFamily="34" charset="0"/>
              </a:rPr>
              <a:t>” which differs from the UCPD formulation of “</a:t>
            </a:r>
            <a:r>
              <a:rPr lang="en-GB" sz="1600" u="sng" dirty="0">
                <a:cs typeface="Arial" panose="020B0604020202020204" pitchFamily="34" charset="0"/>
              </a:rPr>
              <a:t>physical or mental infirmity</a:t>
            </a:r>
            <a:r>
              <a:rPr lang="en-GB" sz="1600" dirty="0">
                <a:cs typeface="Arial" panose="020B0604020202020204" pitchFamily="34" charset="0"/>
              </a:rPr>
              <a:t>” and introduces degree of flexibility when it comes to mental health conditions.</a:t>
            </a:r>
          </a:p>
        </p:txBody>
      </p:sp>
      <p:pic>
        <p:nvPicPr>
          <p:cNvPr id="4" name="Picture 3">
            <a:extLst>
              <a:ext uri="{FF2B5EF4-FFF2-40B4-BE49-F238E27FC236}">
                <a16:creationId xmlns:a16="http://schemas.microsoft.com/office/drawing/2014/main" id="{8B3D70D9-784C-2EA7-EE11-2E8F2E927F8F}"/>
              </a:ext>
            </a:extLst>
          </p:cNvPr>
          <p:cNvPicPr>
            <a:picLocks noChangeAspect="1"/>
          </p:cNvPicPr>
          <p:nvPr/>
        </p:nvPicPr>
        <p:blipFill>
          <a:blip r:embed="rId3"/>
          <a:stretch>
            <a:fillRect/>
          </a:stretch>
        </p:blipFill>
        <p:spPr>
          <a:xfrm>
            <a:off x="8493816" y="0"/>
            <a:ext cx="653223" cy="836712"/>
          </a:xfrm>
          <a:prstGeom prst="rect">
            <a:avLst/>
          </a:prstGeom>
        </p:spPr>
      </p:pic>
      <p:pic>
        <p:nvPicPr>
          <p:cNvPr id="6" name="Picture 5">
            <a:extLst>
              <a:ext uri="{FF2B5EF4-FFF2-40B4-BE49-F238E27FC236}">
                <a16:creationId xmlns:a16="http://schemas.microsoft.com/office/drawing/2014/main" id="{54635BAE-FD7A-0E15-B3B7-16B0D74DC9C5}"/>
              </a:ext>
            </a:extLst>
          </p:cNvPr>
          <p:cNvPicPr>
            <a:picLocks noChangeAspect="1"/>
          </p:cNvPicPr>
          <p:nvPr/>
        </p:nvPicPr>
        <p:blipFill>
          <a:blip r:embed="rId4"/>
          <a:stretch>
            <a:fillRect/>
          </a:stretch>
        </p:blipFill>
        <p:spPr>
          <a:xfrm>
            <a:off x="3419872" y="4797152"/>
            <a:ext cx="1800200" cy="1800200"/>
          </a:xfrm>
          <a:prstGeom prst="rect">
            <a:avLst/>
          </a:prstGeom>
        </p:spPr>
      </p:pic>
    </p:spTree>
    <p:extLst>
      <p:ext uri="{BB962C8B-B14F-4D97-AF65-F5344CB8AC3E}">
        <p14:creationId xmlns:p14="http://schemas.microsoft.com/office/powerpoint/2010/main" val="126340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7544" y="1196752"/>
            <a:ext cx="7920880" cy="432048"/>
          </a:xfrm>
          <a:prstGeom prst="rect">
            <a:avLst/>
          </a:prstGeom>
        </p:spPr>
        <p:txBody>
          <a:bodyPr/>
          <a:lstStyle/>
          <a:p>
            <a:r>
              <a:rPr lang="en-GB" sz="1800" b="1" cap="none" dirty="0">
                <a:solidFill>
                  <a:srgbClr val="FF0000"/>
                </a:solidFill>
                <a:cs typeface="Arial" panose="020B0604020202020204" pitchFamily="34" charset="0"/>
              </a:rPr>
              <a:t>The categories of vulnerability</a:t>
            </a:r>
          </a:p>
        </p:txBody>
      </p:sp>
      <p:sp>
        <p:nvSpPr>
          <p:cNvPr id="3" name="Content Placeholder 2"/>
          <p:cNvSpPr>
            <a:spLocks noGrp="1"/>
          </p:cNvSpPr>
          <p:nvPr>
            <p:ph idx="4294967295"/>
          </p:nvPr>
        </p:nvSpPr>
        <p:spPr>
          <a:xfrm>
            <a:off x="251520" y="1916832"/>
            <a:ext cx="5112568" cy="3384376"/>
          </a:xfrm>
          <a:prstGeom prst="rect">
            <a:avLst/>
          </a:prstGeom>
        </p:spPr>
        <p:txBody>
          <a:bodyPr/>
          <a:lstStyle/>
          <a:p>
            <a:pPr algn="just">
              <a:spcBef>
                <a:spcPts val="600"/>
              </a:spcBef>
              <a:spcAft>
                <a:spcPts val="600"/>
              </a:spcAft>
              <a:buClr>
                <a:srgbClr val="FF0000"/>
              </a:buClr>
              <a:buFont typeface="Wingdings" panose="05000000000000000000" pitchFamily="2" charset="2"/>
              <a:buChar char="v"/>
            </a:pPr>
            <a:r>
              <a:rPr lang="en-GB" sz="1600" dirty="0">
                <a:cs typeface="Arial" panose="020B0604020202020204" pitchFamily="34" charset="0"/>
              </a:rPr>
              <a:t>The Explanatory Guidance does not clarify if the concept of “mental health” replaces the category of “mental infirmity”. </a:t>
            </a:r>
          </a:p>
          <a:p>
            <a:pPr algn="just">
              <a:spcBef>
                <a:spcPts val="600"/>
              </a:spcBef>
              <a:spcAft>
                <a:spcPts val="600"/>
              </a:spcAft>
              <a:buClr>
                <a:srgbClr val="FF0000"/>
              </a:buClr>
              <a:buFont typeface="Wingdings" panose="05000000000000000000" pitchFamily="2" charset="2"/>
              <a:buChar char="v"/>
            </a:pPr>
            <a:r>
              <a:rPr lang="en-GB" sz="1600" dirty="0">
                <a:cs typeface="Arial" panose="020B0604020202020204" pitchFamily="34" charset="0"/>
              </a:rPr>
              <a:t>Further, it is not clear how mental health can apply as legal standard for commercial practices.</a:t>
            </a:r>
          </a:p>
          <a:p>
            <a:pPr algn="just">
              <a:spcBef>
                <a:spcPts val="600"/>
              </a:spcBef>
              <a:spcAft>
                <a:spcPts val="600"/>
              </a:spcAft>
              <a:buClr>
                <a:srgbClr val="FF0000"/>
              </a:buClr>
              <a:buFont typeface="Wingdings" panose="05000000000000000000" pitchFamily="2" charset="2"/>
              <a:buChar char="v"/>
            </a:pPr>
            <a:r>
              <a:rPr lang="en-GB" sz="1600" dirty="0">
                <a:cs typeface="Arial" panose="020B0604020202020204" pitchFamily="34" charset="0"/>
              </a:rPr>
              <a:t>Indeed, the Act remains silent on the level of protection for consumers in cases where vulnerability results from cognitive impairment (e.g., mental health), where unserved or underserved individuals may be exploited. </a:t>
            </a:r>
          </a:p>
          <a:p>
            <a:pPr algn="just">
              <a:spcBef>
                <a:spcPts val="600"/>
              </a:spcBef>
              <a:spcAft>
                <a:spcPts val="600"/>
              </a:spcAft>
              <a:buClr>
                <a:srgbClr val="FF0000"/>
              </a:buClr>
              <a:buFont typeface="Wingdings" panose="05000000000000000000" pitchFamily="2" charset="2"/>
              <a:buChar char="v"/>
            </a:pPr>
            <a:endParaRPr lang="en-GB" sz="1600" dirty="0">
              <a:cs typeface="Arial" panose="020B0604020202020204" pitchFamily="34" charset="0"/>
            </a:endParaRPr>
          </a:p>
          <a:p>
            <a:pPr algn="just">
              <a:spcBef>
                <a:spcPts val="600"/>
              </a:spcBef>
              <a:spcAft>
                <a:spcPts val="600"/>
              </a:spcAft>
              <a:buClr>
                <a:srgbClr val="FF0000"/>
              </a:buClr>
              <a:buFont typeface="Wingdings" panose="05000000000000000000" pitchFamily="2" charset="2"/>
              <a:buChar char="v"/>
            </a:pPr>
            <a:endParaRPr lang="en-GB" sz="1600" dirty="0">
              <a:cs typeface="Arial" panose="020B0604020202020204" pitchFamily="34" charset="0"/>
            </a:endParaRPr>
          </a:p>
        </p:txBody>
      </p:sp>
      <p:pic>
        <p:nvPicPr>
          <p:cNvPr id="4" name="Picture 3">
            <a:extLst>
              <a:ext uri="{FF2B5EF4-FFF2-40B4-BE49-F238E27FC236}">
                <a16:creationId xmlns:a16="http://schemas.microsoft.com/office/drawing/2014/main" id="{45C88045-4C31-F17A-169A-7CFE1D705147}"/>
              </a:ext>
            </a:extLst>
          </p:cNvPr>
          <p:cNvPicPr>
            <a:picLocks noChangeAspect="1"/>
          </p:cNvPicPr>
          <p:nvPr/>
        </p:nvPicPr>
        <p:blipFill>
          <a:blip r:embed="rId3"/>
          <a:stretch>
            <a:fillRect/>
          </a:stretch>
        </p:blipFill>
        <p:spPr>
          <a:xfrm>
            <a:off x="8490777" y="0"/>
            <a:ext cx="653223" cy="836712"/>
          </a:xfrm>
          <a:prstGeom prst="rect">
            <a:avLst/>
          </a:prstGeom>
        </p:spPr>
      </p:pic>
      <p:pic>
        <p:nvPicPr>
          <p:cNvPr id="5" name="Picture 4">
            <a:extLst>
              <a:ext uri="{FF2B5EF4-FFF2-40B4-BE49-F238E27FC236}">
                <a16:creationId xmlns:a16="http://schemas.microsoft.com/office/drawing/2014/main" id="{8C474D53-DB5D-8630-ED87-A59C6050DDD9}"/>
              </a:ext>
            </a:extLst>
          </p:cNvPr>
          <p:cNvPicPr>
            <a:picLocks noChangeAspect="1"/>
          </p:cNvPicPr>
          <p:nvPr/>
        </p:nvPicPr>
        <p:blipFill>
          <a:blip r:embed="rId4"/>
          <a:stretch>
            <a:fillRect/>
          </a:stretch>
        </p:blipFill>
        <p:spPr>
          <a:xfrm>
            <a:off x="5580111" y="2701656"/>
            <a:ext cx="3535005" cy="1519432"/>
          </a:xfrm>
          <a:prstGeom prst="rect">
            <a:avLst/>
          </a:prstGeom>
        </p:spPr>
      </p:pic>
    </p:spTree>
    <p:extLst>
      <p:ext uri="{BB962C8B-B14F-4D97-AF65-F5344CB8AC3E}">
        <p14:creationId xmlns:p14="http://schemas.microsoft.com/office/powerpoint/2010/main" val="355068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7544" y="1061046"/>
            <a:ext cx="7920880" cy="432048"/>
          </a:xfrm>
          <a:prstGeom prst="rect">
            <a:avLst/>
          </a:prstGeom>
        </p:spPr>
        <p:txBody>
          <a:bodyPr/>
          <a:lstStyle/>
          <a:p>
            <a:r>
              <a:rPr lang="en-GB" sz="1800" b="1" dirty="0">
                <a:solidFill>
                  <a:srgbClr val="FF0000"/>
                </a:solidFill>
                <a:cs typeface="Arial" panose="020B0604020202020204" pitchFamily="34" charset="0"/>
              </a:rPr>
              <a:t>The definition of “vulnerable groups”</a:t>
            </a:r>
            <a:endParaRPr lang="en-GB" sz="1800" b="1" cap="none" dirty="0">
              <a:solidFill>
                <a:srgbClr val="FF0000"/>
              </a:solidFill>
              <a:cs typeface="Arial" panose="020B0604020202020204" pitchFamily="34" charset="0"/>
            </a:endParaRPr>
          </a:p>
        </p:txBody>
      </p:sp>
      <p:sp>
        <p:nvSpPr>
          <p:cNvPr id="3" name="Content Placeholder 2"/>
          <p:cNvSpPr>
            <a:spLocks noGrp="1"/>
          </p:cNvSpPr>
          <p:nvPr>
            <p:ph idx="4294967295"/>
          </p:nvPr>
        </p:nvSpPr>
        <p:spPr>
          <a:xfrm>
            <a:off x="575556" y="1668959"/>
            <a:ext cx="7992888" cy="2844316"/>
          </a:xfrm>
          <a:prstGeom prst="rect">
            <a:avLst/>
          </a:prstGeom>
        </p:spPr>
        <p:txBody>
          <a:bodyPr/>
          <a:lstStyle/>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The DMCC sets out some of the circumstances when a group of consumers may be vulnerable to commercial practices, or products relating to commercial practices. </a:t>
            </a:r>
          </a:p>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For example, aggressive practices focus on the exploitation of bargaining power in the consumer relationship which significantly limits the consumer’s ability to make an informed decision. </a:t>
            </a:r>
          </a:p>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However, the framework does not clarify when the vulnerability results from manipulative or unfair practices of the digital platforms. </a:t>
            </a:r>
          </a:p>
        </p:txBody>
      </p:sp>
      <p:pic>
        <p:nvPicPr>
          <p:cNvPr id="4" name="Picture 3">
            <a:extLst>
              <a:ext uri="{FF2B5EF4-FFF2-40B4-BE49-F238E27FC236}">
                <a16:creationId xmlns:a16="http://schemas.microsoft.com/office/drawing/2014/main" id="{038271B9-B7C9-A6B4-3099-2816F1B17F46}"/>
              </a:ext>
            </a:extLst>
          </p:cNvPr>
          <p:cNvPicPr>
            <a:picLocks noChangeAspect="1"/>
          </p:cNvPicPr>
          <p:nvPr/>
        </p:nvPicPr>
        <p:blipFill>
          <a:blip r:embed="rId3"/>
          <a:stretch>
            <a:fillRect/>
          </a:stretch>
        </p:blipFill>
        <p:spPr>
          <a:xfrm>
            <a:off x="8460432" y="-7849"/>
            <a:ext cx="686607" cy="879474"/>
          </a:xfrm>
          <a:prstGeom prst="rect">
            <a:avLst/>
          </a:prstGeom>
        </p:spPr>
      </p:pic>
      <p:pic>
        <p:nvPicPr>
          <p:cNvPr id="7" name="Picture 6">
            <a:extLst>
              <a:ext uri="{FF2B5EF4-FFF2-40B4-BE49-F238E27FC236}">
                <a16:creationId xmlns:a16="http://schemas.microsoft.com/office/drawing/2014/main" id="{C18326B1-13D1-0893-F68E-5519170D89C2}"/>
              </a:ext>
            </a:extLst>
          </p:cNvPr>
          <p:cNvPicPr>
            <a:picLocks noChangeAspect="1"/>
          </p:cNvPicPr>
          <p:nvPr/>
        </p:nvPicPr>
        <p:blipFill>
          <a:blip r:embed="rId4"/>
          <a:stretch>
            <a:fillRect/>
          </a:stretch>
        </p:blipFill>
        <p:spPr>
          <a:xfrm>
            <a:off x="3131840" y="4689140"/>
            <a:ext cx="2438400" cy="1876425"/>
          </a:xfrm>
          <a:prstGeom prst="rect">
            <a:avLst/>
          </a:prstGeom>
        </p:spPr>
      </p:pic>
    </p:spTree>
    <p:extLst>
      <p:ext uri="{BB962C8B-B14F-4D97-AF65-F5344CB8AC3E}">
        <p14:creationId xmlns:p14="http://schemas.microsoft.com/office/powerpoint/2010/main" val="1392324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7544" y="958779"/>
            <a:ext cx="7920880" cy="432048"/>
          </a:xfrm>
          <a:prstGeom prst="rect">
            <a:avLst/>
          </a:prstGeom>
        </p:spPr>
        <p:txBody>
          <a:bodyPr/>
          <a:lstStyle/>
          <a:p>
            <a:r>
              <a:rPr lang="en-GB" sz="1800" b="1" dirty="0">
                <a:solidFill>
                  <a:srgbClr val="FF0000"/>
                </a:solidFill>
                <a:cs typeface="Arial" panose="020B0604020202020204" pitchFamily="34" charset="0"/>
              </a:rPr>
              <a:t>Main</a:t>
            </a:r>
            <a:r>
              <a:rPr lang="en-GB" sz="1800" b="1" cap="none" dirty="0">
                <a:solidFill>
                  <a:srgbClr val="FF0000"/>
                </a:solidFill>
                <a:cs typeface="Arial" panose="020B0604020202020204" pitchFamily="34" charset="0"/>
              </a:rPr>
              <a:t> issues</a:t>
            </a:r>
          </a:p>
        </p:txBody>
      </p:sp>
      <p:sp>
        <p:nvSpPr>
          <p:cNvPr id="3" name="Content Placeholder 2"/>
          <p:cNvSpPr>
            <a:spLocks noGrp="1"/>
          </p:cNvSpPr>
          <p:nvPr>
            <p:ph idx="4294967295"/>
          </p:nvPr>
        </p:nvSpPr>
        <p:spPr>
          <a:xfrm>
            <a:off x="467544" y="1484784"/>
            <a:ext cx="7992888" cy="2952328"/>
          </a:xfrm>
          <a:prstGeom prst="rect">
            <a:avLst/>
          </a:prstGeom>
        </p:spPr>
        <p:txBody>
          <a:bodyPr/>
          <a:lstStyle/>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The DMCC states explicitly that consumers may be vulnerable for the reasons specified “among other things”. How widely those “other things” will be interpreted remains to be seen. </a:t>
            </a:r>
          </a:p>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As mentioned, the Act introduces an additional category of consumers being vulnerable as a result of “</a:t>
            </a:r>
            <a:r>
              <a:rPr lang="en-GB" sz="1600" u="sng" dirty="0">
                <a:cs typeface="Times New Roman" panose="02020603050405020304" pitchFamily="18" charset="0"/>
              </a:rPr>
              <a:t>the circumstances they are in</a:t>
            </a:r>
            <a:r>
              <a:rPr lang="en-GB" sz="1600" dirty="0">
                <a:cs typeface="Times New Roman" panose="02020603050405020304" pitchFamily="18" charset="0"/>
              </a:rPr>
              <a:t>”. </a:t>
            </a:r>
          </a:p>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The reference to consumers being vulnerable as a result of the circumstances they are in makes clear that vulnerability results from factors of which some consumers are particularly susceptible to detriment.</a:t>
            </a:r>
          </a:p>
        </p:txBody>
      </p:sp>
      <p:pic>
        <p:nvPicPr>
          <p:cNvPr id="4" name="Picture 3">
            <a:extLst>
              <a:ext uri="{FF2B5EF4-FFF2-40B4-BE49-F238E27FC236}">
                <a16:creationId xmlns:a16="http://schemas.microsoft.com/office/drawing/2014/main" id="{038271B9-B7C9-A6B4-3099-2816F1B17F46}"/>
              </a:ext>
            </a:extLst>
          </p:cNvPr>
          <p:cNvPicPr>
            <a:picLocks noChangeAspect="1"/>
          </p:cNvPicPr>
          <p:nvPr/>
        </p:nvPicPr>
        <p:blipFill>
          <a:blip r:embed="rId3"/>
          <a:stretch>
            <a:fillRect/>
          </a:stretch>
        </p:blipFill>
        <p:spPr>
          <a:xfrm>
            <a:off x="8487690" y="-7850"/>
            <a:ext cx="659350" cy="844561"/>
          </a:xfrm>
          <a:prstGeom prst="rect">
            <a:avLst/>
          </a:prstGeom>
        </p:spPr>
      </p:pic>
      <p:pic>
        <p:nvPicPr>
          <p:cNvPr id="7" name="Picture 6">
            <a:extLst>
              <a:ext uri="{FF2B5EF4-FFF2-40B4-BE49-F238E27FC236}">
                <a16:creationId xmlns:a16="http://schemas.microsoft.com/office/drawing/2014/main" id="{8FE863C3-B517-1CCE-C787-954E600BDF08}"/>
              </a:ext>
            </a:extLst>
          </p:cNvPr>
          <p:cNvPicPr>
            <a:picLocks noChangeAspect="1"/>
          </p:cNvPicPr>
          <p:nvPr/>
        </p:nvPicPr>
        <p:blipFill>
          <a:blip r:embed="rId4"/>
          <a:stretch>
            <a:fillRect/>
          </a:stretch>
        </p:blipFill>
        <p:spPr>
          <a:xfrm>
            <a:off x="2843808" y="4221088"/>
            <a:ext cx="3312368" cy="2451152"/>
          </a:xfrm>
          <a:prstGeom prst="rect">
            <a:avLst/>
          </a:prstGeom>
        </p:spPr>
      </p:pic>
    </p:spTree>
    <p:extLst>
      <p:ext uri="{BB962C8B-B14F-4D97-AF65-F5344CB8AC3E}">
        <p14:creationId xmlns:p14="http://schemas.microsoft.com/office/powerpoint/2010/main" val="2942534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1560" y="1178389"/>
            <a:ext cx="7920880" cy="432048"/>
          </a:xfrm>
          <a:prstGeom prst="rect">
            <a:avLst/>
          </a:prstGeom>
        </p:spPr>
        <p:txBody>
          <a:bodyPr/>
          <a:lstStyle/>
          <a:p>
            <a:r>
              <a:rPr lang="en-GB" sz="1800" b="1" dirty="0">
                <a:solidFill>
                  <a:srgbClr val="FF0000"/>
                </a:solidFill>
                <a:cs typeface="Arial" panose="020B0604020202020204" pitchFamily="34" charset="0"/>
              </a:rPr>
              <a:t>Toward a new category of vulnerability? </a:t>
            </a:r>
            <a:endParaRPr lang="en-GB" sz="1800" b="1" cap="none" dirty="0">
              <a:solidFill>
                <a:srgbClr val="FF0000"/>
              </a:solidFill>
              <a:cs typeface="Arial" panose="020B0604020202020204" pitchFamily="34" charset="0"/>
            </a:endParaRPr>
          </a:p>
        </p:txBody>
      </p:sp>
      <p:sp>
        <p:nvSpPr>
          <p:cNvPr id="3" name="Content Placeholder 2"/>
          <p:cNvSpPr>
            <a:spLocks noGrp="1"/>
          </p:cNvSpPr>
          <p:nvPr>
            <p:ph idx="4294967295"/>
          </p:nvPr>
        </p:nvSpPr>
        <p:spPr>
          <a:xfrm>
            <a:off x="477903" y="1842380"/>
            <a:ext cx="7992888" cy="3173240"/>
          </a:xfrm>
          <a:prstGeom prst="rect">
            <a:avLst/>
          </a:prstGeom>
        </p:spPr>
        <p:txBody>
          <a:bodyPr/>
          <a:lstStyle/>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The DMCC includes external causes of vulnerability relevant for detriment such as going through a divorce or losing a job. </a:t>
            </a:r>
          </a:p>
          <a:p>
            <a:pPr algn="just">
              <a:spcBef>
                <a:spcPts val="600"/>
              </a:spcBef>
              <a:spcAft>
                <a:spcPts val="600"/>
              </a:spcAft>
              <a:buClr>
                <a:srgbClr val="FF0000"/>
              </a:buClr>
              <a:buFont typeface="Wingdings" panose="05000000000000000000" pitchFamily="2" charset="2"/>
              <a:buChar char="v"/>
            </a:pPr>
            <a:r>
              <a:rPr lang="en-GB" sz="1600" dirty="0"/>
              <a:t>As a result, vulnerability reflects the specific context (commercial practice or product) and results from personal and economic circumstances such as personal or economic disadvantage.</a:t>
            </a:r>
          </a:p>
          <a:p>
            <a:pPr algn="just">
              <a:spcBef>
                <a:spcPts val="600"/>
              </a:spcBef>
              <a:spcAft>
                <a:spcPts val="600"/>
              </a:spcAft>
              <a:buClr>
                <a:srgbClr val="FF0000"/>
              </a:buClr>
              <a:buFont typeface="Wingdings" panose="05000000000000000000" pitchFamily="2" charset="2"/>
              <a:buChar char="v"/>
            </a:pPr>
            <a:r>
              <a:rPr lang="en-GB" sz="1600" dirty="0"/>
              <a:t>Further, the Act seems adopting a new vulnerable consumer test where financial circumstances (and in particular longer-term ones) can be taken into account as a factor in vulnerability.</a:t>
            </a:r>
          </a:p>
        </p:txBody>
      </p:sp>
      <p:pic>
        <p:nvPicPr>
          <p:cNvPr id="4" name="Picture 3">
            <a:extLst>
              <a:ext uri="{FF2B5EF4-FFF2-40B4-BE49-F238E27FC236}">
                <a16:creationId xmlns:a16="http://schemas.microsoft.com/office/drawing/2014/main" id="{038271B9-B7C9-A6B4-3099-2816F1B17F46}"/>
              </a:ext>
            </a:extLst>
          </p:cNvPr>
          <p:cNvPicPr>
            <a:picLocks noChangeAspect="1"/>
          </p:cNvPicPr>
          <p:nvPr/>
        </p:nvPicPr>
        <p:blipFill>
          <a:blip r:embed="rId3"/>
          <a:stretch>
            <a:fillRect/>
          </a:stretch>
        </p:blipFill>
        <p:spPr>
          <a:xfrm>
            <a:off x="8487690" y="-7850"/>
            <a:ext cx="659350" cy="844561"/>
          </a:xfrm>
          <a:prstGeom prst="rect">
            <a:avLst/>
          </a:prstGeom>
        </p:spPr>
      </p:pic>
      <p:pic>
        <p:nvPicPr>
          <p:cNvPr id="6" name="Picture 5">
            <a:extLst>
              <a:ext uri="{FF2B5EF4-FFF2-40B4-BE49-F238E27FC236}">
                <a16:creationId xmlns:a16="http://schemas.microsoft.com/office/drawing/2014/main" id="{5BCD167A-61A3-8838-15D9-4DB1DBA58B62}"/>
              </a:ext>
            </a:extLst>
          </p:cNvPr>
          <p:cNvPicPr>
            <a:picLocks noChangeAspect="1"/>
          </p:cNvPicPr>
          <p:nvPr/>
        </p:nvPicPr>
        <p:blipFill>
          <a:blip r:embed="rId4"/>
          <a:stretch>
            <a:fillRect/>
          </a:stretch>
        </p:blipFill>
        <p:spPr>
          <a:xfrm>
            <a:off x="3395663" y="4720066"/>
            <a:ext cx="2184450" cy="1804161"/>
          </a:xfrm>
          <a:prstGeom prst="rect">
            <a:avLst/>
          </a:prstGeom>
        </p:spPr>
      </p:pic>
    </p:spTree>
    <p:extLst>
      <p:ext uri="{BB962C8B-B14F-4D97-AF65-F5344CB8AC3E}">
        <p14:creationId xmlns:p14="http://schemas.microsoft.com/office/powerpoint/2010/main" val="1893279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7544" y="1124744"/>
            <a:ext cx="7920880" cy="360040"/>
          </a:xfrm>
          <a:prstGeom prst="rect">
            <a:avLst/>
          </a:prstGeom>
        </p:spPr>
        <p:txBody>
          <a:bodyPr/>
          <a:lstStyle/>
          <a:p>
            <a:r>
              <a:rPr lang="en-GB" sz="1800" b="1" cap="none" dirty="0">
                <a:solidFill>
                  <a:srgbClr val="FF0000"/>
                </a:solidFill>
                <a:cs typeface="Arial" panose="020B0604020202020204" pitchFamily="34" charset="0"/>
              </a:rPr>
              <a:t>Conclusion</a:t>
            </a:r>
          </a:p>
        </p:txBody>
      </p:sp>
      <p:sp>
        <p:nvSpPr>
          <p:cNvPr id="3" name="Content Placeholder 2"/>
          <p:cNvSpPr>
            <a:spLocks noGrp="1"/>
          </p:cNvSpPr>
          <p:nvPr>
            <p:ph idx="4294967295"/>
          </p:nvPr>
        </p:nvSpPr>
        <p:spPr>
          <a:xfrm>
            <a:off x="611560" y="1772816"/>
            <a:ext cx="7992888" cy="2808312"/>
          </a:xfrm>
          <a:prstGeom prst="rect">
            <a:avLst/>
          </a:prstGeom>
        </p:spPr>
        <p:txBody>
          <a:bodyPr/>
          <a:lstStyle/>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The DMCC expands the concept of consumer vulnerability to economic disadvantage aspects which should reflect a detrimental relationship rather than personal characteristics.</a:t>
            </a:r>
          </a:p>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The DMCC updates the categories of protected characteristics including mental health and “</a:t>
            </a:r>
            <a:r>
              <a:rPr lang="en-GB" sz="1600" dirty="0">
                <a:cs typeface="Arial" panose="020B0604020202020204" pitchFamily="34" charset="0"/>
              </a:rPr>
              <a:t>circumstances they are in”</a:t>
            </a:r>
            <a:r>
              <a:rPr lang="en-GB" sz="1600" dirty="0">
                <a:cs typeface="Times New Roman" panose="02020603050405020304" pitchFamily="18" charset="0"/>
              </a:rPr>
              <a:t> as causes of vulnerability.</a:t>
            </a:r>
          </a:p>
          <a:p>
            <a:pPr algn="just">
              <a:spcBef>
                <a:spcPts val="600"/>
              </a:spcBef>
              <a:spcAft>
                <a:spcPts val="600"/>
              </a:spcAft>
              <a:buClr>
                <a:srgbClr val="FF0000"/>
              </a:buClr>
              <a:buFont typeface="Wingdings" panose="05000000000000000000" pitchFamily="2" charset="2"/>
              <a:buChar char="v"/>
            </a:pPr>
            <a:r>
              <a:rPr lang="en-GB" sz="1600" dirty="0">
                <a:cs typeface="Times New Roman" panose="02020603050405020304" pitchFamily="18" charset="0"/>
              </a:rPr>
              <a:t>This introduces an unnecessary degree of flexibility when it comes to mental health conditions which creates confusion about the practices likely to impact the vulnerable person’s ability to make an informed decision.</a:t>
            </a:r>
          </a:p>
          <a:p>
            <a:pPr algn="just">
              <a:spcBef>
                <a:spcPts val="600"/>
              </a:spcBef>
              <a:spcAft>
                <a:spcPts val="600"/>
              </a:spcAft>
              <a:buClr>
                <a:srgbClr val="FF0000"/>
              </a:buClr>
              <a:buFont typeface="Wingdings" panose="05000000000000000000" pitchFamily="2" charset="2"/>
              <a:buChar char="v"/>
            </a:pPr>
            <a:endParaRPr lang="en-GB" sz="1600" dirty="0">
              <a:cs typeface="Times New Roman" panose="02020603050405020304" pitchFamily="18" charset="0"/>
            </a:endParaRPr>
          </a:p>
        </p:txBody>
      </p:sp>
      <p:pic>
        <p:nvPicPr>
          <p:cNvPr id="4" name="Picture 3">
            <a:extLst>
              <a:ext uri="{FF2B5EF4-FFF2-40B4-BE49-F238E27FC236}">
                <a16:creationId xmlns:a16="http://schemas.microsoft.com/office/drawing/2014/main" id="{038271B9-B7C9-A6B4-3099-2816F1B17F46}"/>
              </a:ext>
            </a:extLst>
          </p:cNvPr>
          <p:cNvPicPr>
            <a:picLocks noChangeAspect="1"/>
          </p:cNvPicPr>
          <p:nvPr/>
        </p:nvPicPr>
        <p:blipFill>
          <a:blip r:embed="rId3"/>
          <a:stretch>
            <a:fillRect/>
          </a:stretch>
        </p:blipFill>
        <p:spPr>
          <a:xfrm>
            <a:off x="8487690" y="-7850"/>
            <a:ext cx="659350" cy="844561"/>
          </a:xfrm>
          <a:prstGeom prst="rect">
            <a:avLst/>
          </a:prstGeom>
        </p:spPr>
      </p:pic>
      <p:pic>
        <p:nvPicPr>
          <p:cNvPr id="6" name="Picture 5">
            <a:extLst>
              <a:ext uri="{FF2B5EF4-FFF2-40B4-BE49-F238E27FC236}">
                <a16:creationId xmlns:a16="http://schemas.microsoft.com/office/drawing/2014/main" id="{1059E516-4373-09CE-033B-2A2414340D53}"/>
              </a:ext>
            </a:extLst>
          </p:cNvPr>
          <p:cNvPicPr>
            <a:picLocks noChangeAspect="1"/>
          </p:cNvPicPr>
          <p:nvPr/>
        </p:nvPicPr>
        <p:blipFill>
          <a:blip r:embed="rId4"/>
          <a:stretch>
            <a:fillRect/>
          </a:stretch>
        </p:blipFill>
        <p:spPr>
          <a:xfrm>
            <a:off x="3563888" y="4829944"/>
            <a:ext cx="1728192" cy="1728192"/>
          </a:xfrm>
          <a:prstGeom prst="rect">
            <a:avLst/>
          </a:prstGeom>
        </p:spPr>
      </p:pic>
    </p:spTree>
    <p:extLst>
      <p:ext uri="{BB962C8B-B14F-4D97-AF65-F5344CB8AC3E}">
        <p14:creationId xmlns:p14="http://schemas.microsoft.com/office/powerpoint/2010/main" val="868061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douggeivett.files.wordpress.com/2008/07/question-mark1.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85701331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969</Words>
  <Application>Microsoft Office PowerPoint</Application>
  <PresentationFormat>On-screen Show (4:3)</PresentationFormat>
  <Paragraphs>56</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Unicode MS</vt:lpstr>
      <vt:lpstr>Times New Roman</vt:lpstr>
      <vt:lpstr>Wingdings</vt:lpstr>
      <vt:lpstr>Default Design</vt:lpstr>
      <vt:lpstr>PowerPoint Presentation</vt:lpstr>
      <vt:lpstr>Overview   </vt:lpstr>
      <vt:lpstr>Background of the research  </vt:lpstr>
      <vt:lpstr>Aims of the research  </vt:lpstr>
      <vt:lpstr>The definition of “average consumer”</vt:lpstr>
      <vt:lpstr>The approach to consumer vulnerability</vt:lpstr>
      <vt:lpstr>The categories of vulnerability</vt:lpstr>
      <vt:lpstr>The definition of “vulnerable groups”</vt:lpstr>
      <vt:lpstr>Main issues</vt:lpstr>
      <vt:lpstr>Toward a new category of vulnerability? </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Vulnerability in the UK Digital Markets, Competition and Consumers Act_Andrea Miglionico</dc:title>
  <dc:creator>Andrea Miglionico</dc:creator>
  <cp:lastModifiedBy>Andrea Miglionico</cp:lastModifiedBy>
  <dcterms:created xsi:type="dcterms:W3CDTF">2018-10-19T17:13:13Z</dcterms:created>
  <dcterms:modified xsi:type="dcterms:W3CDTF">2024-09-02T12:57:45Z</dcterms:modified>
</cp:coreProperties>
</file>