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58" r:id="rId4"/>
    <p:sldId id="259" r:id="rId5"/>
    <p:sldId id="271" r:id="rId6"/>
    <p:sldId id="272" r:id="rId7"/>
    <p:sldId id="27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9C4850-8818-4CA5-85A5-6DFD34CC7BD5}" v="1" dt="2024-09-15T20:16:54.1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58"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ta Zo" userId="224600291e5c43cb" providerId="LiveId" clId="{DF9C4850-8818-4CA5-85A5-6DFD34CC7BD5}"/>
    <pc:docChg chg="undo custSel addSld modSld">
      <pc:chgData name="Asta Zo" userId="224600291e5c43cb" providerId="LiveId" clId="{DF9C4850-8818-4CA5-85A5-6DFD34CC7BD5}" dt="2024-09-15T20:18:36.380" v="779" actId="26606"/>
      <pc:docMkLst>
        <pc:docMk/>
      </pc:docMkLst>
      <pc:sldChg chg="modSp mod">
        <pc:chgData name="Asta Zo" userId="224600291e5c43cb" providerId="LiveId" clId="{DF9C4850-8818-4CA5-85A5-6DFD34CC7BD5}" dt="2024-09-15T19:49:42.784" v="15" actId="20577"/>
        <pc:sldMkLst>
          <pc:docMk/>
          <pc:sldMk cId="1377093645" sldId="256"/>
        </pc:sldMkLst>
        <pc:spChg chg="mod">
          <ac:chgData name="Asta Zo" userId="224600291e5c43cb" providerId="LiveId" clId="{DF9C4850-8818-4CA5-85A5-6DFD34CC7BD5}" dt="2024-09-15T19:49:42.784" v="15" actId="20577"/>
          <ac:spMkLst>
            <pc:docMk/>
            <pc:sldMk cId="1377093645" sldId="256"/>
            <ac:spMk id="3" creationId="{58FA72F2-6C23-C426-C10A-C39A3AFF8B5C}"/>
          </ac:spMkLst>
        </pc:spChg>
      </pc:sldChg>
      <pc:sldChg chg="addSp delSp modSp mod setBg">
        <pc:chgData name="Asta Zo" userId="224600291e5c43cb" providerId="LiveId" clId="{DF9C4850-8818-4CA5-85A5-6DFD34CC7BD5}" dt="2024-09-15T20:18:36.380" v="779" actId="26606"/>
        <pc:sldMkLst>
          <pc:docMk/>
          <pc:sldMk cId="1510490592" sldId="259"/>
        </pc:sldMkLst>
        <pc:spChg chg="add del">
          <ac:chgData name="Asta Zo" userId="224600291e5c43cb" providerId="LiveId" clId="{DF9C4850-8818-4CA5-85A5-6DFD34CC7BD5}" dt="2024-09-15T20:18:36.380" v="779" actId="26606"/>
          <ac:spMkLst>
            <pc:docMk/>
            <pc:sldMk cId="1510490592" sldId="259"/>
            <ac:spMk id="3" creationId="{3547703D-0CD3-765C-6B24-4CE5134BD229}"/>
          </ac:spMkLst>
        </pc:spChg>
        <pc:spChg chg="mod">
          <ac:chgData name="Asta Zo" userId="224600291e5c43cb" providerId="LiveId" clId="{DF9C4850-8818-4CA5-85A5-6DFD34CC7BD5}" dt="2024-09-15T20:18:36.380" v="779" actId="26606"/>
          <ac:spMkLst>
            <pc:docMk/>
            <pc:sldMk cId="1510490592" sldId="259"/>
            <ac:spMk id="5" creationId="{6F24AB99-73BD-4D2E-7DDA-A26C4EA53D73}"/>
          </ac:spMkLst>
        </pc:spChg>
        <pc:spChg chg="add del">
          <ac:chgData name="Asta Zo" userId="224600291e5c43cb" providerId="LiveId" clId="{DF9C4850-8818-4CA5-85A5-6DFD34CC7BD5}" dt="2024-09-15T20:18:34.523" v="776" actId="26606"/>
          <ac:spMkLst>
            <pc:docMk/>
            <pc:sldMk cId="1510490592" sldId="259"/>
            <ac:spMk id="10" creationId="{F837543A-6020-4505-A233-C9DB4BF74011}"/>
          </ac:spMkLst>
        </pc:spChg>
        <pc:spChg chg="add del">
          <ac:chgData name="Asta Zo" userId="224600291e5c43cb" providerId="LiveId" clId="{DF9C4850-8818-4CA5-85A5-6DFD34CC7BD5}" dt="2024-09-15T20:18:28.934" v="774" actId="26606"/>
          <ac:spMkLst>
            <pc:docMk/>
            <pc:sldMk cId="1510490592" sldId="259"/>
            <ac:spMk id="12" creationId="{B50AB553-2A96-4A92-96F2-93548E096954}"/>
          </ac:spMkLst>
        </pc:spChg>
        <pc:spChg chg="add del">
          <ac:chgData name="Asta Zo" userId="224600291e5c43cb" providerId="LiveId" clId="{DF9C4850-8818-4CA5-85A5-6DFD34CC7BD5}" dt="2024-09-15T20:18:34.523" v="776" actId="26606"/>
          <ac:spMkLst>
            <pc:docMk/>
            <pc:sldMk cId="1510490592" sldId="259"/>
            <ac:spMk id="14" creationId="{C3C0D90E-074A-4F52-9B11-B52BEF4BCBE5}"/>
          </ac:spMkLst>
        </pc:spChg>
        <pc:spChg chg="add del">
          <ac:chgData name="Asta Zo" userId="224600291e5c43cb" providerId="LiveId" clId="{DF9C4850-8818-4CA5-85A5-6DFD34CC7BD5}" dt="2024-09-15T20:18:34.523" v="776" actId="26606"/>
          <ac:spMkLst>
            <pc:docMk/>
            <pc:sldMk cId="1510490592" sldId="259"/>
            <ac:spMk id="15" creationId="{35B16301-FB18-48BA-A6DD-C37CAF6F9A18}"/>
          </ac:spMkLst>
        </pc:spChg>
        <pc:spChg chg="add del">
          <ac:chgData name="Asta Zo" userId="224600291e5c43cb" providerId="LiveId" clId="{DF9C4850-8818-4CA5-85A5-6DFD34CC7BD5}" dt="2024-09-15T20:18:34.523" v="776" actId="26606"/>
          <ac:spMkLst>
            <pc:docMk/>
            <pc:sldMk cId="1510490592" sldId="259"/>
            <ac:spMk id="16" creationId="{CABBD4C1-E6F8-46F6-8152-A8A97490BF4D}"/>
          </ac:spMkLst>
        </pc:spChg>
        <pc:spChg chg="add del">
          <ac:chgData name="Asta Zo" userId="224600291e5c43cb" providerId="LiveId" clId="{DF9C4850-8818-4CA5-85A5-6DFD34CC7BD5}" dt="2024-09-15T20:18:34.523" v="776" actId="26606"/>
          <ac:spMkLst>
            <pc:docMk/>
            <pc:sldMk cId="1510490592" sldId="259"/>
            <ac:spMk id="17" creationId="{3547703D-0CD3-765C-6B24-4CE5134BD229}"/>
          </ac:spMkLst>
        </pc:spChg>
        <pc:spChg chg="add del">
          <ac:chgData name="Asta Zo" userId="224600291e5c43cb" providerId="LiveId" clId="{DF9C4850-8818-4CA5-85A5-6DFD34CC7BD5}" dt="2024-09-15T20:18:34.523" v="776" actId="26606"/>
          <ac:spMkLst>
            <pc:docMk/>
            <pc:sldMk cId="1510490592" sldId="259"/>
            <ac:spMk id="18" creationId="{83BA5EF5-1FE9-4BF9-83BB-269BCDDF6156}"/>
          </ac:spMkLst>
        </pc:spChg>
        <pc:spChg chg="add del">
          <ac:chgData name="Asta Zo" userId="224600291e5c43cb" providerId="LiveId" clId="{DF9C4850-8818-4CA5-85A5-6DFD34CC7BD5}" dt="2024-09-15T20:18:34.523" v="776" actId="26606"/>
          <ac:spMkLst>
            <pc:docMk/>
            <pc:sldMk cId="1510490592" sldId="259"/>
            <ac:spMk id="22" creationId="{88853921-7BC9-4BDE-ACAB-133C683C82D6}"/>
          </ac:spMkLst>
        </pc:spChg>
        <pc:spChg chg="add del">
          <ac:chgData name="Asta Zo" userId="224600291e5c43cb" providerId="LiveId" clId="{DF9C4850-8818-4CA5-85A5-6DFD34CC7BD5}" dt="2024-09-15T20:18:34.523" v="776" actId="26606"/>
          <ac:spMkLst>
            <pc:docMk/>
            <pc:sldMk cId="1510490592" sldId="259"/>
            <ac:spMk id="24" creationId="{09192968-3AE7-4470-A61C-97294BB92731}"/>
          </ac:spMkLst>
        </pc:spChg>
        <pc:spChg chg="add del">
          <ac:chgData name="Asta Zo" userId="224600291e5c43cb" providerId="LiveId" clId="{DF9C4850-8818-4CA5-85A5-6DFD34CC7BD5}" dt="2024-09-15T20:18:34.523" v="776" actId="26606"/>
          <ac:spMkLst>
            <pc:docMk/>
            <pc:sldMk cId="1510490592" sldId="259"/>
            <ac:spMk id="26" creationId="{3AB72E55-43E4-4356-BFE8-E2102CB0B505}"/>
          </ac:spMkLst>
        </pc:spChg>
        <pc:spChg chg="add del">
          <ac:chgData name="Asta Zo" userId="224600291e5c43cb" providerId="LiveId" clId="{DF9C4850-8818-4CA5-85A5-6DFD34CC7BD5}" dt="2024-09-15T20:18:36.348" v="778" actId="26606"/>
          <ac:spMkLst>
            <pc:docMk/>
            <pc:sldMk cId="1510490592" sldId="259"/>
            <ac:spMk id="29" creationId="{B50AB553-2A96-4A92-96F2-93548E096954}"/>
          </ac:spMkLst>
        </pc:spChg>
        <pc:spChg chg="add">
          <ac:chgData name="Asta Zo" userId="224600291e5c43cb" providerId="LiveId" clId="{DF9C4850-8818-4CA5-85A5-6DFD34CC7BD5}" dt="2024-09-15T20:18:36.380" v="779" actId="26606"/>
          <ac:spMkLst>
            <pc:docMk/>
            <pc:sldMk cId="1510490592" sldId="259"/>
            <ac:spMk id="32" creationId="{C2554CA6-288E-4202-BC52-2E5A8F0C0AED}"/>
          </ac:spMkLst>
        </pc:spChg>
        <pc:spChg chg="add">
          <ac:chgData name="Asta Zo" userId="224600291e5c43cb" providerId="LiveId" clId="{DF9C4850-8818-4CA5-85A5-6DFD34CC7BD5}" dt="2024-09-15T20:18:36.380" v="779" actId="26606"/>
          <ac:spMkLst>
            <pc:docMk/>
            <pc:sldMk cId="1510490592" sldId="259"/>
            <ac:spMk id="33" creationId="{B10BB131-AC8E-4A8E-A5D1-36260F720C3B}"/>
          </ac:spMkLst>
        </pc:spChg>
        <pc:spChg chg="add">
          <ac:chgData name="Asta Zo" userId="224600291e5c43cb" providerId="LiveId" clId="{DF9C4850-8818-4CA5-85A5-6DFD34CC7BD5}" dt="2024-09-15T20:18:36.380" v="779" actId="26606"/>
          <ac:spMkLst>
            <pc:docMk/>
            <pc:sldMk cId="1510490592" sldId="259"/>
            <ac:spMk id="34" creationId="{5B7778FC-632E-4DCA-A7CB-0D7731CCF970}"/>
          </ac:spMkLst>
        </pc:spChg>
        <pc:spChg chg="add">
          <ac:chgData name="Asta Zo" userId="224600291e5c43cb" providerId="LiveId" clId="{DF9C4850-8818-4CA5-85A5-6DFD34CC7BD5}" dt="2024-09-15T20:18:36.380" v="779" actId="26606"/>
          <ac:spMkLst>
            <pc:docMk/>
            <pc:sldMk cId="1510490592" sldId="259"/>
            <ac:spMk id="35" creationId="{FA23A907-97FB-4A8F-880A-DD77401C4296}"/>
          </ac:spMkLst>
        </pc:spChg>
        <pc:spChg chg="add">
          <ac:chgData name="Asta Zo" userId="224600291e5c43cb" providerId="LiveId" clId="{DF9C4850-8818-4CA5-85A5-6DFD34CC7BD5}" dt="2024-09-15T20:18:36.380" v="779" actId="26606"/>
          <ac:spMkLst>
            <pc:docMk/>
            <pc:sldMk cId="1510490592" sldId="259"/>
            <ac:spMk id="36" creationId="{3547703D-0CD3-765C-6B24-4CE5134BD229}"/>
          </ac:spMkLst>
        </pc:spChg>
        <pc:graphicFrameChg chg="add del">
          <ac:chgData name="Asta Zo" userId="224600291e5c43cb" providerId="LiveId" clId="{DF9C4850-8818-4CA5-85A5-6DFD34CC7BD5}" dt="2024-09-15T20:18:28.934" v="774" actId="26606"/>
          <ac:graphicFrameMkLst>
            <pc:docMk/>
            <pc:sldMk cId="1510490592" sldId="259"/>
            <ac:graphicFrameMk id="7" creationId="{F1799725-48E5-FD4F-C491-D819AA5405E6}"/>
          </ac:graphicFrameMkLst>
        </pc:graphicFrameChg>
        <pc:graphicFrameChg chg="add del">
          <ac:chgData name="Asta Zo" userId="224600291e5c43cb" providerId="LiveId" clId="{DF9C4850-8818-4CA5-85A5-6DFD34CC7BD5}" dt="2024-09-15T20:18:36.348" v="778" actId="26606"/>
          <ac:graphicFrameMkLst>
            <pc:docMk/>
            <pc:sldMk cId="1510490592" sldId="259"/>
            <ac:graphicFrameMk id="30" creationId="{F1799725-48E5-FD4F-C491-D819AA5405E6}"/>
          </ac:graphicFrameMkLst>
        </pc:graphicFrameChg>
        <pc:picChg chg="add del">
          <ac:chgData name="Asta Zo" userId="224600291e5c43cb" providerId="LiveId" clId="{DF9C4850-8818-4CA5-85A5-6DFD34CC7BD5}" dt="2024-09-15T20:18:28.934" v="774" actId="26606"/>
          <ac:picMkLst>
            <pc:docMk/>
            <pc:sldMk cId="1510490592" sldId="259"/>
            <ac:picMk id="8" creationId="{470A514B-7D1F-C458-D2D2-876B49C36497}"/>
          </ac:picMkLst>
        </pc:picChg>
        <pc:picChg chg="add del">
          <ac:chgData name="Asta Zo" userId="224600291e5c43cb" providerId="LiveId" clId="{DF9C4850-8818-4CA5-85A5-6DFD34CC7BD5}" dt="2024-09-15T20:18:36.348" v="778" actId="26606"/>
          <ac:picMkLst>
            <pc:docMk/>
            <pc:sldMk cId="1510490592" sldId="259"/>
            <ac:picMk id="28" creationId="{470A514B-7D1F-C458-D2D2-876B49C36497}"/>
          </ac:picMkLst>
        </pc:picChg>
        <pc:cxnChg chg="add del">
          <ac:chgData name="Asta Zo" userId="224600291e5c43cb" providerId="LiveId" clId="{DF9C4850-8818-4CA5-85A5-6DFD34CC7BD5}" dt="2024-09-15T20:18:34.523" v="776" actId="26606"/>
          <ac:cxnSpMkLst>
            <pc:docMk/>
            <pc:sldMk cId="1510490592" sldId="259"/>
            <ac:cxnSpMk id="20" creationId="{4B3BCACB-5880-460B-9606-8C433A9AF99D}"/>
          </ac:cxnSpMkLst>
        </pc:cxnChg>
      </pc:sldChg>
      <pc:sldChg chg="addSp delSp modSp mod setBg setClrOvrMap">
        <pc:chgData name="Asta Zo" userId="224600291e5c43cb" providerId="LiveId" clId="{DF9C4850-8818-4CA5-85A5-6DFD34CC7BD5}" dt="2024-09-15T20:18:05.122" v="772" actId="26606"/>
        <pc:sldMkLst>
          <pc:docMk/>
          <pc:sldMk cId="3126612286" sldId="271"/>
        </pc:sldMkLst>
        <pc:spChg chg="mod">
          <ac:chgData name="Asta Zo" userId="224600291e5c43cb" providerId="LiveId" clId="{DF9C4850-8818-4CA5-85A5-6DFD34CC7BD5}" dt="2024-09-15T20:18:05.122" v="772" actId="26606"/>
          <ac:spMkLst>
            <pc:docMk/>
            <pc:sldMk cId="3126612286" sldId="271"/>
            <ac:spMk id="2" creationId="{8CD079D2-3CC1-07CF-1BE1-EC1CD74CB3A3}"/>
          </ac:spMkLst>
        </pc:spChg>
        <pc:spChg chg="mod">
          <ac:chgData name="Asta Zo" userId="224600291e5c43cb" providerId="LiveId" clId="{DF9C4850-8818-4CA5-85A5-6DFD34CC7BD5}" dt="2024-09-15T20:18:05.122" v="772" actId="26606"/>
          <ac:spMkLst>
            <pc:docMk/>
            <pc:sldMk cId="3126612286" sldId="271"/>
            <ac:spMk id="3" creationId="{ED072049-91C1-3EE1-BBD2-7B3D7371AC39}"/>
          </ac:spMkLst>
        </pc:spChg>
        <pc:spChg chg="mod">
          <ac:chgData name="Asta Zo" userId="224600291e5c43cb" providerId="LiveId" clId="{DF9C4850-8818-4CA5-85A5-6DFD34CC7BD5}" dt="2024-09-15T20:18:05.122" v="772" actId="26606"/>
          <ac:spMkLst>
            <pc:docMk/>
            <pc:sldMk cId="3126612286" sldId="271"/>
            <ac:spMk id="4" creationId="{1A7DAE61-1B8B-3A41-3B9A-F0B775BFB4AE}"/>
          </ac:spMkLst>
        </pc:spChg>
        <pc:spChg chg="add del">
          <ac:chgData name="Asta Zo" userId="224600291e5c43cb" providerId="LiveId" clId="{DF9C4850-8818-4CA5-85A5-6DFD34CC7BD5}" dt="2024-09-15T20:18:02.808" v="769" actId="26606"/>
          <ac:spMkLst>
            <pc:docMk/>
            <pc:sldMk cId="3126612286" sldId="271"/>
            <ac:spMk id="9" creationId="{2A6B319F-86FE-4754-878E-06F0804D882B}"/>
          </ac:spMkLst>
        </pc:spChg>
        <pc:spChg chg="add del">
          <ac:chgData name="Asta Zo" userId="224600291e5c43cb" providerId="LiveId" clId="{DF9C4850-8818-4CA5-85A5-6DFD34CC7BD5}" dt="2024-09-15T20:18:02.808" v="769" actId="26606"/>
          <ac:spMkLst>
            <pc:docMk/>
            <pc:sldMk cId="3126612286" sldId="271"/>
            <ac:spMk id="11" creationId="{DCF7D1B5-3477-499F-ACC5-2C8B07F4EDB3}"/>
          </ac:spMkLst>
        </pc:spChg>
        <pc:spChg chg="add del">
          <ac:chgData name="Asta Zo" userId="224600291e5c43cb" providerId="LiveId" clId="{DF9C4850-8818-4CA5-85A5-6DFD34CC7BD5}" dt="2024-09-15T20:18:05.107" v="771" actId="26606"/>
          <ac:spMkLst>
            <pc:docMk/>
            <pc:sldMk cId="3126612286" sldId="271"/>
            <ac:spMk id="13" creationId="{4FFBEE45-F140-49D5-85EA-C78C24340B23}"/>
          </ac:spMkLst>
        </pc:spChg>
        <pc:spChg chg="add">
          <ac:chgData name="Asta Zo" userId="224600291e5c43cb" providerId="LiveId" clId="{DF9C4850-8818-4CA5-85A5-6DFD34CC7BD5}" dt="2024-09-15T20:18:05.122" v="772" actId="26606"/>
          <ac:spMkLst>
            <pc:docMk/>
            <pc:sldMk cId="3126612286" sldId="271"/>
            <ac:spMk id="15" creationId="{B36F400F-DF28-43BC-8D8E-4929793B392A}"/>
          </ac:spMkLst>
        </pc:spChg>
      </pc:sldChg>
      <pc:sldChg chg="addSp delSp modSp new mod setBg">
        <pc:chgData name="Asta Zo" userId="224600291e5c43cb" providerId="LiveId" clId="{DF9C4850-8818-4CA5-85A5-6DFD34CC7BD5}" dt="2024-09-15T20:17:26.617" v="767" actId="26606"/>
        <pc:sldMkLst>
          <pc:docMk/>
          <pc:sldMk cId="3239950467" sldId="272"/>
        </pc:sldMkLst>
        <pc:spChg chg="mod">
          <ac:chgData name="Asta Zo" userId="224600291e5c43cb" providerId="LiveId" clId="{DF9C4850-8818-4CA5-85A5-6DFD34CC7BD5}" dt="2024-09-15T20:17:26.617" v="767" actId="26606"/>
          <ac:spMkLst>
            <pc:docMk/>
            <pc:sldMk cId="3239950467" sldId="272"/>
            <ac:spMk id="2" creationId="{E8B2D1A7-17E2-141C-D282-07C947BD4322}"/>
          </ac:spMkLst>
        </pc:spChg>
        <pc:spChg chg="mod">
          <ac:chgData name="Asta Zo" userId="224600291e5c43cb" providerId="LiveId" clId="{DF9C4850-8818-4CA5-85A5-6DFD34CC7BD5}" dt="2024-09-15T20:17:26.617" v="767" actId="26606"/>
          <ac:spMkLst>
            <pc:docMk/>
            <pc:sldMk cId="3239950467" sldId="272"/>
            <ac:spMk id="3" creationId="{B387806A-1A93-DDEC-AAEB-09A5D0C32425}"/>
          </ac:spMkLst>
        </pc:spChg>
        <pc:spChg chg="add del mod">
          <ac:chgData name="Asta Zo" userId="224600291e5c43cb" providerId="LiveId" clId="{DF9C4850-8818-4CA5-85A5-6DFD34CC7BD5}" dt="2024-09-15T20:12:39.728" v="736" actId="21"/>
          <ac:spMkLst>
            <pc:docMk/>
            <pc:sldMk cId="3239950467" sldId="272"/>
            <ac:spMk id="5" creationId="{75725368-3A49-D8BD-700B-48D7D33ADF51}"/>
          </ac:spMkLst>
        </pc:spChg>
        <pc:spChg chg="add">
          <ac:chgData name="Asta Zo" userId="224600291e5c43cb" providerId="LiveId" clId="{DF9C4850-8818-4CA5-85A5-6DFD34CC7BD5}" dt="2024-09-15T20:17:26.617" v="767" actId="26606"/>
          <ac:spMkLst>
            <pc:docMk/>
            <pc:sldMk cId="3239950467" sldId="272"/>
            <ac:spMk id="8" creationId="{907EF6B7-1338-4443-8C46-6A318D952DFD}"/>
          </ac:spMkLst>
        </pc:spChg>
        <pc:spChg chg="add">
          <ac:chgData name="Asta Zo" userId="224600291e5c43cb" providerId="LiveId" clId="{DF9C4850-8818-4CA5-85A5-6DFD34CC7BD5}" dt="2024-09-15T20:17:26.617" v="767" actId="26606"/>
          <ac:spMkLst>
            <pc:docMk/>
            <pc:sldMk cId="3239950467" sldId="272"/>
            <ac:spMk id="10" creationId="{DAAE4CDD-124C-4DCF-9584-B6033B545DD5}"/>
          </ac:spMkLst>
        </pc:spChg>
        <pc:spChg chg="add">
          <ac:chgData name="Asta Zo" userId="224600291e5c43cb" providerId="LiveId" clId="{DF9C4850-8818-4CA5-85A5-6DFD34CC7BD5}" dt="2024-09-15T20:17:26.617" v="767" actId="26606"/>
          <ac:spMkLst>
            <pc:docMk/>
            <pc:sldMk cId="3239950467" sldId="272"/>
            <ac:spMk id="12" creationId="{081E4A58-353D-44AE-B2FC-2A74E2E400F7}"/>
          </ac:spMkLst>
        </pc:spChg>
      </pc:sldChg>
      <pc:sldChg chg="addSp modSp new mod setBg">
        <pc:chgData name="Asta Zo" userId="224600291e5c43cb" providerId="LiveId" clId="{DF9C4850-8818-4CA5-85A5-6DFD34CC7BD5}" dt="2024-09-15T20:17:15.158" v="766" actId="255"/>
        <pc:sldMkLst>
          <pc:docMk/>
          <pc:sldMk cId="1315584747" sldId="273"/>
        </pc:sldMkLst>
        <pc:spChg chg="mod">
          <ac:chgData name="Asta Zo" userId="224600291e5c43cb" providerId="LiveId" clId="{DF9C4850-8818-4CA5-85A5-6DFD34CC7BD5}" dt="2024-09-15T20:17:15.158" v="766" actId="255"/>
          <ac:spMkLst>
            <pc:docMk/>
            <pc:sldMk cId="1315584747" sldId="273"/>
            <ac:spMk id="2" creationId="{FEBB6369-D040-6BA1-B2CE-FDA04418AD96}"/>
          </ac:spMkLst>
        </pc:spChg>
        <pc:spChg chg="add">
          <ac:chgData name="Asta Zo" userId="224600291e5c43cb" providerId="LiveId" clId="{DF9C4850-8818-4CA5-85A5-6DFD34CC7BD5}" dt="2024-09-15T20:17:02.913" v="765" actId="26606"/>
          <ac:spMkLst>
            <pc:docMk/>
            <pc:sldMk cId="1315584747" sldId="273"/>
            <ac:spMk id="1031" creationId="{AF1E5E62-9EB9-408E-AE53-A04A4C8110DE}"/>
          </ac:spMkLst>
        </pc:spChg>
        <pc:spChg chg="add">
          <ac:chgData name="Asta Zo" userId="224600291e5c43cb" providerId="LiveId" clId="{DF9C4850-8818-4CA5-85A5-6DFD34CC7BD5}" dt="2024-09-15T20:17:02.913" v="765" actId="26606"/>
          <ac:spMkLst>
            <pc:docMk/>
            <pc:sldMk cId="1315584747" sldId="273"/>
            <ac:spMk id="1033" creationId="{9C5704B2-7C5B-4738-AF0D-4A2756A69FA1}"/>
          </ac:spMkLst>
        </pc:spChg>
        <pc:spChg chg="add">
          <ac:chgData name="Asta Zo" userId="224600291e5c43cb" providerId="LiveId" clId="{DF9C4850-8818-4CA5-85A5-6DFD34CC7BD5}" dt="2024-09-15T20:17:02.913" v="765" actId="26606"/>
          <ac:spMkLst>
            <pc:docMk/>
            <pc:sldMk cId="1315584747" sldId="273"/>
            <ac:spMk id="1035" creationId="{DFB36DC4-A410-4DF1-8453-1D85743F5E07}"/>
          </ac:spMkLst>
        </pc:spChg>
        <pc:picChg chg="add mod">
          <ac:chgData name="Asta Zo" userId="224600291e5c43cb" providerId="LiveId" clId="{DF9C4850-8818-4CA5-85A5-6DFD34CC7BD5}" dt="2024-09-15T20:17:02.913" v="765" actId="26606"/>
          <ac:picMkLst>
            <pc:docMk/>
            <pc:sldMk cId="1315584747" sldId="273"/>
            <ac:picMk id="1026" creationId="{2B8BA441-06C4-E018-C940-20F623C98815}"/>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1AD1EF-2D35-40FB-9165-753DB075D676}" type="doc">
      <dgm:prSet loTypeId="urn:microsoft.com/office/officeart/2005/8/layout/radial1" loCatId="cycle" qsTypeId="urn:microsoft.com/office/officeart/2005/8/quickstyle/simple1" qsCatId="simple" csTypeId="urn:microsoft.com/office/officeart/2005/8/colors/colorful1" csCatId="colorful" phldr="1"/>
      <dgm:spPr/>
      <dgm:t>
        <a:bodyPr/>
        <a:lstStyle/>
        <a:p>
          <a:endParaRPr lang="en-GB"/>
        </a:p>
      </dgm:t>
    </dgm:pt>
    <dgm:pt modelId="{CC07BEAB-DC0F-4B73-9AE5-77C0B7BE683A}">
      <dgm:prSet phldrT="[Text]" custT="1"/>
      <dgm:spPr/>
      <dgm:t>
        <a:bodyPr/>
        <a:lstStyle/>
        <a:p>
          <a:r>
            <a:rPr lang="en-GB" sz="2300" b="1" dirty="0">
              <a:solidFill>
                <a:srgbClr val="FFFF00"/>
              </a:solidFill>
            </a:rPr>
            <a:t>Gendered Health Inequalities</a:t>
          </a:r>
        </a:p>
      </dgm:t>
    </dgm:pt>
    <dgm:pt modelId="{F9DF9039-CE92-4596-8EF2-3AB34F55E999}" type="parTrans" cxnId="{DBC6479B-1C31-491B-B920-6F3AB97CC7C5}">
      <dgm:prSet/>
      <dgm:spPr/>
      <dgm:t>
        <a:bodyPr/>
        <a:lstStyle/>
        <a:p>
          <a:endParaRPr lang="en-GB"/>
        </a:p>
      </dgm:t>
    </dgm:pt>
    <dgm:pt modelId="{DE107532-0610-447D-8143-4E675A1F9291}" type="sibTrans" cxnId="{DBC6479B-1C31-491B-B920-6F3AB97CC7C5}">
      <dgm:prSet/>
      <dgm:spPr/>
      <dgm:t>
        <a:bodyPr/>
        <a:lstStyle/>
        <a:p>
          <a:endParaRPr lang="en-GB"/>
        </a:p>
      </dgm:t>
    </dgm:pt>
    <dgm:pt modelId="{38A0FA17-63B1-4505-AACC-223A39BCFA86}">
      <dgm:prSet phldrT="[Text]" custT="1"/>
      <dgm:spPr/>
      <dgm:t>
        <a:bodyPr/>
        <a:lstStyle/>
        <a:p>
          <a:r>
            <a:rPr lang="en-GB" sz="1800" dirty="0"/>
            <a:t>Diagnosed later</a:t>
          </a:r>
        </a:p>
      </dgm:t>
    </dgm:pt>
    <dgm:pt modelId="{D735C050-37A4-475C-9453-6D02E32F5D40}" type="parTrans" cxnId="{7499A6E1-93EA-42AB-A967-859D41E68052}">
      <dgm:prSet/>
      <dgm:spPr/>
      <dgm:t>
        <a:bodyPr/>
        <a:lstStyle/>
        <a:p>
          <a:endParaRPr lang="en-GB"/>
        </a:p>
      </dgm:t>
    </dgm:pt>
    <dgm:pt modelId="{DFEDAC30-88FD-4A45-AE49-C81D0044DA83}" type="sibTrans" cxnId="{7499A6E1-93EA-42AB-A967-859D41E68052}">
      <dgm:prSet/>
      <dgm:spPr/>
      <dgm:t>
        <a:bodyPr/>
        <a:lstStyle/>
        <a:p>
          <a:endParaRPr lang="en-GB"/>
        </a:p>
      </dgm:t>
    </dgm:pt>
    <dgm:pt modelId="{AC8DFF68-4911-4B9A-8C2D-BBB6C5451BFF}">
      <dgm:prSet phldrT="[Text]" custT="1"/>
      <dgm:spPr/>
      <dgm:t>
        <a:bodyPr/>
        <a:lstStyle/>
        <a:p>
          <a:r>
            <a:rPr lang="en-GB" sz="1800" dirty="0"/>
            <a:t>More likely to suffer adverse drug reactions</a:t>
          </a:r>
        </a:p>
      </dgm:t>
    </dgm:pt>
    <dgm:pt modelId="{2D22533B-B50A-4DC4-9383-4DAB2DC2DC16}" type="parTrans" cxnId="{63297422-617A-4D20-B551-A6044B9D9C05}">
      <dgm:prSet/>
      <dgm:spPr/>
      <dgm:t>
        <a:bodyPr/>
        <a:lstStyle/>
        <a:p>
          <a:endParaRPr lang="en-GB"/>
        </a:p>
      </dgm:t>
    </dgm:pt>
    <dgm:pt modelId="{B5D865FB-2E0B-4284-B653-1C72957DE031}" type="sibTrans" cxnId="{63297422-617A-4D20-B551-A6044B9D9C05}">
      <dgm:prSet/>
      <dgm:spPr/>
      <dgm:t>
        <a:bodyPr/>
        <a:lstStyle/>
        <a:p>
          <a:endParaRPr lang="en-GB"/>
        </a:p>
      </dgm:t>
    </dgm:pt>
    <dgm:pt modelId="{6ADB5F06-9827-4397-8612-8BFC895E44F5}">
      <dgm:prSet phldrT="[Text]" custT="1"/>
      <dgm:spPr/>
      <dgm:t>
        <a:bodyPr/>
        <a:lstStyle/>
        <a:p>
          <a:r>
            <a:rPr lang="en-GB" sz="1600" dirty="0"/>
            <a:t>Muslim women face additional barriers accessing mental health services</a:t>
          </a:r>
        </a:p>
      </dgm:t>
    </dgm:pt>
    <dgm:pt modelId="{F1D9350C-47F4-4B15-8531-10211E6E717C}" type="parTrans" cxnId="{9E589B9F-2035-4A28-9FF7-E7CDAEE611AF}">
      <dgm:prSet/>
      <dgm:spPr/>
      <dgm:t>
        <a:bodyPr/>
        <a:lstStyle/>
        <a:p>
          <a:endParaRPr lang="en-GB"/>
        </a:p>
      </dgm:t>
    </dgm:pt>
    <dgm:pt modelId="{121699F2-76A3-48F4-AC39-B7AAA98EC96A}" type="sibTrans" cxnId="{9E589B9F-2035-4A28-9FF7-E7CDAEE611AF}">
      <dgm:prSet/>
      <dgm:spPr/>
      <dgm:t>
        <a:bodyPr/>
        <a:lstStyle/>
        <a:p>
          <a:endParaRPr lang="en-GB"/>
        </a:p>
      </dgm:t>
    </dgm:pt>
    <dgm:pt modelId="{4B5936E2-9E45-482D-8137-0F2C91B7C2E6}">
      <dgm:prSet phldrT="[Text]" custT="1"/>
      <dgm:spPr/>
      <dgm:t>
        <a:bodyPr/>
        <a:lstStyle/>
        <a:p>
          <a:r>
            <a:rPr lang="en-GB" sz="1600" dirty="0"/>
            <a:t>Chronic pain often attributed to psychological rather than somatic causes</a:t>
          </a:r>
        </a:p>
      </dgm:t>
    </dgm:pt>
    <dgm:pt modelId="{5AF72212-3474-47FA-A251-A0673B4575D5}" type="parTrans" cxnId="{C1F8DD11-A3DB-49B9-A27A-68C05872D9CD}">
      <dgm:prSet/>
      <dgm:spPr/>
      <dgm:t>
        <a:bodyPr/>
        <a:lstStyle/>
        <a:p>
          <a:endParaRPr lang="en-GB"/>
        </a:p>
      </dgm:t>
    </dgm:pt>
    <dgm:pt modelId="{EE75CEFE-D39B-4DD5-9608-7A8053B060AC}" type="sibTrans" cxnId="{C1F8DD11-A3DB-49B9-A27A-68C05872D9CD}">
      <dgm:prSet/>
      <dgm:spPr/>
      <dgm:t>
        <a:bodyPr/>
        <a:lstStyle/>
        <a:p>
          <a:endParaRPr lang="en-GB"/>
        </a:p>
      </dgm:t>
    </dgm:pt>
    <dgm:pt modelId="{E70836B2-BD61-4425-9C07-4F281DD47CD6}">
      <dgm:prSet phldrT="[Text]" custT="1"/>
      <dgm:spPr/>
      <dgm:t>
        <a:bodyPr/>
        <a:lstStyle/>
        <a:p>
          <a:r>
            <a:rPr lang="en-GB" sz="1800" dirty="0"/>
            <a:t>BAME women more likely to die in childbirth</a:t>
          </a:r>
        </a:p>
      </dgm:t>
    </dgm:pt>
    <dgm:pt modelId="{96ABC451-8D2A-46AA-9911-19A11002940E}" type="parTrans" cxnId="{C2D04449-9A22-466D-8391-D51867442194}">
      <dgm:prSet/>
      <dgm:spPr/>
      <dgm:t>
        <a:bodyPr/>
        <a:lstStyle/>
        <a:p>
          <a:endParaRPr lang="en-GB"/>
        </a:p>
      </dgm:t>
    </dgm:pt>
    <dgm:pt modelId="{EFDF2B6E-92FA-40BA-805B-2F4DC4FCF821}" type="sibTrans" cxnId="{C2D04449-9A22-466D-8391-D51867442194}">
      <dgm:prSet/>
      <dgm:spPr/>
      <dgm:t>
        <a:bodyPr/>
        <a:lstStyle/>
        <a:p>
          <a:endParaRPr lang="en-GB"/>
        </a:p>
      </dgm:t>
    </dgm:pt>
    <dgm:pt modelId="{F7CD1133-030E-4280-8099-DB588A73DC52}">
      <dgm:prSet phldrT="[Text]" custT="1"/>
      <dgm:spPr/>
      <dgm:t>
        <a:bodyPr/>
        <a:lstStyle/>
        <a:p>
          <a:r>
            <a:rPr lang="en-GB" sz="1800" dirty="0"/>
            <a:t>Lower </a:t>
          </a:r>
          <a:r>
            <a:rPr lang="en-GB" sz="1600" dirty="0"/>
            <a:t>cervical &amp; breast cancer screening among BAME women  </a:t>
          </a:r>
        </a:p>
      </dgm:t>
    </dgm:pt>
    <dgm:pt modelId="{2064A68C-1100-4C85-85BA-92C3664AC2DD}" type="parTrans" cxnId="{62AACEF8-5DA4-4B81-A87E-3F4847FEE9C0}">
      <dgm:prSet/>
      <dgm:spPr/>
      <dgm:t>
        <a:bodyPr/>
        <a:lstStyle/>
        <a:p>
          <a:endParaRPr lang="en-GB"/>
        </a:p>
      </dgm:t>
    </dgm:pt>
    <dgm:pt modelId="{F7B09976-3AE9-4AE3-861F-1C712EDFD5CB}" type="sibTrans" cxnId="{62AACEF8-5DA4-4B81-A87E-3F4847FEE9C0}">
      <dgm:prSet/>
      <dgm:spPr/>
      <dgm:t>
        <a:bodyPr/>
        <a:lstStyle/>
        <a:p>
          <a:endParaRPr lang="en-GB"/>
        </a:p>
      </dgm:t>
    </dgm:pt>
    <dgm:pt modelId="{B3DC1C49-9810-443E-94B2-5901A4E44FCD}" type="pres">
      <dgm:prSet presAssocID="{231AD1EF-2D35-40FB-9165-753DB075D676}" presName="cycle" presStyleCnt="0">
        <dgm:presLayoutVars>
          <dgm:chMax val="1"/>
          <dgm:dir/>
          <dgm:animLvl val="ctr"/>
          <dgm:resizeHandles val="exact"/>
        </dgm:presLayoutVars>
      </dgm:prSet>
      <dgm:spPr/>
    </dgm:pt>
    <dgm:pt modelId="{E7BB268A-89A2-41D5-8B54-C8A3846694C9}" type="pres">
      <dgm:prSet presAssocID="{CC07BEAB-DC0F-4B73-9AE5-77C0B7BE683A}" presName="centerShape" presStyleLbl="node0" presStyleIdx="0" presStyleCnt="1" custScaleX="145848" custScaleY="130510"/>
      <dgm:spPr/>
    </dgm:pt>
    <dgm:pt modelId="{C05BA452-B8FB-4818-9105-008058D61990}" type="pres">
      <dgm:prSet presAssocID="{D735C050-37A4-475C-9453-6D02E32F5D40}" presName="Name9" presStyleLbl="parChTrans1D2" presStyleIdx="0" presStyleCnt="6"/>
      <dgm:spPr/>
    </dgm:pt>
    <dgm:pt modelId="{43BF5A96-D342-4393-9DB7-20CEE1AEFC8D}" type="pres">
      <dgm:prSet presAssocID="{D735C050-37A4-475C-9453-6D02E32F5D40}" presName="connTx" presStyleLbl="parChTrans1D2" presStyleIdx="0" presStyleCnt="6"/>
      <dgm:spPr/>
    </dgm:pt>
    <dgm:pt modelId="{03A76D3C-DF62-48DA-8268-5C485E35A212}" type="pres">
      <dgm:prSet presAssocID="{38A0FA17-63B1-4505-AACC-223A39BCFA86}" presName="node" presStyleLbl="node1" presStyleIdx="0" presStyleCnt="6" custScaleX="117352" custScaleY="105116">
        <dgm:presLayoutVars>
          <dgm:bulletEnabled val="1"/>
        </dgm:presLayoutVars>
      </dgm:prSet>
      <dgm:spPr/>
    </dgm:pt>
    <dgm:pt modelId="{74F5C1DB-F0A1-4820-A239-9C99E0443548}" type="pres">
      <dgm:prSet presAssocID="{2D22533B-B50A-4DC4-9383-4DAB2DC2DC16}" presName="Name9" presStyleLbl="parChTrans1D2" presStyleIdx="1" presStyleCnt="6"/>
      <dgm:spPr/>
    </dgm:pt>
    <dgm:pt modelId="{2FBD0DAC-8D9B-40D9-BB75-CF7E644BDD52}" type="pres">
      <dgm:prSet presAssocID="{2D22533B-B50A-4DC4-9383-4DAB2DC2DC16}" presName="connTx" presStyleLbl="parChTrans1D2" presStyleIdx="1" presStyleCnt="6"/>
      <dgm:spPr/>
    </dgm:pt>
    <dgm:pt modelId="{A5564648-72B1-4361-85C2-724B45130DAB}" type="pres">
      <dgm:prSet presAssocID="{AC8DFF68-4911-4B9A-8C2D-BBB6C5451BFF}" presName="node" presStyleLbl="node1" presStyleIdx="1" presStyleCnt="6" custScaleX="118314" custScaleY="103992">
        <dgm:presLayoutVars>
          <dgm:bulletEnabled val="1"/>
        </dgm:presLayoutVars>
      </dgm:prSet>
      <dgm:spPr/>
    </dgm:pt>
    <dgm:pt modelId="{9E88409C-B0F7-4B92-8CCA-DBDBD1F38E8E}" type="pres">
      <dgm:prSet presAssocID="{F1D9350C-47F4-4B15-8531-10211E6E717C}" presName="Name9" presStyleLbl="parChTrans1D2" presStyleIdx="2" presStyleCnt="6"/>
      <dgm:spPr/>
    </dgm:pt>
    <dgm:pt modelId="{A7427E2F-61A5-48C8-AE5D-59106EAC3FED}" type="pres">
      <dgm:prSet presAssocID="{F1D9350C-47F4-4B15-8531-10211E6E717C}" presName="connTx" presStyleLbl="parChTrans1D2" presStyleIdx="2" presStyleCnt="6"/>
      <dgm:spPr/>
    </dgm:pt>
    <dgm:pt modelId="{641C0173-A7AF-4D3F-8968-58D0DC8DBEBD}" type="pres">
      <dgm:prSet presAssocID="{6ADB5F06-9827-4397-8612-8BFC895E44F5}" presName="node" presStyleLbl="node1" presStyleIdx="2" presStyleCnt="6" custScaleX="114610" custScaleY="115244">
        <dgm:presLayoutVars>
          <dgm:bulletEnabled val="1"/>
        </dgm:presLayoutVars>
      </dgm:prSet>
      <dgm:spPr/>
    </dgm:pt>
    <dgm:pt modelId="{E0EA99E8-1822-4AAF-A8C7-B5E08D702077}" type="pres">
      <dgm:prSet presAssocID="{5AF72212-3474-47FA-A251-A0673B4575D5}" presName="Name9" presStyleLbl="parChTrans1D2" presStyleIdx="3" presStyleCnt="6"/>
      <dgm:spPr/>
    </dgm:pt>
    <dgm:pt modelId="{DF8CCAE7-3C5F-4D19-955D-C049CA40492D}" type="pres">
      <dgm:prSet presAssocID="{5AF72212-3474-47FA-A251-A0673B4575D5}" presName="connTx" presStyleLbl="parChTrans1D2" presStyleIdx="3" presStyleCnt="6"/>
      <dgm:spPr/>
    </dgm:pt>
    <dgm:pt modelId="{8985EB7C-35CF-4B16-9D10-EBC9E4C02799}" type="pres">
      <dgm:prSet presAssocID="{4B5936E2-9E45-482D-8137-0F2C91B7C2E6}" presName="node" presStyleLbl="node1" presStyleIdx="3" presStyleCnt="6" custScaleX="138780" custScaleY="105424">
        <dgm:presLayoutVars>
          <dgm:bulletEnabled val="1"/>
        </dgm:presLayoutVars>
      </dgm:prSet>
      <dgm:spPr/>
    </dgm:pt>
    <dgm:pt modelId="{FA3EFC09-6920-4F07-922D-9DB75D0A4C07}" type="pres">
      <dgm:prSet presAssocID="{96ABC451-8D2A-46AA-9911-19A11002940E}" presName="Name9" presStyleLbl="parChTrans1D2" presStyleIdx="4" presStyleCnt="6"/>
      <dgm:spPr/>
    </dgm:pt>
    <dgm:pt modelId="{EC7F4415-04CC-4DAF-8AD4-543BFDC2C060}" type="pres">
      <dgm:prSet presAssocID="{96ABC451-8D2A-46AA-9911-19A11002940E}" presName="connTx" presStyleLbl="parChTrans1D2" presStyleIdx="4" presStyleCnt="6"/>
      <dgm:spPr/>
    </dgm:pt>
    <dgm:pt modelId="{27D1DF5E-5F9C-4FF9-BD8A-31B2903948A3}" type="pres">
      <dgm:prSet presAssocID="{E70836B2-BD61-4425-9C07-4F281DD47CD6}" presName="node" presStyleLbl="node1" presStyleIdx="4" presStyleCnt="6" custScaleX="110315" custScaleY="115244">
        <dgm:presLayoutVars>
          <dgm:bulletEnabled val="1"/>
        </dgm:presLayoutVars>
      </dgm:prSet>
      <dgm:spPr/>
    </dgm:pt>
    <dgm:pt modelId="{F5C86FFD-1C37-4300-8857-D76783191E95}" type="pres">
      <dgm:prSet presAssocID="{2064A68C-1100-4C85-85BA-92C3664AC2DD}" presName="Name9" presStyleLbl="parChTrans1D2" presStyleIdx="5" presStyleCnt="6"/>
      <dgm:spPr/>
    </dgm:pt>
    <dgm:pt modelId="{2EBA403C-7EA1-4196-9509-5AB2E02E12A3}" type="pres">
      <dgm:prSet presAssocID="{2064A68C-1100-4C85-85BA-92C3664AC2DD}" presName="connTx" presStyleLbl="parChTrans1D2" presStyleIdx="5" presStyleCnt="6"/>
      <dgm:spPr/>
    </dgm:pt>
    <dgm:pt modelId="{5B538669-74D2-4F1F-A610-3831C4D413EC}" type="pres">
      <dgm:prSet presAssocID="{F7CD1133-030E-4280-8099-DB588A73DC52}" presName="node" presStyleLbl="node1" presStyleIdx="5" presStyleCnt="6" custScaleX="114274" custScaleY="110163">
        <dgm:presLayoutVars>
          <dgm:bulletEnabled val="1"/>
        </dgm:presLayoutVars>
      </dgm:prSet>
      <dgm:spPr/>
    </dgm:pt>
  </dgm:ptLst>
  <dgm:cxnLst>
    <dgm:cxn modelId="{64C1BE00-6A6F-41CD-A956-289EB83436D9}" type="presOf" srcId="{231AD1EF-2D35-40FB-9165-753DB075D676}" destId="{B3DC1C49-9810-443E-94B2-5901A4E44FCD}" srcOrd="0" destOrd="0" presId="urn:microsoft.com/office/officeart/2005/8/layout/radial1"/>
    <dgm:cxn modelId="{7529BA02-B289-41B0-AD70-44F7738494CD}" type="presOf" srcId="{96ABC451-8D2A-46AA-9911-19A11002940E}" destId="{FA3EFC09-6920-4F07-922D-9DB75D0A4C07}" srcOrd="0" destOrd="0" presId="urn:microsoft.com/office/officeart/2005/8/layout/radial1"/>
    <dgm:cxn modelId="{B6BCB70E-F349-4B46-BCD3-E78C072EC681}" type="presOf" srcId="{2064A68C-1100-4C85-85BA-92C3664AC2DD}" destId="{2EBA403C-7EA1-4196-9509-5AB2E02E12A3}" srcOrd="1" destOrd="0" presId="urn:microsoft.com/office/officeart/2005/8/layout/radial1"/>
    <dgm:cxn modelId="{C1F8DD11-A3DB-49B9-A27A-68C05872D9CD}" srcId="{CC07BEAB-DC0F-4B73-9AE5-77C0B7BE683A}" destId="{4B5936E2-9E45-482D-8137-0F2C91B7C2E6}" srcOrd="3" destOrd="0" parTransId="{5AF72212-3474-47FA-A251-A0673B4575D5}" sibTransId="{EE75CEFE-D39B-4DD5-9608-7A8053B060AC}"/>
    <dgm:cxn modelId="{63297422-617A-4D20-B551-A6044B9D9C05}" srcId="{CC07BEAB-DC0F-4B73-9AE5-77C0B7BE683A}" destId="{AC8DFF68-4911-4B9A-8C2D-BBB6C5451BFF}" srcOrd="1" destOrd="0" parTransId="{2D22533B-B50A-4DC4-9383-4DAB2DC2DC16}" sibTransId="{B5D865FB-2E0B-4284-B653-1C72957DE031}"/>
    <dgm:cxn modelId="{5291A336-7238-4461-8558-435A30C31FAB}" type="presOf" srcId="{5AF72212-3474-47FA-A251-A0673B4575D5}" destId="{E0EA99E8-1822-4AAF-A8C7-B5E08D702077}" srcOrd="0" destOrd="0" presId="urn:microsoft.com/office/officeart/2005/8/layout/radial1"/>
    <dgm:cxn modelId="{445E915B-16E7-4BE5-9260-2115C110148C}" type="presOf" srcId="{D735C050-37A4-475C-9453-6D02E32F5D40}" destId="{43BF5A96-D342-4393-9DB7-20CEE1AEFC8D}" srcOrd="1" destOrd="0" presId="urn:microsoft.com/office/officeart/2005/8/layout/radial1"/>
    <dgm:cxn modelId="{4C627560-EBCC-4608-9B39-BD6E921F336A}" type="presOf" srcId="{E70836B2-BD61-4425-9C07-4F281DD47CD6}" destId="{27D1DF5E-5F9C-4FF9-BD8A-31B2903948A3}" srcOrd="0" destOrd="0" presId="urn:microsoft.com/office/officeart/2005/8/layout/radial1"/>
    <dgm:cxn modelId="{F990FC42-ADC9-4B44-955C-7F4A1D704482}" type="presOf" srcId="{96ABC451-8D2A-46AA-9911-19A11002940E}" destId="{EC7F4415-04CC-4DAF-8AD4-543BFDC2C060}" srcOrd="1" destOrd="0" presId="urn:microsoft.com/office/officeart/2005/8/layout/radial1"/>
    <dgm:cxn modelId="{C2D04449-9A22-466D-8391-D51867442194}" srcId="{CC07BEAB-DC0F-4B73-9AE5-77C0B7BE683A}" destId="{E70836B2-BD61-4425-9C07-4F281DD47CD6}" srcOrd="4" destOrd="0" parTransId="{96ABC451-8D2A-46AA-9911-19A11002940E}" sibTransId="{EFDF2B6E-92FA-40BA-805B-2F4DC4FCF821}"/>
    <dgm:cxn modelId="{856DA96A-32E2-40A3-B257-7BE06A74C0D9}" type="presOf" srcId="{F1D9350C-47F4-4B15-8531-10211E6E717C}" destId="{9E88409C-B0F7-4B92-8CCA-DBDBD1F38E8E}" srcOrd="0" destOrd="0" presId="urn:microsoft.com/office/officeart/2005/8/layout/radial1"/>
    <dgm:cxn modelId="{13EF9E6B-8C45-4581-8FAA-B5BACFC9CDD3}" type="presOf" srcId="{AC8DFF68-4911-4B9A-8C2D-BBB6C5451BFF}" destId="{A5564648-72B1-4361-85C2-724B45130DAB}" srcOrd="0" destOrd="0" presId="urn:microsoft.com/office/officeart/2005/8/layout/radial1"/>
    <dgm:cxn modelId="{76B73354-A39B-4214-B05B-7467081A2192}" type="presOf" srcId="{F1D9350C-47F4-4B15-8531-10211E6E717C}" destId="{A7427E2F-61A5-48C8-AE5D-59106EAC3FED}" srcOrd="1" destOrd="0" presId="urn:microsoft.com/office/officeart/2005/8/layout/radial1"/>
    <dgm:cxn modelId="{6F989D79-4F1C-426A-ACDF-6BDCAF2E0EAF}" type="presOf" srcId="{5AF72212-3474-47FA-A251-A0673B4575D5}" destId="{DF8CCAE7-3C5F-4D19-955D-C049CA40492D}" srcOrd="1" destOrd="0" presId="urn:microsoft.com/office/officeart/2005/8/layout/radial1"/>
    <dgm:cxn modelId="{647B748A-E628-4075-AB2E-4E79FEF28A7F}" type="presOf" srcId="{38A0FA17-63B1-4505-AACC-223A39BCFA86}" destId="{03A76D3C-DF62-48DA-8268-5C485E35A212}" srcOrd="0" destOrd="0" presId="urn:microsoft.com/office/officeart/2005/8/layout/radial1"/>
    <dgm:cxn modelId="{DBC6479B-1C31-491B-B920-6F3AB97CC7C5}" srcId="{231AD1EF-2D35-40FB-9165-753DB075D676}" destId="{CC07BEAB-DC0F-4B73-9AE5-77C0B7BE683A}" srcOrd="0" destOrd="0" parTransId="{F9DF9039-CE92-4596-8EF2-3AB34F55E999}" sibTransId="{DE107532-0610-447D-8143-4E675A1F9291}"/>
    <dgm:cxn modelId="{238E349D-5DB8-44DE-8CE8-B6FD088B7668}" type="presOf" srcId="{F7CD1133-030E-4280-8099-DB588A73DC52}" destId="{5B538669-74D2-4F1F-A610-3831C4D413EC}" srcOrd="0" destOrd="0" presId="urn:microsoft.com/office/officeart/2005/8/layout/radial1"/>
    <dgm:cxn modelId="{9E589B9F-2035-4A28-9FF7-E7CDAEE611AF}" srcId="{CC07BEAB-DC0F-4B73-9AE5-77C0B7BE683A}" destId="{6ADB5F06-9827-4397-8612-8BFC895E44F5}" srcOrd="2" destOrd="0" parTransId="{F1D9350C-47F4-4B15-8531-10211E6E717C}" sibTransId="{121699F2-76A3-48F4-AC39-B7AAA98EC96A}"/>
    <dgm:cxn modelId="{369272A0-95BB-478B-A813-B3D2853DFB4E}" type="presOf" srcId="{D735C050-37A4-475C-9453-6D02E32F5D40}" destId="{C05BA452-B8FB-4818-9105-008058D61990}" srcOrd="0" destOrd="0" presId="urn:microsoft.com/office/officeart/2005/8/layout/radial1"/>
    <dgm:cxn modelId="{633BF2A7-B7A2-40FC-B53F-647ED958A737}" type="presOf" srcId="{6ADB5F06-9827-4397-8612-8BFC895E44F5}" destId="{641C0173-A7AF-4D3F-8968-58D0DC8DBEBD}" srcOrd="0" destOrd="0" presId="urn:microsoft.com/office/officeart/2005/8/layout/radial1"/>
    <dgm:cxn modelId="{777B79AD-E5B4-4DDC-BE0C-74CB324B680F}" type="presOf" srcId="{2D22533B-B50A-4DC4-9383-4DAB2DC2DC16}" destId="{2FBD0DAC-8D9B-40D9-BB75-CF7E644BDD52}" srcOrd="1" destOrd="0" presId="urn:microsoft.com/office/officeart/2005/8/layout/radial1"/>
    <dgm:cxn modelId="{F79BD2C0-6E22-4D3A-94C4-C9DA2A899097}" type="presOf" srcId="{CC07BEAB-DC0F-4B73-9AE5-77C0B7BE683A}" destId="{E7BB268A-89A2-41D5-8B54-C8A3846694C9}" srcOrd="0" destOrd="0" presId="urn:microsoft.com/office/officeart/2005/8/layout/radial1"/>
    <dgm:cxn modelId="{C242B7C1-73B0-46EB-B94E-E5542CF4F42E}" type="presOf" srcId="{2D22533B-B50A-4DC4-9383-4DAB2DC2DC16}" destId="{74F5C1DB-F0A1-4820-A239-9C99E0443548}" srcOrd="0" destOrd="0" presId="urn:microsoft.com/office/officeart/2005/8/layout/radial1"/>
    <dgm:cxn modelId="{EACBCFDD-4BD5-46FE-8CD9-C02CC590162D}" type="presOf" srcId="{4B5936E2-9E45-482D-8137-0F2C91B7C2E6}" destId="{8985EB7C-35CF-4B16-9D10-EBC9E4C02799}" srcOrd="0" destOrd="0" presId="urn:microsoft.com/office/officeart/2005/8/layout/radial1"/>
    <dgm:cxn modelId="{7499A6E1-93EA-42AB-A967-859D41E68052}" srcId="{CC07BEAB-DC0F-4B73-9AE5-77C0B7BE683A}" destId="{38A0FA17-63B1-4505-AACC-223A39BCFA86}" srcOrd="0" destOrd="0" parTransId="{D735C050-37A4-475C-9453-6D02E32F5D40}" sibTransId="{DFEDAC30-88FD-4A45-AE49-C81D0044DA83}"/>
    <dgm:cxn modelId="{28E69AF4-96BD-4984-B785-4219ABDDE5AB}" type="presOf" srcId="{2064A68C-1100-4C85-85BA-92C3664AC2DD}" destId="{F5C86FFD-1C37-4300-8857-D76783191E95}" srcOrd="0" destOrd="0" presId="urn:microsoft.com/office/officeart/2005/8/layout/radial1"/>
    <dgm:cxn modelId="{62AACEF8-5DA4-4B81-A87E-3F4847FEE9C0}" srcId="{CC07BEAB-DC0F-4B73-9AE5-77C0B7BE683A}" destId="{F7CD1133-030E-4280-8099-DB588A73DC52}" srcOrd="5" destOrd="0" parTransId="{2064A68C-1100-4C85-85BA-92C3664AC2DD}" sibTransId="{F7B09976-3AE9-4AE3-861F-1C712EDFD5CB}"/>
    <dgm:cxn modelId="{DE2C1822-994B-4975-8336-B62B763CBB08}" type="presParOf" srcId="{B3DC1C49-9810-443E-94B2-5901A4E44FCD}" destId="{E7BB268A-89A2-41D5-8B54-C8A3846694C9}" srcOrd="0" destOrd="0" presId="urn:microsoft.com/office/officeart/2005/8/layout/radial1"/>
    <dgm:cxn modelId="{A1B7270D-F25C-45A7-AD2B-3813898D3F91}" type="presParOf" srcId="{B3DC1C49-9810-443E-94B2-5901A4E44FCD}" destId="{C05BA452-B8FB-4818-9105-008058D61990}" srcOrd="1" destOrd="0" presId="urn:microsoft.com/office/officeart/2005/8/layout/radial1"/>
    <dgm:cxn modelId="{6A1D2662-8F1D-479C-A16F-DCE16B94AF8B}" type="presParOf" srcId="{C05BA452-B8FB-4818-9105-008058D61990}" destId="{43BF5A96-D342-4393-9DB7-20CEE1AEFC8D}" srcOrd="0" destOrd="0" presId="urn:microsoft.com/office/officeart/2005/8/layout/radial1"/>
    <dgm:cxn modelId="{39E27B8F-130D-4A6D-A932-AF323C63CD81}" type="presParOf" srcId="{B3DC1C49-9810-443E-94B2-5901A4E44FCD}" destId="{03A76D3C-DF62-48DA-8268-5C485E35A212}" srcOrd="2" destOrd="0" presId="urn:microsoft.com/office/officeart/2005/8/layout/radial1"/>
    <dgm:cxn modelId="{73A9777B-6B6A-4242-9263-BC7C9BDC51BC}" type="presParOf" srcId="{B3DC1C49-9810-443E-94B2-5901A4E44FCD}" destId="{74F5C1DB-F0A1-4820-A239-9C99E0443548}" srcOrd="3" destOrd="0" presId="urn:microsoft.com/office/officeart/2005/8/layout/radial1"/>
    <dgm:cxn modelId="{97094276-1188-4D7A-85CC-56B104206916}" type="presParOf" srcId="{74F5C1DB-F0A1-4820-A239-9C99E0443548}" destId="{2FBD0DAC-8D9B-40D9-BB75-CF7E644BDD52}" srcOrd="0" destOrd="0" presId="urn:microsoft.com/office/officeart/2005/8/layout/radial1"/>
    <dgm:cxn modelId="{CD3B7686-3DCC-4591-94E4-5B8B77C589E2}" type="presParOf" srcId="{B3DC1C49-9810-443E-94B2-5901A4E44FCD}" destId="{A5564648-72B1-4361-85C2-724B45130DAB}" srcOrd="4" destOrd="0" presId="urn:microsoft.com/office/officeart/2005/8/layout/radial1"/>
    <dgm:cxn modelId="{6838996D-3C37-405A-A55A-785225DE2C84}" type="presParOf" srcId="{B3DC1C49-9810-443E-94B2-5901A4E44FCD}" destId="{9E88409C-B0F7-4B92-8CCA-DBDBD1F38E8E}" srcOrd="5" destOrd="0" presId="urn:microsoft.com/office/officeart/2005/8/layout/radial1"/>
    <dgm:cxn modelId="{4E62230E-70C4-4B24-932F-16AE36255A35}" type="presParOf" srcId="{9E88409C-B0F7-4B92-8CCA-DBDBD1F38E8E}" destId="{A7427E2F-61A5-48C8-AE5D-59106EAC3FED}" srcOrd="0" destOrd="0" presId="urn:microsoft.com/office/officeart/2005/8/layout/radial1"/>
    <dgm:cxn modelId="{705DAA8B-E6FB-46CC-A0F7-D62F77AE8194}" type="presParOf" srcId="{B3DC1C49-9810-443E-94B2-5901A4E44FCD}" destId="{641C0173-A7AF-4D3F-8968-58D0DC8DBEBD}" srcOrd="6" destOrd="0" presId="urn:microsoft.com/office/officeart/2005/8/layout/radial1"/>
    <dgm:cxn modelId="{E80BBB55-01DB-431F-854B-29C92F3B5C28}" type="presParOf" srcId="{B3DC1C49-9810-443E-94B2-5901A4E44FCD}" destId="{E0EA99E8-1822-4AAF-A8C7-B5E08D702077}" srcOrd="7" destOrd="0" presId="urn:microsoft.com/office/officeart/2005/8/layout/radial1"/>
    <dgm:cxn modelId="{29303DBD-B6B9-4B9F-A37C-56425AC500C7}" type="presParOf" srcId="{E0EA99E8-1822-4AAF-A8C7-B5E08D702077}" destId="{DF8CCAE7-3C5F-4D19-955D-C049CA40492D}" srcOrd="0" destOrd="0" presId="urn:microsoft.com/office/officeart/2005/8/layout/radial1"/>
    <dgm:cxn modelId="{3C3FF86F-E4D2-469B-96B6-6B246B23714C}" type="presParOf" srcId="{B3DC1C49-9810-443E-94B2-5901A4E44FCD}" destId="{8985EB7C-35CF-4B16-9D10-EBC9E4C02799}" srcOrd="8" destOrd="0" presId="urn:microsoft.com/office/officeart/2005/8/layout/radial1"/>
    <dgm:cxn modelId="{F554D608-9E8E-4CBC-BF10-CFD2283AE3BD}" type="presParOf" srcId="{B3DC1C49-9810-443E-94B2-5901A4E44FCD}" destId="{FA3EFC09-6920-4F07-922D-9DB75D0A4C07}" srcOrd="9" destOrd="0" presId="urn:microsoft.com/office/officeart/2005/8/layout/radial1"/>
    <dgm:cxn modelId="{0C43993A-3743-4406-AAE5-28FE9828EA3E}" type="presParOf" srcId="{FA3EFC09-6920-4F07-922D-9DB75D0A4C07}" destId="{EC7F4415-04CC-4DAF-8AD4-543BFDC2C060}" srcOrd="0" destOrd="0" presId="urn:microsoft.com/office/officeart/2005/8/layout/radial1"/>
    <dgm:cxn modelId="{0562C43D-17D6-4143-AA9C-18D3908290D1}" type="presParOf" srcId="{B3DC1C49-9810-443E-94B2-5901A4E44FCD}" destId="{27D1DF5E-5F9C-4FF9-BD8A-31B2903948A3}" srcOrd="10" destOrd="0" presId="urn:microsoft.com/office/officeart/2005/8/layout/radial1"/>
    <dgm:cxn modelId="{19517635-408C-41CB-B863-5B66DD902B99}" type="presParOf" srcId="{B3DC1C49-9810-443E-94B2-5901A4E44FCD}" destId="{F5C86FFD-1C37-4300-8857-D76783191E95}" srcOrd="11" destOrd="0" presId="urn:microsoft.com/office/officeart/2005/8/layout/radial1"/>
    <dgm:cxn modelId="{03081BEA-DCF0-4F82-91AD-00DF9354973E}" type="presParOf" srcId="{F5C86FFD-1C37-4300-8857-D76783191E95}" destId="{2EBA403C-7EA1-4196-9509-5AB2E02E12A3}" srcOrd="0" destOrd="0" presId="urn:microsoft.com/office/officeart/2005/8/layout/radial1"/>
    <dgm:cxn modelId="{0C5AF004-2358-454D-BA74-D26631FEF57D}" type="presParOf" srcId="{B3DC1C49-9810-443E-94B2-5901A4E44FCD}" destId="{5B538669-74D2-4F1F-A610-3831C4D413EC}"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BB268A-89A2-41D5-8B54-C8A3846694C9}">
      <dsp:nvSpPr>
        <dsp:cNvPr id="0" name=""/>
        <dsp:cNvSpPr/>
      </dsp:nvSpPr>
      <dsp:spPr>
        <a:xfrm>
          <a:off x="2098084" y="1910248"/>
          <a:ext cx="2393668" cy="21419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b="1" kern="1200" dirty="0">
              <a:solidFill>
                <a:srgbClr val="FFFF00"/>
              </a:solidFill>
            </a:rPr>
            <a:t>Gendered Health Inequalities</a:t>
          </a:r>
        </a:p>
      </dsp:txBody>
      <dsp:txXfrm>
        <a:off x="2448629" y="2223928"/>
        <a:ext cx="1692578" cy="1514580"/>
      </dsp:txXfrm>
    </dsp:sp>
    <dsp:sp modelId="{C05BA452-B8FB-4818-9105-008058D61990}">
      <dsp:nvSpPr>
        <dsp:cNvPr id="0" name=""/>
        <dsp:cNvSpPr/>
      </dsp:nvSpPr>
      <dsp:spPr>
        <a:xfrm rot="16200000">
          <a:off x="3193742" y="1786769"/>
          <a:ext cx="202352" cy="44604"/>
        </a:xfrm>
        <a:custGeom>
          <a:avLst/>
          <a:gdLst/>
          <a:ahLst/>
          <a:cxnLst/>
          <a:rect l="0" t="0" r="0" b="0"/>
          <a:pathLst>
            <a:path>
              <a:moveTo>
                <a:pt x="0" y="22302"/>
              </a:moveTo>
              <a:lnTo>
                <a:pt x="202352" y="2230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289859" y="1804013"/>
        <a:ext cx="10117" cy="10117"/>
      </dsp:txXfrm>
    </dsp:sp>
    <dsp:sp modelId="{03A76D3C-DF62-48DA-8268-5C485E35A212}">
      <dsp:nvSpPr>
        <dsp:cNvPr id="0" name=""/>
        <dsp:cNvSpPr/>
      </dsp:nvSpPr>
      <dsp:spPr>
        <a:xfrm>
          <a:off x="2331923" y="-17275"/>
          <a:ext cx="1925990" cy="1725171"/>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Diagnosed later</a:t>
          </a:r>
        </a:p>
      </dsp:txBody>
      <dsp:txXfrm>
        <a:off x="2613978" y="235370"/>
        <a:ext cx="1361880" cy="1219881"/>
      </dsp:txXfrm>
    </dsp:sp>
    <dsp:sp modelId="{74F5C1DB-F0A1-4820-A239-9C99E0443548}">
      <dsp:nvSpPr>
        <dsp:cNvPr id="0" name=""/>
        <dsp:cNvSpPr/>
      </dsp:nvSpPr>
      <dsp:spPr>
        <a:xfrm rot="19800000">
          <a:off x="4298074" y="2368879"/>
          <a:ext cx="37635" cy="44604"/>
        </a:xfrm>
        <a:custGeom>
          <a:avLst/>
          <a:gdLst/>
          <a:ahLst/>
          <a:cxnLst/>
          <a:rect l="0" t="0" r="0" b="0"/>
          <a:pathLst>
            <a:path>
              <a:moveTo>
                <a:pt x="0" y="22302"/>
              </a:moveTo>
              <a:lnTo>
                <a:pt x="37635" y="2230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315951" y="2390241"/>
        <a:ext cx="1881" cy="1881"/>
      </dsp:txXfrm>
    </dsp:sp>
    <dsp:sp modelId="{A5564648-72B1-4361-85C2-724B45130DAB}">
      <dsp:nvSpPr>
        <dsp:cNvPr id="0" name=""/>
        <dsp:cNvSpPr/>
      </dsp:nvSpPr>
      <dsp:spPr>
        <a:xfrm>
          <a:off x="4173780" y="1059902"/>
          <a:ext cx="1941778" cy="1706724"/>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More likely to suffer adverse drug reactions</a:t>
          </a:r>
        </a:p>
      </dsp:txBody>
      <dsp:txXfrm>
        <a:off x="4458147" y="1309846"/>
        <a:ext cx="1373044" cy="1206836"/>
      </dsp:txXfrm>
    </dsp:sp>
    <dsp:sp modelId="{9E88409C-B0F7-4B92-8CCA-DBDBD1F38E8E}">
      <dsp:nvSpPr>
        <dsp:cNvPr id="0" name=""/>
        <dsp:cNvSpPr/>
      </dsp:nvSpPr>
      <dsp:spPr>
        <a:xfrm rot="1800000">
          <a:off x="4298394" y="3547760"/>
          <a:ext cx="32866" cy="44604"/>
        </a:xfrm>
        <a:custGeom>
          <a:avLst/>
          <a:gdLst/>
          <a:ahLst/>
          <a:cxnLst/>
          <a:rect l="0" t="0" r="0" b="0"/>
          <a:pathLst>
            <a:path>
              <a:moveTo>
                <a:pt x="0" y="22302"/>
              </a:moveTo>
              <a:lnTo>
                <a:pt x="32866" y="2230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314005" y="3569241"/>
        <a:ext cx="1643" cy="1643"/>
      </dsp:txXfrm>
    </dsp:sp>
    <dsp:sp modelId="{641C0173-A7AF-4D3F-8968-58D0DC8DBEBD}">
      <dsp:nvSpPr>
        <dsp:cNvPr id="0" name=""/>
        <dsp:cNvSpPr/>
      </dsp:nvSpPr>
      <dsp:spPr>
        <a:xfrm>
          <a:off x="4204176" y="3103476"/>
          <a:ext cx="1880988" cy="1891393"/>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t>Muslim women face additional barriers accessing mental health services</a:t>
          </a:r>
        </a:p>
      </dsp:txBody>
      <dsp:txXfrm>
        <a:off x="4479640" y="3380464"/>
        <a:ext cx="1330060" cy="1337417"/>
      </dsp:txXfrm>
    </dsp:sp>
    <dsp:sp modelId="{E0EA99E8-1822-4AAF-A8C7-B5E08D702077}">
      <dsp:nvSpPr>
        <dsp:cNvPr id="0" name=""/>
        <dsp:cNvSpPr/>
      </dsp:nvSpPr>
      <dsp:spPr>
        <a:xfrm rot="5400000">
          <a:off x="3195006" y="4129799"/>
          <a:ext cx="199825" cy="44604"/>
        </a:xfrm>
        <a:custGeom>
          <a:avLst/>
          <a:gdLst/>
          <a:ahLst/>
          <a:cxnLst/>
          <a:rect l="0" t="0" r="0" b="0"/>
          <a:pathLst>
            <a:path>
              <a:moveTo>
                <a:pt x="0" y="22302"/>
              </a:moveTo>
              <a:lnTo>
                <a:pt x="199825" y="2230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289923" y="4147105"/>
        <a:ext cx="9991" cy="9991"/>
      </dsp:txXfrm>
    </dsp:sp>
    <dsp:sp modelId="{8985EB7C-35CF-4B16-9D10-EBC9E4C02799}">
      <dsp:nvSpPr>
        <dsp:cNvPr id="0" name=""/>
        <dsp:cNvSpPr/>
      </dsp:nvSpPr>
      <dsp:spPr>
        <a:xfrm>
          <a:off x="2156084" y="4252014"/>
          <a:ext cx="2277667" cy="1730226"/>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t>Chronic pain often attributed to psychological rather than somatic causes</a:t>
          </a:r>
        </a:p>
      </dsp:txBody>
      <dsp:txXfrm>
        <a:off x="2489641" y="4505400"/>
        <a:ext cx="1610553" cy="1223454"/>
      </dsp:txXfrm>
    </dsp:sp>
    <dsp:sp modelId="{FA3EFC09-6920-4F07-922D-9DB75D0A4C07}">
      <dsp:nvSpPr>
        <dsp:cNvPr id="0" name=""/>
        <dsp:cNvSpPr/>
      </dsp:nvSpPr>
      <dsp:spPr>
        <a:xfrm rot="9000000">
          <a:off x="2233466" y="3554489"/>
          <a:ext cx="59780" cy="44604"/>
        </a:xfrm>
        <a:custGeom>
          <a:avLst/>
          <a:gdLst/>
          <a:ahLst/>
          <a:cxnLst/>
          <a:rect l="0" t="0" r="0" b="0"/>
          <a:pathLst>
            <a:path>
              <a:moveTo>
                <a:pt x="0" y="22302"/>
              </a:moveTo>
              <a:lnTo>
                <a:pt x="59780" y="2230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2261861" y="3575297"/>
        <a:ext cx="2989" cy="2989"/>
      </dsp:txXfrm>
    </dsp:sp>
    <dsp:sp modelId="{27D1DF5E-5F9C-4FF9-BD8A-31B2903948A3}">
      <dsp:nvSpPr>
        <dsp:cNvPr id="0" name=""/>
        <dsp:cNvSpPr/>
      </dsp:nvSpPr>
      <dsp:spPr>
        <a:xfrm>
          <a:off x="539918" y="3103476"/>
          <a:ext cx="1810498" cy="1891393"/>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BAME women more likely to die in childbirth</a:t>
          </a:r>
        </a:p>
      </dsp:txBody>
      <dsp:txXfrm>
        <a:off x="805059" y="3380464"/>
        <a:ext cx="1280216" cy="1337417"/>
      </dsp:txXfrm>
    </dsp:sp>
    <dsp:sp modelId="{F5C86FFD-1C37-4300-8857-D76783191E95}">
      <dsp:nvSpPr>
        <dsp:cNvPr id="0" name=""/>
        <dsp:cNvSpPr/>
      </dsp:nvSpPr>
      <dsp:spPr>
        <a:xfrm rot="12600000">
          <a:off x="2246600" y="2366862"/>
          <a:ext cx="45702" cy="44604"/>
        </a:xfrm>
        <a:custGeom>
          <a:avLst/>
          <a:gdLst/>
          <a:ahLst/>
          <a:cxnLst/>
          <a:rect l="0" t="0" r="0" b="0"/>
          <a:pathLst>
            <a:path>
              <a:moveTo>
                <a:pt x="0" y="22302"/>
              </a:moveTo>
              <a:lnTo>
                <a:pt x="45702" y="2230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2268309" y="2388022"/>
        <a:ext cx="2285" cy="2285"/>
      </dsp:txXfrm>
    </dsp:sp>
    <dsp:sp modelId="{5B538669-74D2-4F1F-A610-3831C4D413EC}">
      <dsp:nvSpPr>
        <dsp:cNvPr id="0" name=""/>
        <dsp:cNvSpPr/>
      </dsp:nvSpPr>
      <dsp:spPr>
        <a:xfrm>
          <a:off x="507430" y="1009262"/>
          <a:ext cx="1875473" cy="180800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Lower </a:t>
          </a:r>
          <a:r>
            <a:rPr lang="en-GB" sz="1600" kern="1200" dirty="0"/>
            <a:t>cervical &amp; breast cancer screening among BAME women  </a:t>
          </a:r>
        </a:p>
      </dsp:txBody>
      <dsp:txXfrm>
        <a:off x="782087" y="1274038"/>
        <a:ext cx="1326159" cy="127845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6A27-F581-FBB2-A12B-27D4587645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699D22C-E865-F1E9-84AB-13EAB63A91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6401114-513C-994A-2A42-4629039EDA06}"/>
              </a:ext>
            </a:extLst>
          </p:cNvPr>
          <p:cNvSpPr>
            <a:spLocks noGrp="1"/>
          </p:cNvSpPr>
          <p:nvPr>
            <p:ph type="dt" sz="half" idx="10"/>
          </p:nvPr>
        </p:nvSpPr>
        <p:spPr/>
        <p:txBody>
          <a:bodyPr/>
          <a:lstStyle/>
          <a:p>
            <a:fld id="{521622CF-E5FF-40EB-8E69-C433A3C964C2}" type="datetimeFigureOut">
              <a:rPr lang="en-GB" smtClean="0"/>
              <a:t>15/09/2024</a:t>
            </a:fld>
            <a:endParaRPr lang="en-GB"/>
          </a:p>
        </p:txBody>
      </p:sp>
      <p:sp>
        <p:nvSpPr>
          <p:cNvPr id="5" name="Footer Placeholder 4">
            <a:extLst>
              <a:ext uri="{FF2B5EF4-FFF2-40B4-BE49-F238E27FC236}">
                <a16:creationId xmlns:a16="http://schemas.microsoft.com/office/drawing/2014/main" id="{4E9D3E69-5121-9123-68CC-7C77E27FE7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AE1619-DA70-80EB-5E02-2785B9F374BB}"/>
              </a:ext>
            </a:extLst>
          </p:cNvPr>
          <p:cNvSpPr>
            <a:spLocks noGrp="1"/>
          </p:cNvSpPr>
          <p:nvPr>
            <p:ph type="sldNum" sz="quarter" idx="12"/>
          </p:nvPr>
        </p:nvSpPr>
        <p:spPr/>
        <p:txBody>
          <a:bodyPr/>
          <a:lstStyle/>
          <a:p>
            <a:fld id="{E0F1D76B-6832-4278-8397-8CB87A7099CC}" type="slidenum">
              <a:rPr lang="en-GB" smtClean="0"/>
              <a:t>‹#›</a:t>
            </a:fld>
            <a:endParaRPr lang="en-GB"/>
          </a:p>
        </p:txBody>
      </p:sp>
    </p:spTree>
    <p:extLst>
      <p:ext uri="{BB962C8B-B14F-4D97-AF65-F5344CB8AC3E}">
        <p14:creationId xmlns:p14="http://schemas.microsoft.com/office/powerpoint/2010/main" val="3549271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70085-AB92-5F20-D858-36A43D0196B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A64549-54D0-88FB-151F-7718186D8C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9431D9-7909-7646-3B36-47CA82712604}"/>
              </a:ext>
            </a:extLst>
          </p:cNvPr>
          <p:cNvSpPr>
            <a:spLocks noGrp="1"/>
          </p:cNvSpPr>
          <p:nvPr>
            <p:ph type="dt" sz="half" idx="10"/>
          </p:nvPr>
        </p:nvSpPr>
        <p:spPr/>
        <p:txBody>
          <a:bodyPr/>
          <a:lstStyle/>
          <a:p>
            <a:fld id="{521622CF-E5FF-40EB-8E69-C433A3C964C2}" type="datetimeFigureOut">
              <a:rPr lang="en-GB" smtClean="0"/>
              <a:t>15/09/2024</a:t>
            </a:fld>
            <a:endParaRPr lang="en-GB"/>
          </a:p>
        </p:txBody>
      </p:sp>
      <p:sp>
        <p:nvSpPr>
          <p:cNvPr id="5" name="Footer Placeholder 4">
            <a:extLst>
              <a:ext uri="{FF2B5EF4-FFF2-40B4-BE49-F238E27FC236}">
                <a16:creationId xmlns:a16="http://schemas.microsoft.com/office/drawing/2014/main" id="{1ECABD7D-2713-9046-1BB9-6243C0C15C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EF006B-386F-78D1-6217-788C503B3972}"/>
              </a:ext>
            </a:extLst>
          </p:cNvPr>
          <p:cNvSpPr>
            <a:spLocks noGrp="1"/>
          </p:cNvSpPr>
          <p:nvPr>
            <p:ph type="sldNum" sz="quarter" idx="12"/>
          </p:nvPr>
        </p:nvSpPr>
        <p:spPr/>
        <p:txBody>
          <a:bodyPr/>
          <a:lstStyle/>
          <a:p>
            <a:fld id="{E0F1D76B-6832-4278-8397-8CB87A7099CC}" type="slidenum">
              <a:rPr lang="en-GB" smtClean="0"/>
              <a:t>‹#›</a:t>
            </a:fld>
            <a:endParaRPr lang="en-GB"/>
          </a:p>
        </p:txBody>
      </p:sp>
    </p:spTree>
    <p:extLst>
      <p:ext uri="{BB962C8B-B14F-4D97-AF65-F5344CB8AC3E}">
        <p14:creationId xmlns:p14="http://schemas.microsoft.com/office/powerpoint/2010/main" val="3129320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3C78C-5880-153B-B3F2-5DE4CE6C76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A706B62-2558-FE17-F55E-C457A9C9EF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8A7573-8430-1D55-7A43-490BD3F65B6E}"/>
              </a:ext>
            </a:extLst>
          </p:cNvPr>
          <p:cNvSpPr>
            <a:spLocks noGrp="1"/>
          </p:cNvSpPr>
          <p:nvPr>
            <p:ph type="dt" sz="half" idx="10"/>
          </p:nvPr>
        </p:nvSpPr>
        <p:spPr/>
        <p:txBody>
          <a:bodyPr/>
          <a:lstStyle/>
          <a:p>
            <a:fld id="{521622CF-E5FF-40EB-8E69-C433A3C964C2}" type="datetimeFigureOut">
              <a:rPr lang="en-GB" smtClean="0"/>
              <a:t>15/09/2024</a:t>
            </a:fld>
            <a:endParaRPr lang="en-GB"/>
          </a:p>
        </p:txBody>
      </p:sp>
      <p:sp>
        <p:nvSpPr>
          <p:cNvPr id="5" name="Footer Placeholder 4">
            <a:extLst>
              <a:ext uri="{FF2B5EF4-FFF2-40B4-BE49-F238E27FC236}">
                <a16:creationId xmlns:a16="http://schemas.microsoft.com/office/drawing/2014/main" id="{07BFBEF7-7A5A-480E-DC0A-240DE499BF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8599B3-5401-3EC8-7B22-05A7A256ECBF}"/>
              </a:ext>
            </a:extLst>
          </p:cNvPr>
          <p:cNvSpPr>
            <a:spLocks noGrp="1"/>
          </p:cNvSpPr>
          <p:nvPr>
            <p:ph type="sldNum" sz="quarter" idx="12"/>
          </p:nvPr>
        </p:nvSpPr>
        <p:spPr/>
        <p:txBody>
          <a:bodyPr/>
          <a:lstStyle/>
          <a:p>
            <a:fld id="{E0F1D76B-6832-4278-8397-8CB87A7099CC}" type="slidenum">
              <a:rPr lang="en-GB" smtClean="0"/>
              <a:t>‹#›</a:t>
            </a:fld>
            <a:endParaRPr lang="en-GB"/>
          </a:p>
        </p:txBody>
      </p:sp>
    </p:spTree>
    <p:extLst>
      <p:ext uri="{BB962C8B-B14F-4D97-AF65-F5344CB8AC3E}">
        <p14:creationId xmlns:p14="http://schemas.microsoft.com/office/powerpoint/2010/main" val="4037639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88D13-75D4-6346-5CA5-4C91C777E79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DDC6804-3CFF-A045-B26F-228536713FD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8BBD134-2E32-5FC9-E0D4-4737F1CAB5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49340D5-DDFB-0661-D014-133B8814020D}"/>
              </a:ext>
            </a:extLst>
          </p:cNvPr>
          <p:cNvSpPr>
            <a:spLocks noGrp="1"/>
          </p:cNvSpPr>
          <p:nvPr>
            <p:ph type="dt" sz="half" idx="10"/>
          </p:nvPr>
        </p:nvSpPr>
        <p:spPr/>
        <p:txBody>
          <a:bodyPr/>
          <a:lstStyle/>
          <a:p>
            <a:fld id="{521622CF-E5FF-40EB-8E69-C433A3C964C2}" type="datetimeFigureOut">
              <a:rPr lang="en-GB" smtClean="0"/>
              <a:t>15/09/2024</a:t>
            </a:fld>
            <a:endParaRPr lang="en-GB"/>
          </a:p>
        </p:txBody>
      </p:sp>
      <p:sp>
        <p:nvSpPr>
          <p:cNvPr id="6" name="Footer Placeholder 5">
            <a:extLst>
              <a:ext uri="{FF2B5EF4-FFF2-40B4-BE49-F238E27FC236}">
                <a16:creationId xmlns:a16="http://schemas.microsoft.com/office/drawing/2014/main" id="{FEBA0869-6961-6BD8-6FD7-EF1F2ED28A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DE9095-FA8C-F07E-0705-D0CF6CA00108}"/>
              </a:ext>
            </a:extLst>
          </p:cNvPr>
          <p:cNvSpPr>
            <a:spLocks noGrp="1"/>
          </p:cNvSpPr>
          <p:nvPr>
            <p:ph type="sldNum" sz="quarter" idx="12"/>
          </p:nvPr>
        </p:nvSpPr>
        <p:spPr/>
        <p:txBody>
          <a:bodyPr/>
          <a:lstStyle/>
          <a:p>
            <a:fld id="{E0F1D76B-6832-4278-8397-8CB87A7099CC}" type="slidenum">
              <a:rPr lang="en-GB" smtClean="0"/>
              <a:t>‹#›</a:t>
            </a:fld>
            <a:endParaRPr lang="en-GB"/>
          </a:p>
        </p:txBody>
      </p:sp>
    </p:spTree>
    <p:extLst>
      <p:ext uri="{BB962C8B-B14F-4D97-AF65-F5344CB8AC3E}">
        <p14:creationId xmlns:p14="http://schemas.microsoft.com/office/powerpoint/2010/main" val="3907347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DE33E-2409-0FE9-2BBE-76E545A1E5F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F5EF98-4A79-D5A7-B2DE-18932DD854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E6935D-B6E2-380C-8EA3-6D703CF98E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A464EB-818B-1195-26DA-9567F28DCB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35AAF8-E9D4-1A4F-6ED9-8D64CC8A59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A4CBCD4-93E9-5ACF-C70E-7F7F959DCDDC}"/>
              </a:ext>
            </a:extLst>
          </p:cNvPr>
          <p:cNvSpPr>
            <a:spLocks noGrp="1"/>
          </p:cNvSpPr>
          <p:nvPr>
            <p:ph type="dt" sz="half" idx="10"/>
          </p:nvPr>
        </p:nvSpPr>
        <p:spPr/>
        <p:txBody>
          <a:bodyPr/>
          <a:lstStyle/>
          <a:p>
            <a:fld id="{521622CF-E5FF-40EB-8E69-C433A3C964C2}" type="datetimeFigureOut">
              <a:rPr lang="en-GB" smtClean="0"/>
              <a:t>15/09/2024</a:t>
            </a:fld>
            <a:endParaRPr lang="en-GB"/>
          </a:p>
        </p:txBody>
      </p:sp>
      <p:sp>
        <p:nvSpPr>
          <p:cNvPr id="8" name="Footer Placeholder 7">
            <a:extLst>
              <a:ext uri="{FF2B5EF4-FFF2-40B4-BE49-F238E27FC236}">
                <a16:creationId xmlns:a16="http://schemas.microsoft.com/office/drawing/2014/main" id="{83B39C64-4A5E-57EF-9A97-4B59607433D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C90B4E8-A676-DE3B-A0AD-EABC38080053}"/>
              </a:ext>
            </a:extLst>
          </p:cNvPr>
          <p:cNvSpPr>
            <a:spLocks noGrp="1"/>
          </p:cNvSpPr>
          <p:nvPr>
            <p:ph type="sldNum" sz="quarter" idx="12"/>
          </p:nvPr>
        </p:nvSpPr>
        <p:spPr/>
        <p:txBody>
          <a:bodyPr/>
          <a:lstStyle/>
          <a:p>
            <a:fld id="{E0F1D76B-6832-4278-8397-8CB87A7099CC}" type="slidenum">
              <a:rPr lang="en-GB" smtClean="0"/>
              <a:t>‹#›</a:t>
            </a:fld>
            <a:endParaRPr lang="en-GB"/>
          </a:p>
        </p:txBody>
      </p:sp>
    </p:spTree>
    <p:extLst>
      <p:ext uri="{BB962C8B-B14F-4D97-AF65-F5344CB8AC3E}">
        <p14:creationId xmlns:p14="http://schemas.microsoft.com/office/powerpoint/2010/main" val="487704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2FE86-1735-8634-0046-FBE815BDF40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491B05B-F8BF-96FB-D32E-D3263F09C543}"/>
              </a:ext>
            </a:extLst>
          </p:cNvPr>
          <p:cNvSpPr>
            <a:spLocks noGrp="1"/>
          </p:cNvSpPr>
          <p:nvPr>
            <p:ph type="dt" sz="half" idx="10"/>
          </p:nvPr>
        </p:nvSpPr>
        <p:spPr/>
        <p:txBody>
          <a:bodyPr/>
          <a:lstStyle/>
          <a:p>
            <a:fld id="{521622CF-E5FF-40EB-8E69-C433A3C964C2}" type="datetimeFigureOut">
              <a:rPr lang="en-GB" smtClean="0"/>
              <a:t>15/09/2024</a:t>
            </a:fld>
            <a:endParaRPr lang="en-GB"/>
          </a:p>
        </p:txBody>
      </p:sp>
      <p:sp>
        <p:nvSpPr>
          <p:cNvPr id="4" name="Footer Placeholder 3">
            <a:extLst>
              <a:ext uri="{FF2B5EF4-FFF2-40B4-BE49-F238E27FC236}">
                <a16:creationId xmlns:a16="http://schemas.microsoft.com/office/drawing/2014/main" id="{BB9419B6-0A94-D318-E45F-9005830829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8BE24A7-C71C-9B00-8197-6CE865C68B2A}"/>
              </a:ext>
            </a:extLst>
          </p:cNvPr>
          <p:cNvSpPr>
            <a:spLocks noGrp="1"/>
          </p:cNvSpPr>
          <p:nvPr>
            <p:ph type="sldNum" sz="quarter" idx="12"/>
          </p:nvPr>
        </p:nvSpPr>
        <p:spPr/>
        <p:txBody>
          <a:bodyPr/>
          <a:lstStyle/>
          <a:p>
            <a:fld id="{E0F1D76B-6832-4278-8397-8CB87A7099CC}" type="slidenum">
              <a:rPr lang="en-GB" smtClean="0"/>
              <a:t>‹#›</a:t>
            </a:fld>
            <a:endParaRPr lang="en-GB"/>
          </a:p>
        </p:txBody>
      </p:sp>
    </p:spTree>
    <p:extLst>
      <p:ext uri="{BB962C8B-B14F-4D97-AF65-F5344CB8AC3E}">
        <p14:creationId xmlns:p14="http://schemas.microsoft.com/office/powerpoint/2010/main" val="3681820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B1AB6E-74F9-5C86-FC2A-3FD99877687D}"/>
              </a:ext>
            </a:extLst>
          </p:cNvPr>
          <p:cNvSpPr>
            <a:spLocks noGrp="1"/>
          </p:cNvSpPr>
          <p:nvPr>
            <p:ph type="dt" sz="half" idx="10"/>
          </p:nvPr>
        </p:nvSpPr>
        <p:spPr/>
        <p:txBody>
          <a:bodyPr/>
          <a:lstStyle/>
          <a:p>
            <a:fld id="{521622CF-E5FF-40EB-8E69-C433A3C964C2}" type="datetimeFigureOut">
              <a:rPr lang="en-GB" smtClean="0"/>
              <a:t>15/09/2024</a:t>
            </a:fld>
            <a:endParaRPr lang="en-GB"/>
          </a:p>
        </p:txBody>
      </p:sp>
      <p:sp>
        <p:nvSpPr>
          <p:cNvPr id="3" name="Footer Placeholder 2">
            <a:extLst>
              <a:ext uri="{FF2B5EF4-FFF2-40B4-BE49-F238E27FC236}">
                <a16:creationId xmlns:a16="http://schemas.microsoft.com/office/drawing/2014/main" id="{3991CD07-CC58-D551-330B-996BB14813A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8DBF89F-96EF-BB2A-CD25-F5767864D52F}"/>
              </a:ext>
            </a:extLst>
          </p:cNvPr>
          <p:cNvSpPr>
            <a:spLocks noGrp="1"/>
          </p:cNvSpPr>
          <p:nvPr>
            <p:ph type="sldNum" sz="quarter" idx="12"/>
          </p:nvPr>
        </p:nvSpPr>
        <p:spPr/>
        <p:txBody>
          <a:bodyPr/>
          <a:lstStyle/>
          <a:p>
            <a:fld id="{E0F1D76B-6832-4278-8397-8CB87A7099CC}" type="slidenum">
              <a:rPr lang="en-GB" smtClean="0"/>
              <a:t>‹#›</a:t>
            </a:fld>
            <a:endParaRPr lang="en-GB"/>
          </a:p>
        </p:txBody>
      </p:sp>
    </p:spTree>
    <p:extLst>
      <p:ext uri="{BB962C8B-B14F-4D97-AF65-F5344CB8AC3E}">
        <p14:creationId xmlns:p14="http://schemas.microsoft.com/office/powerpoint/2010/main" val="4271764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6C837-6E2D-CEAC-3E43-1C1EA56DE3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06BCCBF-6CB8-388E-38E3-B2ABDBB289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C001219-93F7-71EC-9265-74F14CC8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5AFB23-B1BC-0CA7-9F82-48C6F60CCC86}"/>
              </a:ext>
            </a:extLst>
          </p:cNvPr>
          <p:cNvSpPr>
            <a:spLocks noGrp="1"/>
          </p:cNvSpPr>
          <p:nvPr>
            <p:ph type="dt" sz="half" idx="10"/>
          </p:nvPr>
        </p:nvSpPr>
        <p:spPr/>
        <p:txBody>
          <a:bodyPr/>
          <a:lstStyle/>
          <a:p>
            <a:fld id="{521622CF-E5FF-40EB-8E69-C433A3C964C2}" type="datetimeFigureOut">
              <a:rPr lang="en-GB" smtClean="0"/>
              <a:t>15/09/2024</a:t>
            </a:fld>
            <a:endParaRPr lang="en-GB"/>
          </a:p>
        </p:txBody>
      </p:sp>
      <p:sp>
        <p:nvSpPr>
          <p:cNvPr id="6" name="Footer Placeholder 5">
            <a:extLst>
              <a:ext uri="{FF2B5EF4-FFF2-40B4-BE49-F238E27FC236}">
                <a16:creationId xmlns:a16="http://schemas.microsoft.com/office/drawing/2014/main" id="{AA9AC86C-955E-4E3D-C1CF-B8771CDAEC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878D5F-2C7C-A180-7F1F-D817BCF982F2}"/>
              </a:ext>
            </a:extLst>
          </p:cNvPr>
          <p:cNvSpPr>
            <a:spLocks noGrp="1"/>
          </p:cNvSpPr>
          <p:nvPr>
            <p:ph type="sldNum" sz="quarter" idx="12"/>
          </p:nvPr>
        </p:nvSpPr>
        <p:spPr/>
        <p:txBody>
          <a:bodyPr/>
          <a:lstStyle/>
          <a:p>
            <a:fld id="{E0F1D76B-6832-4278-8397-8CB87A7099CC}" type="slidenum">
              <a:rPr lang="en-GB" smtClean="0"/>
              <a:t>‹#›</a:t>
            </a:fld>
            <a:endParaRPr lang="en-GB"/>
          </a:p>
        </p:txBody>
      </p:sp>
    </p:spTree>
    <p:extLst>
      <p:ext uri="{BB962C8B-B14F-4D97-AF65-F5344CB8AC3E}">
        <p14:creationId xmlns:p14="http://schemas.microsoft.com/office/powerpoint/2010/main" val="1409390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097DF-724D-F3FF-0D45-68CA45F81E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9D405A6-D2F5-0175-1B38-DFBE06975B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ED88938-9FD3-6246-6D3D-3C43F16460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35B197-1428-310B-AF23-FC49BA26D7BA}"/>
              </a:ext>
            </a:extLst>
          </p:cNvPr>
          <p:cNvSpPr>
            <a:spLocks noGrp="1"/>
          </p:cNvSpPr>
          <p:nvPr>
            <p:ph type="dt" sz="half" idx="10"/>
          </p:nvPr>
        </p:nvSpPr>
        <p:spPr/>
        <p:txBody>
          <a:bodyPr/>
          <a:lstStyle/>
          <a:p>
            <a:fld id="{521622CF-E5FF-40EB-8E69-C433A3C964C2}" type="datetimeFigureOut">
              <a:rPr lang="en-GB" smtClean="0"/>
              <a:t>15/09/2024</a:t>
            </a:fld>
            <a:endParaRPr lang="en-GB"/>
          </a:p>
        </p:txBody>
      </p:sp>
      <p:sp>
        <p:nvSpPr>
          <p:cNvPr id="6" name="Footer Placeholder 5">
            <a:extLst>
              <a:ext uri="{FF2B5EF4-FFF2-40B4-BE49-F238E27FC236}">
                <a16:creationId xmlns:a16="http://schemas.microsoft.com/office/drawing/2014/main" id="{54310790-B5B3-E9D7-FBEB-401DF48092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F87A321-5DD3-A4AD-4DA0-BD906903612B}"/>
              </a:ext>
            </a:extLst>
          </p:cNvPr>
          <p:cNvSpPr>
            <a:spLocks noGrp="1"/>
          </p:cNvSpPr>
          <p:nvPr>
            <p:ph type="sldNum" sz="quarter" idx="12"/>
          </p:nvPr>
        </p:nvSpPr>
        <p:spPr/>
        <p:txBody>
          <a:bodyPr/>
          <a:lstStyle/>
          <a:p>
            <a:fld id="{E0F1D76B-6832-4278-8397-8CB87A7099CC}" type="slidenum">
              <a:rPr lang="en-GB" smtClean="0"/>
              <a:t>‹#›</a:t>
            </a:fld>
            <a:endParaRPr lang="en-GB"/>
          </a:p>
        </p:txBody>
      </p:sp>
    </p:spTree>
    <p:extLst>
      <p:ext uri="{BB962C8B-B14F-4D97-AF65-F5344CB8AC3E}">
        <p14:creationId xmlns:p14="http://schemas.microsoft.com/office/powerpoint/2010/main" val="3324158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3D20-4A1C-5C19-4BD6-2B4521247D1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FF61613-8D65-6290-2C55-E3AB649DC2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F14519-BCA9-D673-EBF2-4F86AB0894D9}"/>
              </a:ext>
            </a:extLst>
          </p:cNvPr>
          <p:cNvSpPr>
            <a:spLocks noGrp="1"/>
          </p:cNvSpPr>
          <p:nvPr>
            <p:ph type="dt" sz="half" idx="10"/>
          </p:nvPr>
        </p:nvSpPr>
        <p:spPr/>
        <p:txBody>
          <a:bodyPr/>
          <a:lstStyle/>
          <a:p>
            <a:fld id="{521622CF-E5FF-40EB-8E69-C433A3C964C2}" type="datetimeFigureOut">
              <a:rPr lang="en-GB" smtClean="0"/>
              <a:t>15/09/2024</a:t>
            </a:fld>
            <a:endParaRPr lang="en-GB"/>
          </a:p>
        </p:txBody>
      </p:sp>
      <p:sp>
        <p:nvSpPr>
          <p:cNvPr id="5" name="Footer Placeholder 4">
            <a:extLst>
              <a:ext uri="{FF2B5EF4-FFF2-40B4-BE49-F238E27FC236}">
                <a16:creationId xmlns:a16="http://schemas.microsoft.com/office/drawing/2014/main" id="{67587AA2-CE95-9434-9A9B-BEEB270877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872335-14BB-3A2C-1EBC-02CF7A57D959}"/>
              </a:ext>
            </a:extLst>
          </p:cNvPr>
          <p:cNvSpPr>
            <a:spLocks noGrp="1"/>
          </p:cNvSpPr>
          <p:nvPr>
            <p:ph type="sldNum" sz="quarter" idx="12"/>
          </p:nvPr>
        </p:nvSpPr>
        <p:spPr/>
        <p:txBody>
          <a:bodyPr/>
          <a:lstStyle/>
          <a:p>
            <a:fld id="{E0F1D76B-6832-4278-8397-8CB87A7099CC}" type="slidenum">
              <a:rPr lang="en-GB" smtClean="0"/>
              <a:t>‹#›</a:t>
            </a:fld>
            <a:endParaRPr lang="en-GB"/>
          </a:p>
        </p:txBody>
      </p:sp>
    </p:spTree>
    <p:extLst>
      <p:ext uri="{BB962C8B-B14F-4D97-AF65-F5344CB8AC3E}">
        <p14:creationId xmlns:p14="http://schemas.microsoft.com/office/powerpoint/2010/main" val="3776545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88F210-9530-16BC-AA41-ACF35A8115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0CE757E-1B6D-B1E8-BE38-E3CD23696A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1F7FB2-42F6-6087-396B-458363E6F349}"/>
              </a:ext>
            </a:extLst>
          </p:cNvPr>
          <p:cNvSpPr>
            <a:spLocks noGrp="1"/>
          </p:cNvSpPr>
          <p:nvPr>
            <p:ph type="dt" sz="half" idx="10"/>
          </p:nvPr>
        </p:nvSpPr>
        <p:spPr/>
        <p:txBody>
          <a:bodyPr/>
          <a:lstStyle/>
          <a:p>
            <a:fld id="{521622CF-E5FF-40EB-8E69-C433A3C964C2}" type="datetimeFigureOut">
              <a:rPr lang="en-GB" smtClean="0"/>
              <a:t>15/09/2024</a:t>
            </a:fld>
            <a:endParaRPr lang="en-GB"/>
          </a:p>
        </p:txBody>
      </p:sp>
      <p:sp>
        <p:nvSpPr>
          <p:cNvPr id="5" name="Footer Placeholder 4">
            <a:extLst>
              <a:ext uri="{FF2B5EF4-FFF2-40B4-BE49-F238E27FC236}">
                <a16:creationId xmlns:a16="http://schemas.microsoft.com/office/drawing/2014/main" id="{497F6506-0B71-C879-345B-5C61346BA6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8FDCC9-923A-2416-B1C4-880C778306E9}"/>
              </a:ext>
            </a:extLst>
          </p:cNvPr>
          <p:cNvSpPr>
            <a:spLocks noGrp="1"/>
          </p:cNvSpPr>
          <p:nvPr>
            <p:ph type="sldNum" sz="quarter" idx="12"/>
          </p:nvPr>
        </p:nvSpPr>
        <p:spPr/>
        <p:txBody>
          <a:bodyPr/>
          <a:lstStyle/>
          <a:p>
            <a:fld id="{E0F1D76B-6832-4278-8397-8CB87A7099CC}" type="slidenum">
              <a:rPr lang="en-GB" smtClean="0"/>
              <a:t>‹#›</a:t>
            </a:fld>
            <a:endParaRPr lang="en-GB"/>
          </a:p>
        </p:txBody>
      </p:sp>
    </p:spTree>
    <p:extLst>
      <p:ext uri="{BB962C8B-B14F-4D97-AF65-F5344CB8AC3E}">
        <p14:creationId xmlns:p14="http://schemas.microsoft.com/office/powerpoint/2010/main" val="191725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7C8E59-55DD-83F9-D6FB-FA93E2A1D2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16249A-53A0-55EE-CFE2-BC552AB7B4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4C46F73-8D68-03AD-54D3-8619582B16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622CF-E5FF-40EB-8E69-C433A3C964C2}" type="datetimeFigureOut">
              <a:rPr lang="en-GB" smtClean="0"/>
              <a:t>15/09/2024</a:t>
            </a:fld>
            <a:endParaRPr lang="en-GB"/>
          </a:p>
        </p:txBody>
      </p:sp>
      <p:sp>
        <p:nvSpPr>
          <p:cNvPr id="5" name="Footer Placeholder 4">
            <a:extLst>
              <a:ext uri="{FF2B5EF4-FFF2-40B4-BE49-F238E27FC236}">
                <a16:creationId xmlns:a16="http://schemas.microsoft.com/office/drawing/2014/main" id="{620FE87A-CF0A-D593-B970-23C87847CC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51B4D41-B3E6-D150-3D2D-7BC431B279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F1D76B-6832-4278-8397-8CB87A7099CC}" type="slidenum">
              <a:rPr lang="en-GB" smtClean="0"/>
              <a:t>‹#›</a:t>
            </a:fld>
            <a:endParaRPr lang="en-GB"/>
          </a:p>
        </p:txBody>
      </p:sp>
    </p:spTree>
    <p:extLst>
      <p:ext uri="{BB962C8B-B14F-4D97-AF65-F5344CB8AC3E}">
        <p14:creationId xmlns:p14="http://schemas.microsoft.com/office/powerpoint/2010/main" val="1756763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www.spglobal.com/marketintelligence/en/news-insights/latest-news-headlines/femtech-may-have-its-moment-as-investors-target-specialized-digital-health-64027907"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10;&#10;Description automatically generated">
            <a:extLst>
              <a:ext uri="{FF2B5EF4-FFF2-40B4-BE49-F238E27FC236}">
                <a16:creationId xmlns:a16="http://schemas.microsoft.com/office/drawing/2014/main" id="{5FD26A43-4477-0A6A-CF98-26D39B46E84D}"/>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DA4ED9ED-BEC8-0519-4634-6729A7E030D8}"/>
              </a:ext>
            </a:extLst>
          </p:cNvPr>
          <p:cNvSpPr>
            <a:spLocks noGrp="1"/>
          </p:cNvSpPr>
          <p:nvPr>
            <p:ph type="ctrTitle"/>
          </p:nvPr>
        </p:nvSpPr>
        <p:spPr>
          <a:xfrm>
            <a:off x="1524000" y="1122362"/>
            <a:ext cx="9144000" cy="2900518"/>
          </a:xfrm>
        </p:spPr>
        <p:txBody>
          <a:bodyPr>
            <a:normAutofit/>
          </a:bodyPr>
          <a:lstStyle/>
          <a:p>
            <a:r>
              <a:rPr lang="en-GB" sz="5100" b="1" dirty="0">
                <a:solidFill>
                  <a:srgbClr val="FFFFFF"/>
                </a:solidFill>
                <a:effectLst/>
                <a:latin typeface="Garamond" panose="02020404030301010803" pitchFamily="18" charset="0"/>
                <a:ea typeface="DengXian" panose="02010600030101010101" pitchFamily="2" charset="-122"/>
                <a:cs typeface="Times New Roman" panose="02020603050405020304" pitchFamily="18" charset="0"/>
              </a:rPr>
              <a:t>FemTech Assets</a:t>
            </a:r>
            <a:endParaRPr lang="en-GB" sz="5100" dirty="0">
              <a:solidFill>
                <a:srgbClr val="FFFFFF"/>
              </a:solidFill>
            </a:endParaRPr>
          </a:p>
        </p:txBody>
      </p:sp>
      <p:sp>
        <p:nvSpPr>
          <p:cNvPr id="3" name="Subtitle 2">
            <a:extLst>
              <a:ext uri="{FF2B5EF4-FFF2-40B4-BE49-F238E27FC236}">
                <a16:creationId xmlns:a16="http://schemas.microsoft.com/office/drawing/2014/main" id="{58FA72F2-6C23-C426-C10A-C39A3AFF8B5C}"/>
              </a:ext>
            </a:extLst>
          </p:cNvPr>
          <p:cNvSpPr>
            <a:spLocks noGrp="1"/>
          </p:cNvSpPr>
          <p:nvPr>
            <p:ph type="subTitle" idx="1"/>
          </p:nvPr>
        </p:nvSpPr>
        <p:spPr>
          <a:xfrm>
            <a:off x="1524000" y="5007836"/>
            <a:ext cx="9144000" cy="1333143"/>
          </a:xfrm>
        </p:spPr>
        <p:txBody>
          <a:bodyPr>
            <a:normAutofit/>
          </a:bodyPr>
          <a:lstStyle/>
          <a:p>
            <a:r>
              <a:rPr lang="en-GB" b="1" dirty="0">
                <a:solidFill>
                  <a:srgbClr val="FFFFFF"/>
                </a:solidFill>
                <a:latin typeface="Garamond" panose="02020404030301010803" pitchFamily="18" charset="0"/>
              </a:rPr>
              <a:t>Dr Asta Zokaityte</a:t>
            </a:r>
          </a:p>
          <a:p>
            <a:r>
              <a:rPr lang="en-GB" b="1" dirty="0">
                <a:solidFill>
                  <a:srgbClr val="FFFFFF"/>
                </a:solidFill>
                <a:latin typeface="Garamond" panose="02020404030301010803" pitchFamily="18" charset="0"/>
              </a:rPr>
              <a:t>Kent Law School</a:t>
            </a:r>
          </a:p>
        </p:txBody>
      </p:sp>
    </p:spTree>
    <p:extLst>
      <p:ext uri="{BB962C8B-B14F-4D97-AF65-F5344CB8AC3E}">
        <p14:creationId xmlns:p14="http://schemas.microsoft.com/office/powerpoint/2010/main" val="137709364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Nabta Health | Women's Health and Wellness">
            <a:extLst>
              <a:ext uri="{FF2B5EF4-FFF2-40B4-BE49-F238E27FC236}">
                <a16:creationId xmlns:a16="http://schemas.microsoft.com/office/drawing/2014/main" id="{F793A956-779E-47BE-B597-F2B4DE0B71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0" y="1844675"/>
            <a:ext cx="3894138" cy="1911350"/>
          </a:xfrm>
          <a:prstGeom prst="rect">
            <a:avLst/>
          </a:prstGeom>
          <a:extLst>
            <a:ext uri="{909E8E84-426E-40DD-AFC4-6F175D3DCCD1}">
              <a14:hiddenFill xmlns:a14="http://schemas.microsoft.com/office/drawing/2010/main">
                <a:solidFill>
                  <a:srgbClr val="FFFFFF"/>
                </a:solidFill>
              </a14:hiddenFill>
            </a:ext>
          </a:extLst>
        </p:spPr>
      </p:pic>
      <p:pic>
        <p:nvPicPr>
          <p:cNvPr id="1042" name="Picture 18" descr="Elvie Pelvic Floor Trainer">
            <a:extLst>
              <a:ext uri="{FF2B5EF4-FFF2-40B4-BE49-F238E27FC236}">
                <a16:creationId xmlns:a16="http://schemas.microsoft.com/office/drawing/2014/main" id="{A1EF64E8-42C6-4DE2-948F-41C1D8BF1E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000" y="3825875"/>
            <a:ext cx="3894138" cy="2468563"/>
          </a:xfrm>
          <a:prstGeom prst="rect">
            <a:avLst/>
          </a:prstGeom>
          <a:extLst>
            <a:ext uri="{909E8E84-426E-40DD-AFC4-6F175D3DCCD1}">
              <a14:hiddenFill xmlns:a14="http://schemas.microsoft.com/office/drawing/2010/main">
                <a:solidFill>
                  <a:srgbClr val="FFFFFF"/>
                </a:solidFill>
              </a14:hiddenFill>
            </a:ext>
          </a:extLst>
        </p:spPr>
      </p:pic>
      <p:pic>
        <p:nvPicPr>
          <p:cNvPr id="1026" name="Picture 2" descr="NIRAMAI Health Analytix Receives CE Mark Approval - Set To Go Global |  IndianWeb2.com">
            <a:extLst>
              <a:ext uri="{FF2B5EF4-FFF2-40B4-BE49-F238E27FC236}">
                <a16:creationId xmlns:a16="http://schemas.microsoft.com/office/drawing/2014/main" id="{1B8B3D6D-6CE2-4218-BC29-741F21025F48}"/>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854575" y="1844675"/>
            <a:ext cx="3452813" cy="1187450"/>
          </a:xfrm>
          <a:prstGeom prst="rect">
            <a:avLst/>
          </a:prstGeom>
          <a:extLst>
            <a:ext uri="{909E8E84-426E-40DD-AFC4-6F175D3DCCD1}">
              <a14:hiddenFill xmlns:a14="http://schemas.microsoft.com/office/drawing/2010/main">
                <a:solidFill>
                  <a:srgbClr val="FFFFFF"/>
                </a:solidFill>
              </a14:hiddenFill>
            </a:ext>
          </a:extLst>
        </p:spPr>
      </p:pic>
      <p:pic>
        <p:nvPicPr>
          <p:cNvPr id="1034" name="Picture 10" descr="Delivering access to women&amp;#39;s health at scale 🚀 - Grace Health">
            <a:extLst>
              <a:ext uri="{FF2B5EF4-FFF2-40B4-BE49-F238E27FC236}">
                <a16:creationId xmlns:a16="http://schemas.microsoft.com/office/drawing/2014/main" id="{D9E420A8-D8DE-41F2-996E-DC6A33ADCD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4575" y="3101975"/>
            <a:ext cx="3452813" cy="588963"/>
          </a:xfrm>
          <a:prstGeom prst="rect">
            <a:avLst/>
          </a:prstGeom>
          <a:extLst>
            <a:ext uri="{909E8E84-426E-40DD-AFC4-6F175D3DCCD1}">
              <a14:hiddenFill xmlns:a14="http://schemas.microsoft.com/office/drawing/2010/main">
                <a:solidFill>
                  <a:srgbClr val="FFFFFF"/>
                </a:solidFill>
              </a14:hiddenFill>
            </a:ext>
          </a:extLst>
        </p:spPr>
      </p:pic>
      <p:pic>
        <p:nvPicPr>
          <p:cNvPr id="1040" name="Picture 16" descr="Peppy Health - Apps on Google Play">
            <a:extLst>
              <a:ext uri="{FF2B5EF4-FFF2-40B4-BE49-F238E27FC236}">
                <a16:creationId xmlns:a16="http://schemas.microsoft.com/office/drawing/2014/main" id="{9C3BBC55-805F-4EAA-8304-8ED5B39E96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54575" y="3762375"/>
            <a:ext cx="3452813" cy="1654175"/>
          </a:xfrm>
          <a:prstGeom prst="rect">
            <a:avLst/>
          </a:prstGeom>
          <a:extLst>
            <a:ext uri="{909E8E84-426E-40DD-AFC4-6F175D3DCCD1}">
              <a14:hiddenFill xmlns:a14="http://schemas.microsoft.com/office/drawing/2010/main">
                <a:solidFill>
                  <a:srgbClr val="FFFFFF"/>
                </a:solidFill>
              </a14:hiddenFill>
            </a:ext>
          </a:extLst>
        </p:spPr>
      </p:pic>
      <p:pic>
        <p:nvPicPr>
          <p:cNvPr id="1036" name="Picture 12" descr="Join The AI Revolution with Kheiron - AI Solutions for Radiology">
            <a:extLst>
              <a:ext uri="{FF2B5EF4-FFF2-40B4-BE49-F238E27FC236}">
                <a16:creationId xmlns:a16="http://schemas.microsoft.com/office/drawing/2014/main" id="{262988D4-7DF6-406E-9673-995821AAB3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54575" y="5487988"/>
            <a:ext cx="3452813" cy="806450"/>
          </a:xfrm>
          <a:prstGeom prst="rect">
            <a:avLst/>
          </a:prstGeom>
          <a:extLst>
            <a:ext uri="{909E8E84-426E-40DD-AFC4-6F175D3DCCD1}">
              <a14:hiddenFill xmlns:a14="http://schemas.microsoft.com/office/drawing/2010/main">
                <a:solidFill>
                  <a:srgbClr val="FFFFFF"/>
                </a:solidFill>
              </a14:hiddenFill>
            </a:ext>
          </a:extLst>
        </p:spPr>
      </p:pic>
      <p:pic>
        <p:nvPicPr>
          <p:cNvPr id="1028" name="Picture 4" descr="Whispa Health - Crunchbase Company Profile &amp; Funding">
            <a:extLst>
              <a:ext uri="{FF2B5EF4-FFF2-40B4-BE49-F238E27FC236}">
                <a16:creationId xmlns:a16="http://schemas.microsoft.com/office/drawing/2014/main" id="{E7A0A3C3-BC21-4A67-B6F7-0DC2871647F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78825" y="1844675"/>
            <a:ext cx="2922588" cy="1074738"/>
          </a:xfrm>
          <a:prstGeom prst="rect">
            <a:avLst/>
          </a:prstGeom>
          <a:extLst>
            <a:ext uri="{909E8E84-426E-40DD-AFC4-6F175D3DCCD1}">
              <a14:hiddenFill xmlns:a14="http://schemas.microsoft.com/office/drawing/2010/main">
                <a:solidFill>
                  <a:srgbClr val="FFFFFF"/>
                </a:solidFill>
              </a14:hiddenFill>
            </a:ext>
          </a:extLst>
        </p:spPr>
      </p:pic>
      <p:pic>
        <p:nvPicPr>
          <p:cNvPr id="1032" name="Picture 8" descr="Kasha">
            <a:extLst>
              <a:ext uri="{FF2B5EF4-FFF2-40B4-BE49-F238E27FC236}">
                <a16:creationId xmlns:a16="http://schemas.microsoft.com/office/drawing/2014/main" id="{D6376CF9-18AB-47F3-9FC8-566B249DD38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78825" y="2989262"/>
            <a:ext cx="3452812" cy="1981199"/>
          </a:xfrm>
          <a:prstGeom prst="rect">
            <a:avLst/>
          </a:prstGeom>
          <a:extLst>
            <a:ext uri="{909E8E84-426E-40DD-AFC4-6F175D3DCCD1}">
              <a14:hiddenFill xmlns:a14="http://schemas.microsoft.com/office/drawing/2010/main">
                <a:solidFill>
                  <a:srgbClr val="FFFFFF"/>
                </a:solidFill>
              </a14:hiddenFill>
            </a:ext>
          </a:extLst>
        </p:spPr>
      </p:pic>
      <p:pic>
        <p:nvPicPr>
          <p:cNvPr id="1038" name="Picture 14" descr="Healthy.io - Crunchbase Company Profile &amp; Funding">
            <a:extLst>
              <a:ext uri="{FF2B5EF4-FFF2-40B4-BE49-F238E27FC236}">
                <a16:creationId xmlns:a16="http://schemas.microsoft.com/office/drawing/2014/main" id="{840520CB-0D15-440D-A35A-834FFDF2A26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78825" y="4970461"/>
            <a:ext cx="2922588" cy="1702733"/>
          </a:xfrm>
          <a:prstGeom prst="rect">
            <a:avLst/>
          </a:prstGeom>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8B337D1-7BC8-4778-A526-66C5D523CCFF}"/>
              </a:ext>
            </a:extLst>
          </p:cNvPr>
          <p:cNvSpPr>
            <a:spLocks noGrp="1"/>
          </p:cNvSpPr>
          <p:nvPr>
            <p:ph type="title"/>
          </p:nvPr>
        </p:nvSpPr>
        <p:spPr>
          <a:xfrm>
            <a:off x="838200" y="184805"/>
            <a:ext cx="10515600" cy="1505883"/>
          </a:xfrm>
        </p:spPr>
        <p:txBody>
          <a:bodyPr vert="horz" lIns="91440" tIns="45720" rIns="91440" bIns="45720" rtlCol="0" anchor="ctr">
            <a:normAutofit/>
          </a:bodyPr>
          <a:lstStyle/>
          <a:p>
            <a:r>
              <a:rPr lang="en-US" sz="5200" b="1" kern="1200">
                <a:solidFill>
                  <a:schemeClr val="tx1"/>
                </a:solidFill>
                <a:latin typeface="+mj-lt"/>
                <a:ea typeface="+mj-ea"/>
                <a:cs typeface="+mj-cs"/>
              </a:rPr>
              <a:t>FemTech Ecosystem</a:t>
            </a:r>
          </a:p>
        </p:txBody>
      </p:sp>
    </p:spTree>
    <p:extLst>
      <p:ext uri="{BB962C8B-B14F-4D97-AF65-F5344CB8AC3E}">
        <p14:creationId xmlns:p14="http://schemas.microsoft.com/office/powerpoint/2010/main" val="2549403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09E12-3F54-48F1-97D4-00AF78294256}"/>
              </a:ext>
            </a:extLst>
          </p:cNvPr>
          <p:cNvSpPr>
            <a:spLocks noGrp="1"/>
          </p:cNvSpPr>
          <p:nvPr>
            <p:ph type="title"/>
          </p:nvPr>
        </p:nvSpPr>
        <p:spPr>
          <a:xfrm>
            <a:off x="838200" y="0"/>
            <a:ext cx="10515600" cy="1512606"/>
          </a:xfrm>
        </p:spPr>
        <p:txBody>
          <a:bodyPr>
            <a:normAutofit/>
          </a:bodyPr>
          <a:lstStyle/>
          <a:p>
            <a:pPr algn="ctr"/>
            <a:r>
              <a:rPr lang="en-GB" sz="4000" b="1" dirty="0">
                <a:solidFill>
                  <a:srgbClr val="FF0000"/>
                </a:solidFill>
                <a:latin typeface="Arial" panose="020B0604020202020204" pitchFamily="34" charset="0"/>
                <a:ea typeface="DengXian" panose="02010600030101010101" pitchFamily="2" charset="-122"/>
              </a:rPr>
              <a:t>FemTech</a:t>
            </a:r>
            <a:r>
              <a:rPr lang="en-GB" sz="4000" b="1" dirty="0">
                <a:effectLst/>
                <a:latin typeface="Arial" panose="020B0604020202020204" pitchFamily="34" charset="0"/>
                <a:ea typeface="DengXian" panose="02010600030101010101" pitchFamily="2" charset="-122"/>
              </a:rPr>
              <a:t> → </a:t>
            </a:r>
            <a:r>
              <a:rPr lang="en-GB" sz="4000" b="1" dirty="0">
                <a:solidFill>
                  <a:srgbClr val="FF0000"/>
                </a:solidFill>
                <a:latin typeface="Arial" panose="020B0604020202020204" pitchFamily="34" charset="0"/>
                <a:ea typeface="DengXian" panose="02010600030101010101" pitchFamily="2" charset="-122"/>
              </a:rPr>
              <a:t>Closing The Health Inequality Gap?</a:t>
            </a:r>
            <a:endParaRPr lang="en-GB" sz="4000" dirty="0"/>
          </a:p>
        </p:txBody>
      </p:sp>
      <p:pic>
        <p:nvPicPr>
          <p:cNvPr id="5" name="Picture 4" descr="A picture containing text, vector graphics&#10;&#10;Description automatically generated">
            <a:extLst>
              <a:ext uri="{FF2B5EF4-FFF2-40B4-BE49-F238E27FC236}">
                <a16:creationId xmlns:a16="http://schemas.microsoft.com/office/drawing/2014/main" id="{C3D55BE4-14F0-40A5-AC9F-34C4CDE51E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33144"/>
            <a:ext cx="5964963" cy="5581526"/>
          </a:xfrm>
          <a:prstGeom prst="rect">
            <a:avLst/>
          </a:prstGeom>
        </p:spPr>
      </p:pic>
      <p:graphicFrame>
        <p:nvGraphicFramePr>
          <p:cNvPr id="4" name="Content Placeholder 3">
            <a:extLst>
              <a:ext uri="{FF2B5EF4-FFF2-40B4-BE49-F238E27FC236}">
                <a16:creationId xmlns:a16="http://schemas.microsoft.com/office/drawing/2014/main" id="{69720C67-EA8F-FD39-2388-5C064BA528F3}"/>
              </a:ext>
            </a:extLst>
          </p:cNvPr>
          <p:cNvGraphicFramePr>
            <a:graphicFrameLocks noGrp="1"/>
          </p:cNvGraphicFramePr>
          <p:nvPr>
            <p:ph idx="1"/>
            <p:extLst>
              <p:ext uri="{D42A27DB-BD31-4B8C-83A1-F6EECF244321}">
                <p14:modId xmlns:p14="http://schemas.microsoft.com/office/powerpoint/2010/main" val="3592173678"/>
              </p:ext>
            </p:extLst>
          </p:nvPr>
        </p:nvGraphicFramePr>
        <p:xfrm>
          <a:off x="5494946" y="769120"/>
          <a:ext cx="6622990" cy="59649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05104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ppt_x"/>
                                          </p:val>
                                        </p:tav>
                                      </p:tavLst>
                                    </p:anim>
                                    <p:anim calcmode="lin" valueType="num">
                                      <p:cBhvr additive="base">
                                        <p:cTn id="7" dur="500"/>
                                        <p:tgtEl>
                                          <p:spTgt spid="4"/>
                                        </p:tgtEl>
                                        <p:attrNameLst>
                                          <p:attrName>ppt_y</p:attrName>
                                        </p:attrNameLst>
                                      </p:cBhvr>
                                      <p:tavLst>
                                        <p:tav tm="0">
                                          <p:val>
                                            <p:strVal val="ppt_y"/>
                                          </p:val>
                                        </p:tav>
                                        <p:tav tm="100000">
                                          <p:val>
                                            <p:strVal val="1+ppt_h/2"/>
                                          </p:val>
                                        </p:tav>
                                      </p:tavLst>
                                    </p:anim>
                                    <p:set>
                                      <p:cBhvr>
                                        <p:cTn id="8"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6F24AB99-73BD-4D2E-7DDA-A26C4EA53D73}"/>
              </a:ext>
            </a:extLst>
          </p:cNvPr>
          <p:cNvSpPr txBox="1">
            <a:spLocks/>
          </p:cNvSpPr>
          <p:nvPr/>
        </p:nvSpPr>
        <p:spPr>
          <a:xfrm>
            <a:off x="1171074" y="1396686"/>
            <a:ext cx="3240506" cy="40646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b="1" kern="1200">
                <a:solidFill>
                  <a:srgbClr val="FFFFFF"/>
                </a:solidFill>
                <a:latin typeface="+mj-lt"/>
                <a:ea typeface="+mj-ea"/>
                <a:cs typeface="+mj-cs"/>
              </a:rPr>
              <a:t>FemTech → Closing The Funding Gap?</a:t>
            </a:r>
            <a:endParaRPr lang="en-US" kern="1200">
              <a:solidFill>
                <a:srgbClr val="FFFFFF"/>
              </a:solidFill>
              <a:latin typeface="+mj-lt"/>
              <a:ea typeface="+mj-ea"/>
              <a:cs typeface="+mj-cs"/>
            </a:endParaRPr>
          </a:p>
        </p:txBody>
      </p:sp>
      <p:sp>
        <p:nvSpPr>
          <p:cNvPr id="34" name="Arc 33">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6" name="Content Placeholder 2">
            <a:extLst>
              <a:ext uri="{FF2B5EF4-FFF2-40B4-BE49-F238E27FC236}">
                <a16:creationId xmlns:a16="http://schemas.microsoft.com/office/drawing/2014/main" id="{3547703D-0CD3-765C-6B24-4CE5134BD229}"/>
              </a:ext>
            </a:extLst>
          </p:cNvPr>
          <p:cNvSpPr>
            <a:spLocks noGrp="1"/>
          </p:cNvSpPr>
          <p:nvPr>
            <p:ph sz="half" idx="1"/>
          </p:nvPr>
        </p:nvSpPr>
        <p:spPr>
          <a:xfrm>
            <a:off x="5370153" y="1526033"/>
            <a:ext cx="5536397" cy="3935281"/>
          </a:xfrm>
        </p:spPr>
        <p:txBody>
          <a:bodyPr vert="horz" lIns="91440" tIns="45720" rIns="91440" bIns="45720" rtlCol="0">
            <a:normAutofit/>
          </a:bodyPr>
          <a:lstStyle/>
          <a:p>
            <a:pPr marL="0"/>
            <a:r>
              <a:rPr lang="en-US" sz="1500" u="sng"/>
              <a:t>overlooked</a:t>
            </a:r>
            <a:r>
              <a:rPr lang="en-US" sz="1500" b="1" u="sng"/>
              <a:t> by funding industry</a:t>
            </a:r>
            <a:r>
              <a:rPr lang="en-US" sz="1500" b="1"/>
              <a:t>:</a:t>
            </a:r>
          </a:p>
          <a:p>
            <a:r>
              <a:rPr lang="en-US" sz="1500"/>
              <a:t>Femtech is a comparatively underfunded industry, accounting for only 1.4 per cent of aggregated capital that flows into the global healthcare industry, and only </a:t>
            </a:r>
            <a:r>
              <a:rPr lang="en-US" sz="1500" u="sng">
                <a:hlinkClick r:id="rId2"/>
              </a:rPr>
              <a:t>3%</a:t>
            </a:r>
            <a:r>
              <a:rPr lang="en-US" sz="1500"/>
              <a:t> of total HealthTech funding goes to FemTech</a:t>
            </a:r>
          </a:p>
          <a:p>
            <a:r>
              <a:rPr lang="en-US" sz="1500"/>
              <a:t>The absolute majority of venture capital funding (this includes our pension funding) over </a:t>
            </a:r>
            <a:r>
              <a:rPr lang="en-US" sz="1500" u="sng"/>
              <a:t>90% goes to fund male innovators and all-male teams</a:t>
            </a:r>
            <a:r>
              <a:rPr lang="en-US" sz="1500"/>
              <a:t>, while funding for women innovators and women-led teams account to 2% only</a:t>
            </a:r>
          </a:p>
          <a:p>
            <a:r>
              <a:rPr lang="en-US" sz="1500"/>
              <a:t>Women repeatedly report that </a:t>
            </a:r>
            <a:r>
              <a:rPr lang="en-US" sz="1500" u="sng"/>
              <a:t>women’s health products and issues are trivialised </a:t>
            </a:r>
            <a:r>
              <a:rPr lang="en-US" sz="1500"/>
              <a:t>and reduced to niche markets when pitched to venture capitalists</a:t>
            </a:r>
          </a:p>
          <a:p>
            <a:r>
              <a:rPr lang="en-US" sz="1500"/>
              <a:t>Venture capital market is dominated by male venture capitalists – </a:t>
            </a:r>
            <a:r>
              <a:rPr lang="en-US" sz="1500" u="sng"/>
              <a:t>over 91% of investment decision-makers are men</a:t>
            </a:r>
            <a:endParaRPr lang="en-US" sz="1500"/>
          </a:p>
          <a:p>
            <a:endParaRPr lang="en-US" sz="1500"/>
          </a:p>
          <a:p>
            <a:endParaRPr lang="en-US" sz="1500"/>
          </a:p>
          <a:p>
            <a:endParaRPr lang="en-US" sz="1500"/>
          </a:p>
        </p:txBody>
      </p:sp>
    </p:spTree>
    <p:extLst>
      <p:ext uri="{BB962C8B-B14F-4D97-AF65-F5344CB8AC3E}">
        <p14:creationId xmlns:p14="http://schemas.microsoft.com/office/powerpoint/2010/main" val="1510490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D079D2-3CC1-07CF-1BE1-EC1CD74CB3A3}"/>
              </a:ext>
            </a:extLst>
          </p:cNvPr>
          <p:cNvSpPr>
            <a:spLocks noGrp="1"/>
          </p:cNvSpPr>
          <p:nvPr>
            <p:ph type="title"/>
          </p:nvPr>
        </p:nvSpPr>
        <p:spPr>
          <a:xfrm>
            <a:off x="838200" y="668377"/>
            <a:ext cx="10515600" cy="1325563"/>
          </a:xfrm>
        </p:spPr>
        <p:txBody>
          <a:bodyPr>
            <a:normAutofit/>
          </a:bodyPr>
          <a:lstStyle/>
          <a:p>
            <a:r>
              <a:rPr lang="en-GB" sz="2800" b="1"/>
              <a:t>Research Qs: </a:t>
            </a:r>
            <a:br>
              <a:rPr lang="en-GB" sz="2800" b="1"/>
            </a:br>
            <a:r>
              <a:rPr lang="en-GB" sz="2800" b="1">
                <a:latin typeface="+mn-lt"/>
                <a:ea typeface="DengXian" panose="02010600030101010101" pitchFamily="2" charset="-122"/>
              </a:rPr>
              <a:t>W</a:t>
            </a:r>
            <a:r>
              <a:rPr lang="en-GB" sz="2800" b="1">
                <a:effectLst/>
                <a:latin typeface="+mn-lt"/>
                <a:ea typeface="DengXian" panose="02010600030101010101" pitchFamily="2" charset="-122"/>
              </a:rPr>
              <a:t>hat ‘access’ does FemTech offer, for whom and where? </a:t>
            </a:r>
            <a:br>
              <a:rPr lang="en-GB" sz="2800" b="1">
                <a:effectLst/>
                <a:latin typeface="+mn-lt"/>
                <a:ea typeface="DengXian" panose="02010600030101010101" pitchFamily="2" charset="-122"/>
              </a:rPr>
            </a:br>
            <a:endParaRPr lang="en-GB" sz="2800" b="1">
              <a:latin typeface="+mn-lt"/>
            </a:endParaRPr>
          </a:p>
        </p:txBody>
      </p:sp>
      <p:sp>
        <p:nvSpPr>
          <p:cNvPr id="3" name="Content Placeholder 2">
            <a:extLst>
              <a:ext uri="{FF2B5EF4-FFF2-40B4-BE49-F238E27FC236}">
                <a16:creationId xmlns:a16="http://schemas.microsoft.com/office/drawing/2014/main" id="{ED072049-91C1-3EE1-BBD2-7B3D7371AC39}"/>
              </a:ext>
            </a:extLst>
          </p:cNvPr>
          <p:cNvSpPr>
            <a:spLocks noGrp="1"/>
          </p:cNvSpPr>
          <p:nvPr>
            <p:ph sz="half" idx="1"/>
          </p:nvPr>
        </p:nvSpPr>
        <p:spPr>
          <a:xfrm>
            <a:off x="838200" y="2177456"/>
            <a:ext cx="5097780" cy="3795748"/>
          </a:xfrm>
        </p:spPr>
        <p:txBody>
          <a:bodyPr>
            <a:normAutofit/>
          </a:bodyPr>
          <a:lstStyle/>
          <a:p>
            <a:r>
              <a:rPr lang="en-GB" sz="1700" b="1"/>
              <a:t>Assetisation shapes FemTech development: scalable &amp; profitable</a:t>
            </a:r>
          </a:p>
          <a:p>
            <a:r>
              <a:rPr lang="en-GB" sz="1700" b="1"/>
              <a:t>Assetisation shapes consumer access to FemTech</a:t>
            </a:r>
          </a:p>
          <a:p>
            <a:r>
              <a:rPr lang="en-GB" sz="1700" b="1"/>
              <a:t>VC investments in FemTech 2018-2023:</a:t>
            </a:r>
          </a:p>
          <a:p>
            <a:r>
              <a:rPr lang="en-GB" sz="1700">
                <a:effectLst/>
                <a:latin typeface="Arial" panose="020B0604020202020204" pitchFamily="34" charset="0"/>
                <a:ea typeface="DengXian" panose="02010600030101010101" pitchFamily="2" charset="-122"/>
              </a:rPr>
              <a:t>general wellness care ($2.2 billion) </a:t>
            </a:r>
          </a:p>
          <a:p>
            <a:r>
              <a:rPr lang="en-GB" sz="1700">
                <a:effectLst/>
                <a:latin typeface="Arial" panose="020B0604020202020204" pitchFamily="34" charset="0"/>
                <a:ea typeface="DengXian" panose="02010600030101010101" pitchFamily="2" charset="-122"/>
              </a:rPr>
              <a:t>reproductive health ($1.1 billion)</a:t>
            </a:r>
          </a:p>
          <a:p>
            <a:r>
              <a:rPr lang="en-GB" sz="1700">
                <a:latin typeface="Arial" panose="020B0604020202020204" pitchFamily="34" charset="0"/>
                <a:ea typeface="DengXian" panose="02010600030101010101" pitchFamily="2" charset="-122"/>
              </a:rPr>
              <a:t>family planning</a:t>
            </a:r>
            <a:r>
              <a:rPr lang="en-GB" sz="1700">
                <a:effectLst/>
                <a:latin typeface="Arial" panose="020B0604020202020204" pitchFamily="34" charset="0"/>
                <a:ea typeface="DengXian" panose="02010600030101010101" pitchFamily="2" charset="-122"/>
              </a:rPr>
              <a:t> ($1.15 billion)</a:t>
            </a:r>
          </a:p>
          <a:p>
            <a:r>
              <a:rPr lang="en-GB" sz="1700" b="1">
                <a:latin typeface="Arial" panose="020B0604020202020204" pitchFamily="34" charset="0"/>
                <a:ea typeface="DengXian" panose="02010600030101010101" pitchFamily="2" charset="-122"/>
              </a:rPr>
              <a:t>Compared to</a:t>
            </a:r>
            <a:r>
              <a:rPr lang="en-GB" sz="1700">
                <a:latin typeface="Arial" panose="020B0604020202020204" pitchFamily="34" charset="0"/>
                <a:ea typeface="DengXian" panose="02010600030101010101" pitchFamily="2" charset="-122"/>
              </a:rPr>
              <a:t> </a:t>
            </a:r>
          </a:p>
          <a:p>
            <a:r>
              <a:rPr lang="en-GB" sz="1700">
                <a:effectLst/>
                <a:latin typeface="Arial" panose="020B0604020202020204" pitchFamily="34" charset="0"/>
                <a:ea typeface="DengXian" panose="02010600030101010101" pitchFamily="2" charset="-122"/>
              </a:rPr>
              <a:t>chronic illness (only $17 million)</a:t>
            </a:r>
          </a:p>
          <a:p>
            <a:r>
              <a:rPr lang="en-GB" sz="1700">
                <a:effectLst/>
                <a:latin typeface="Arial" panose="020B0604020202020204" pitchFamily="34" charset="0"/>
                <a:ea typeface="DengXian" panose="02010600030101010101" pitchFamily="2" charset="-122"/>
              </a:rPr>
              <a:t>menopause ($83.8 million) (Dealroom, 2023).</a:t>
            </a:r>
            <a:endParaRPr lang="en-GB" sz="1700"/>
          </a:p>
        </p:txBody>
      </p:sp>
      <p:sp>
        <p:nvSpPr>
          <p:cNvPr id="4" name="Content Placeholder 3">
            <a:extLst>
              <a:ext uri="{FF2B5EF4-FFF2-40B4-BE49-F238E27FC236}">
                <a16:creationId xmlns:a16="http://schemas.microsoft.com/office/drawing/2014/main" id="{1A7DAE61-1B8B-3A41-3B9A-F0B775BFB4AE}"/>
              </a:ext>
            </a:extLst>
          </p:cNvPr>
          <p:cNvSpPr>
            <a:spLocks noGrp="1"/>
          </p:cNvSpPr>
          <p:nvPr>
            <p:ph sz="half" idx="2"/>
          </p:nvPr>
        </p:nvSpPr>
        <p:spPr>
          <a:xfrm>
            <a:off x="6256020" y="2177456"/>
            <a:ext cx="5097780" cy="3795748"/>
          </a:xfrm>
        </p:spPr>
        <p:txBody>
          <a:bodyPr>
            <a:normAutofit/>
          </a:bodyPr>
          <a:lstStyle/>
          <a:p>
            <a:r>
              <a:rPr lang="en-GB" sz="2200" b="1" u="sng"/>
              <a:t>Case study</a:t>
            </a:r>
            <a:r>
              <a:rPr lang="en-GB" sz="2200"/>
              <a:t>: </a:t>
            </a:r>
            <a:r>
              <a:rPr lang="en-GB" sz="2200" u="sng"/>
              <a:t>32 FemTech companies that received VC funding </a:t>
            </a:r>
            <a:r>
              <a:rPr lang="en-GB" sz="2200"/>
              <a:t>(</a:t>
            </a:r>
            <a:r>
              <a:rPr lang="en-GB" sz="2200">
                <a:effectLst/>
                <a:ea typeface="DengXian" panose="02010600030101010101" pitchFamily="2" charset="-122"/>
              </a:rPr>
              <a:t>AiVF, Aquafit, Gina Life, Illumigyn, Ocon Healthcare, Tulipon, Peequal, Amilis, Adora, Unfabled, Bea Fertility, Albatus Therapeutics, Hertility, Tuune, Verso Biosense, Viramal, Kasha, Grace Health, Whispa Health, Nabta Health, Flo, Clue, Natural Cycles, Ovia, Glow, Folx Health, Caria, Joylux, Kindbody, Elektra Health, Vira Health and Maven Clinic)</a:t>
            </a:r>
            <a:endParaRPr lang="en-GB" sz="2200"/>
          </a:p>
        </p:txBody>
      </p:sp>
    </p:spTree>
    <p:extLst>
      <p:ext uri="{BB962C8B-B14F-4D97-AF65-F5344CB8AC3E}">
        <p14:creationId xmlns:p14="http://schemas.microsoft.com/office/powerpoint/2010/main" val="3126612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B2D1A7-17E2-141C-D282-07C947BD4322}"/>
              </a:ext>
            </a:extLst>
          </p:cNvPr>
          <p:cNvSpPr>
            <a:spLocks noGrp="1"/>
          </p:cNvSpPr>
          <p:nvPr>
            <p:ph type="title"/>
          </p:nvPr>
        </p:nvSpPr>
        <p:spPr>
          <a:xfrm>
            <a:off x="686834" y="1153572"/>
            <a:ext cx="3200400" cy="4461163"/>
          </a:xfrm>
        </p:spPr>
        <p:txBody>
          <a:bodyPr>
            <a:normAutofit/>
          </a:bodyPr>
          <a:lstStyle/>
          <a:p>
            <a:r>
              <a:rPr lang="en-GB" b="1">
                <a:solidFill>
                  <a:srgbClr val="FFFFFF"/>
                </a:solidFill>
              </a:rPr>
              <a:t>VC decision-making</a:t>
            </a:r>
            <a:r>
              <a:rPr lang="en-GB">
                <a:solidFill>
                  <a:srgbClr val="FFFFFF"/>
                </a:solidFill>
              </a:rPr>
              <a:t>: </a:t>
            </a:r>
            <a:br>
              <a:rPr lang="en-GB">
                <a:solidFill>
                  <a:srgbClr val="FFFFFF"/>
                </a:solidFill>
              </a:rPr>
            </a:br>
            <a:r>
              <a:rPr lang="en-GB" b="1">
                <a:solidFill>
                  <a:srgbClr val="FFFFFF"/>
                </a:solidFill>
              </a:rPr>
              <a:t>deprioritising marginal healthcare needs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387806A-1A93-DDEC-AAEB-09A5D0C32425}"/>
              </a:ext>
            </a:extLst>
          </p:cNvPr>
          <p:cNvSpPr>
            <a:spLocks noGrp="1"/>
          </p:cNvSpPr>
          <p:nvPr>
            <p:ph idx="1"/>
          </p:nvPr>
        </p:nvSpPr>
        <p:spPr>
          <a:xfrm>
            <a:off x="4447308" y="591344"/>
            <a:ext cx="6906491" cy="5585619"/>
          </a:xfrm>
        </p:spPr>
        <p:txBody>
          <a:bodyPr anchor="ctr">
            <a:normAutofit/>
          </a:bodyPr>
          <a:lstStyle/>
          <a:p>
            <a:pPr marL="0" indent="0">
              <a:buNone/>
            </a:pPr>
            <a:r>
              <a:rPr lang="en-GB">
                <a:effectLst/>
                <a:latin typeface="Arial" panose="020B0604020202020204" pitchFamily="34" charset="0"/>
                <a:ea typeface="DengXian" panose="02010600030101010101" pitchFamily="2" charset="-122"/>
              </a:rPr>
              <a:t>Because the market is too small, the company finally decided not to adapt the product for small children. That’s an example where companies know they could help, but won’t do it because of the market. This part is really saddening for an engineer…but from a business standpoint, it’s a niche and people and investors don’t want to go down that route. Thus, the government must find a system, to help develop those small markets </a:t>
            </a:r>
            <a:r>
              <a:rPr lang="en-GB" dirty="0">
                <a:effectLst/>
                <a:latin typeface="Arial" panose="020B0604020202020204" pitchFamily="34" charset="0"/>
                <a:ea typeface="DengXian" panose="02010600030101010101" pitchFamily="2" charset="-122"/>
              </a:rPr>
              <a:t>(</a:t>
            </a:r>
            <a:r>
              <a:rPr lang="en-GB" dirty="0" err="1">
                <a:effectLst/>
                <a:latin typeface="Arial" panose="020B0604020202020204" pitchFamily="34" charset="0"/>
                <a:ea typeface="DengXian" panose="02010600030101010101" pitchFamily="2" charset="-122"/>
              </a:rPr>
              <a:t>Lehoux</a:t>
            </a:r>
            <a:r>
              <a:rPr lang="en-GB" dirty="0">
                <a:effectLst/>
                <a:latin typeface="Arial" panose="020B0604020202020204" pitchFamily="34" charset="0"/>
                <a:ea typeface="DengXian" panose="02010600030101010101" pitchFamily="2" charset="-122"/>
              </a:rPr>
              <a:t> et al., 2016, p. 381)</a:t>
            </a:r>
            <a:endParaRPr lang="en-GB" dirty="0"/>
          </a:p>
        </p:txBody>
      </p:sp>
    </p:spTree>
    <p:extLst>
      <p:ext uri="{BB962C8B-B14F-4D97-AF65-F5344CB8AC3E}">
        <p14:creationId xmlns:p14="http://schemas.microsoft.com/office/powerpoint/2010/main" val="3239950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B6369-D040-6BA1-B2CE-FDA04418AD96}"/>
              </a:ext>
            </a:extLst>
          </p:cNvPr>
          <p:cNvSpPr>
            <a:spLocks noGrp="1"/>
          </p:cNvSpPr>
          <p:nvPr>
            <p:ph type="title"/>
          </p:nvPr>
        </p:nvSpPr>
        <p:spPr>
          <a:xfrm>
            <a:off x="838200" y="2340430"/>
            <a:ext cx="4245429" cy="2206364"/>
          </a:xfrm>
        </p:spPr>
        <p:txBody>
          <a:bodyPr>
            <a:normAutofit/>
          </a:bodyPr>
          <a:lstStyle/>
          <a:p>
            <a:r>
              <a:rPr lang="en-GB" sz="6600" b="1" dirty="0"/>
              <a:t>Thank you</a:t>
            </a:r>
          </a:p>
        </p:txBody>
      </p:sp>
      <p:sp>
        <p:nvSpPr>
          <p:cNvPr id="1031" name="Freeform 5">
            <a:extLst>
              <a:ext uri="{FF2B5EF4-FFF2-40B4-BE49-F238E27FC236}">
                <a16:creationId xmlns:a16="http://schemas.microsoft.com/office/drawing/2014/main" id="{AF1E5E62-9EB9-408E-AE53-A04A4C811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920619" cy="2130951"/>
          </a:xfrm>
          <a:custGeom>
            <a:avLst/>
            <a:gdLst>
              <a:gd name="connsiteX0" fmla="*/ 0 w 5920619"/>
              <a:gd name="connsiteY0" fmla="*/ 0 h 2130951"/>
              <a:gd name="connsiteX1" fmla="*/ 3191370 w 5920619"/>
              <a:gd name="connsiteY1" fmla="*/ 0 h 2130951"/>
              <a:gd name="connsiteX2" fmla="*/ 3346315 w 5920619"/>
              <a:gd name="connsiteY2" fmla="*/ 0 h 2130951"/>
              <a:gd name="connsiteX3" fmla="*/ 5920619 w 5920619"/>
              <a:gd name="connsiteY3" fmla="*/ 0 h 2130951"/>
              <a:gd name="connsiteX4" fmla="*/ 4936971 w 5920619"/>
              <a:gd name="connsiteY4" fmla="*/ 2130951 h 2130951"/>
              <a:gd name="connsiteX5" fmla="*/ 0 w 5920619"/>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0619" h="2130951">
                <a:moveTo>
                  <a:pt x="0" y="0"/>
                </a:moveTo>
                <a:lnTo>
                  <a:pt x="3191370" y="0"/>
                </a:lnTo>
                <a:lnTo>
                  <a:pt x="3346315" y="0"/>
                </a:lnTo>
                <a:lnTo>
                  <a:pt x="5920619" y="0"/>
                </a:lnTo>
                <a:lnTo>
                  <a:pt x="4936971" y="2130951"/>
                </a:lnTo>
                <a:lnTo>
                  <a:pt x="0" y="2130951"/>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a:extLst>
              <a:ext uri="{FF2B5EF4-FFF2-40B4-BE49-F238E27FC236}">
                <a16:creationId xmlns:a16="http://schemas.microsoft.com/office/drawing/2014/main" id="{2B8BA441-06C4-E018-C940-20F623C9881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92465" y="633124"/>
            <a:ext cx="3652106" cy="3409875"/>
          </a:xfrm>
          <a:prstGeom prst="rect">
            <a:avLst/>
          </a:prstGeom>
          <a:noFill/>
          <a:extLst>
            <a:ext uri="{909E8E84-426E-40DD-AFC4-6F175D3DCCD1}">
              <a14:hiddenFill xmlns:a14="http://schemas.microsoft.com/office/drawing/2010/main">
                <a:solidFill>
                  <a:srgbClr val="FFFFFF"/>
                </a:solidFill>
              </a14:hiddenFill>
            </a:ext>
          </a:extLst>
        </p:spPr>
      </p:pic>
      <p:sp>
        <p:nvSpPr>
          <p:cNvPr id="1033" name="Freeform 7">
            <a:extLst>
              <a:ext uri="{FF2B5EF4-FFF2-40B4-BE49-F238E27FC236}">
                <a16:creationId xmlns:a16="http://schemas.microsoft.com/office/drawing/2014/main" id="{9C5704B2-7C5B-4738-AF0D-4A2756A6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4683319"/>
            <a:ext cx="5925190" cy="2174681"/>
          </a:xfrm>
          <a:custGeom>
            <a:avLst/>
            <a:gdLst>
              <a:gd name="connsiteX0" fmla="*/ 1007162 w 5925190"/>
              <a:gd name="connsiteY0" fmla="*/ 0 h 2174681"/>
              <a:gd name="connsiteX1" fmla="*/ 5925190 w 5925190"/>
              <a:gd name="connsiteY1" fmla="*/ 0 h 2174681"/>
              <a:gd name="connsiteX2" fmla="*/ 5925190 w 5925190"/>
              <a:gd name="connsiteY2" fmla="*/ 2174681 h 2174681"/>
              <a:gd name="connsiteX3" fmla="*/ 0 w 5925190"/>
              <a:gd name="connsiteY3" fmla="*/ 2174681 h 2174681"/>
            </a:gdLst>
            <a:ahLst/>
            <a:cxnLst>
              <a:cxn ang="0">
                <a:pos x="connsiteX0" y="connsiteY0"/>
              </a:cxn>
              <a:cxn ang="0">
                <a:pos x="connsiteX1" y="connsiteY1"/>
              </a:cxn>
              <a:cxn ang="0">
                <a:pos x="connsiteX2" y="connsiteY2"/>
              </a:cxn>
              <a:cxn ang="0">
                <a:pos x="connsiteX3" y="connsiteY3"/>
              </a:cxn>
            </a:cxnLst>
            <a:rect l="l" t="t" r="r" b="b"/>
            <a:pathLst>
              <a:path w="5925190" h="2174681">
                <a:moveTo>
                  <a:pt x="1007162" y="0"/>
                </a:moveTo>
                <a:lnTo>
                  <a:pt x="5925190" y="0"/>
                </a:lnTo>
                <a:lnTo>
                  <a:pt x="5925190" y="2174681"/>
                </a:lnTo>
                <a:lnTo>
                  <a:pt x="0" y="217468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5" name="Freeform 6">
            <a:extLst>
              <a:ext uri="{FF2B5EF4-FFF2-40B4-BE49-F238E27FC236}">
                <a16:creationId xmlns:a16="http://schemas.microsoft.com/office/drawing/2014/main" id="{DFB36DC4-A410-4DF1-8453-1D85743F5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683319"/>
            <a:ext cx="7092887" cy="2174681"/>
          </a:xfrm>
          <a:custGeom>
            <a:avLst/>
            <a:gdLst>
              <a:gd name="connsiteX0" fmla="*/ 0 w 7092887"/>
              <a:gd name="connsiteY0" fmla="*/ 0 h 2174681"/>
              <a:gd name="connsiteX1" fmla="*/ 7092887 w 7092887"/>
              <a:gd name="connsiteY1" fmla="*/ 0 h 2174681"/>
              <a:gd name="connsiteX2" fmla="*/ 6085725 w 7092887"/>
              <a:gd name="connsiteY2" fmla="*/ 2174681 h 2174681"/>
              <a:gd name="connsiteX3" fmla="*/ 1524000 w 7092887"/>
              <a:gd name="connsiteY3" fmla="*/ 2174681 h 2174681"/>
              <a:gd name="connsiteX4" fmla="*/ 1200418 w 7092887"/>
              <a:gd name="connsiteY4" fmla="*/ 2174681 h 2174681"/>
              <a:gd name="connsiteX5" fmla="*/ 0 w 7092887"/>
              <a:gd name="connsiteY5" fmla="*/ 2174681 h 21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92887" h="2174681">
                <a:moveTo>
                  <a:pt x="0" y="0"/>
                </a:moveTo>
                <a:lnTo>
                  <a:pt x="7092887" y="0"/>
                </a:lnTo>
                <a:lnTo>
                  <a:pt x="6085725" y="2174681"/>
                </a:lnTo>
                <a:lnTo>
                  <a:pt x="1524000" y="2174681"/>
                </a:lnTo>
                <a:lnTo>
                  <a:pt x="1200418" y="2174681"/>
                </a:lnTo>
                <a:lnTo>
                  <a:pt x="0" y="2174681"/>
                </a:lnTo>
                <a:close/>
              </a:path>
            </a:pathLst>
          </a:custGeom>
          <a:solidFill>
            <a:srgbClr val="B2B2B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B2B2B2"/>
              </a:solidFill>
            </a:endParaRPr>
          </a:p>
        </p:txBody>
      </p:sp>
    </p:spTree>
    <p:extLst>
      <p:ext uri="{BB962C8B-B14F-4D97-AF65-F5344CB8AC3E}">
        <p14:creationId xmlns:p14="http://schemas.microsoft.com/office/powerpoint/2010/main" val="13155847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TotalTime>
  <Words>461</Words>
  <Application>Microsoft Office PowerPoint</Application>
  <PresentationFormat>Widescreen</PresentationFormat>
  <Paragraphs>33</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DengXian</vt:lpstr>
      <vt:lpstr>Arial</vt:lpstr>
      <vt:lpstr>Calibri</vt:lpstr>
      <vt:lpstr>Calibri Light</vt:lpstr>
      <vt:lpstr>Garamond</vt:lpstr>
      <vt:lpstr>Office Theme</vt:lpstr>
      <vt:lpstr>FemTech Assets</vt:lpstr>
      <vt:lpstr>FemTech Ecosystem</vt:lpstr>
      <vt:lpstr>FemTech → Closing The Health Inequality Gap?</vt:lpstr>
      <vt:lpstr>PowerPoint Presentation</vt:lpstr>
      <vt:lpstr>Research Qs:  What ‘access’ does FemTech offer, for whom and where?  </vt:lpstr>
      <vt:lpstr>VC decision-making:  deprioritising marginal healthcare needs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FemTech, Gendered Venture Capital Markets and the Law of Contract: exploring the potential and limitations of equality laws</dc:title>
  <dc:creator>Asta Zokaityte</dc:creator>
  <cp:lastModifiedBy>Asta Zo</cp:lastModifiedBy>
  <cp:revision>7</cp:revision>
  <dcterms:created xsi:type="dcterms:W3CDTF">2023-03-31T12:14:02Z</dcterms:created>
  <dcterms:modified xsi:type="dcterms:W3CDTF">2024-09-15T20:18:39Z</dcterms:modified>
</cp:coreProperties>
</file>