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07"/>
    <p:restoredTop sz="94654"/>
  </p:normalViewPr>
  <p:slideViewPr>
    <p:cSldViewPr snapToGrid="0">
      <p:cViewPr varScale="1">
        <p:scale>
          <a:sx n="51" d="100"/>
          <a:sy n="51" d="100"/>
        </p:scale>
        <p:origin x="232" y="2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84B9B5-7DA4-45CA-952E-214987AF00F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EFC161-B046-4CA8-A09E-AFBC87096AD6}">
      <dgm:prSet/>
      <dgm:spPr/>
      <dgm:t>
        <a:bodyPr/>
        <a:lstStyle/>
        <a:p>
          <a:r>
            <a:rPr lang="en-US" dirty="0"/>
            <a:t>Prof Ramsay taught at </a:t>
          </a:r>
          <a:r>
            <a:rPr lang="en-US" dirty="0" err="1"/>
            <a:t>Osgoode</a:t>
          </a:r>
          <a:r>
            <a:rPr lang="en-US" dirty="0"/>
            <a:t> Hall Law School from 1986 to 2007 </a:t>
          </a:r>
        </a:p>
      </dgm:t>
    </dgm:pt>
    <dgm:pt modelId="{3DCE83C9-2FDF-4FB7-8B33-32D9843AA5EE}" type="parTrans" cxnId="{DF839308-F40E-41D6-AE98-E9B425DB4AFD}">
      <dgm:prSet/>
      <dgm:spPr/>
      <dgm:t>
        <a:bodyPr/>
        <a:lstStyle/>
        <a:p>
          <a:endParaRPr lang="en-US"/>
        </a:p>
      </dgm:t>
    </dgm:pt>
    <dgm:pt modelId="{3147E2F2-A15E-44D6-81C9-785E74BC67DF}" type="sibTrans" cxnId="{DF839308-F40E-41D6-AE98-E9B425DB4AFD}">
      <dgm:prSet/>
      <dgm:spPr/>
      <dgm:t>
        <a:bodyPr/>
        <a:lstStyle/>
        <a:p>
          <a:endParaRPr lang="en-US"/>
        </a:p>
      </dgm:t>
    </dgm:pt>
    <dgm:pt modelId="{DFD6E9D7-4486-4E18-B815-F2978284DAEC}">
      <dgm:prSet/>
      <dgm:spPr/>
      <dgm:t>
        <a:bodyPr/>
        <a:lstStyle/>
        <a:p>
          <a:r>
            <a:rPr lang="en-US" dirty="0"/>
            <a:t>Renowned for his empirical research and advocacy in bankruptcy law </a:t>
          </a:r>
        </a:p>
      </dgm:t>
    </dgm:pt>
    <dgm:pt modelId="{6F054FB5-E68A-477B-91E2-903680216901}" type="parTrans" cxnId="{0CB40709-014D-4FD5-9984-57FF44B9A79B}">
      <dgm:prSet/>
      <dgm:spPr/>
      <dgm:t>
        <a:bodyPr/>
        <a:lstStyle/>
        <a:p>
          <a:endParaRPr lang="en-US"/>
        </a:p>
      </dgm:t>
    </dgm:pt>
    <dgm:pt modelId="{EAECF071-915C-4794-8B0D-96648CFC0468}" type="sibTrans" cxnId="{0CB40709-014D-4FD5-9984-57FF44B9A79B}">
      <dgm:prSet/>
      <dgm:spPr/>
      <dgm:t>
        <a:bodyPr/>
        <a:lstStyle/>
        <a:p>
          <a:endParaRPr lang="en-US"/>
        </a:p>
      </dgm:t>
    </dgm:pt>
    <dgm:pt modelId="{C381748F-246A-4E40-9738-9713DCFE7215}">
      <dgm:prSet/>
      <dgm:spPr/>
      <dgm:t>
        <a:bodyPr/>
        <a:lstStyle/>
        <a:p>
          <a:r>
            <a:rPr lang="en-US" dirty="0"/>
            <a:t>Purpose of the presentation: </a:t>
          </a:r>
        </a:p>
      </dgm:t>
    </dgm:pt>
    <dgm:pt modelId="{4F85E6F4-19DF-438E-B847-AEC8DB4D2123}" type="parTrans" cxnId="{5F1EB7E4-7351-4478-B217-0326D1F64C25}">
      <dgm:prSet/>
      <dgm:spPr/>
      <dgm:t>
        <a:bodyPr/>
        <a:lstStyle/>
        <a:p>
          <a:endParaRPr lang="en-US"/>
        </a:p>
      </dgm:t>
    </dgm:pt>
    <dgm:pt modelId="{BFF06F08-24DA-4F37-99E3-D247F44F4D85}" type="sibTrans" cxnId="{5F1EB7E4-7351-4478-B217-0326D1F64C25}">
      <dgm:prSet/>
      <dgm:spPr/>
      <dgm:t>
        <a:bodyPr/>
        <a:lstStyle/>
        <a:p>
          <a:endParaRPr lang="en-US"/>
        </a:p>
      </dgm:t>
    </dgm:pt>
    <dgm:pt modelId="{2A34A850-F304-432C-B46E-D38199F943B7}">
      <dgm:prSet/>
      <dgm:spPr/>
      <dgm:t>
        <a:bodyPr/>
        <a:lstStyle/>
        <a:p>
          <a:r>
            <a:rPr lang="en-US" dirty="0"/>
            <a:t>Highlight Prof  Ramsay’s Canadian  contributions</a:t>
          </a:r>
        </a:p>
      </dgm:t>
    </dgm:pt>
    <dgm:pt modelId="{C4DC5ABD-12FC-43AF-AA25-BD1F7B57B75D}" type="parTrans" cxnId="{D4ADF643-49C4-497C-B3AA-9530E2C2D3B9}">
      <dgm:prSet/>
      <dgm:spPr/>
      <dgm:t>
        <a:bodyPr/>
        <a:lstStyle/>
        <a:p>
          <a:endParaRPr lang="en-US"/>
        </a:p>
      </dgm:t>
    </dgm:pt>
    <dgm:pt modelId="{63CCAD78-D6B3-4839-B76D-7B6D661EF8B4}" type="sibTrans" cxnId="{D4ADF643-49C4-497C-B3AA-9530E2C2D3B9}">
      <dgm:prSet/>
      <dgm:spPr/>
      <dgm:t>
        <a:bodyPr/>
        <a:lstStyle/>
        <a:p>
          <a:endParaRPr lang="en-US"/>
        </a:p>
      </dgm:t>
    </dgm:pt>
    <dgm:pt modelId="{5D48334E-9A18-450A-B533-688263FBACED}">
      <dgm:prSet/>
      <dgm:spPr/>
      <dgm:t>
        <a:bodyPr/>
        <a:lstStyle/>
        <a:p>
          <a:r>
            <a:rPr lang="en-US" dirty="0"/>
            <a:t>Discuss related current developments in Canadian bankruptcy law</a:t>
          </a:r>
        </a:p>
      </dgm:t>
    </dgm:pt>
    <dgm:pt modelId="{3523ABAE-E0AE-4C5B-906E-640ACFB78BC8}" type="parTrans" cxnId="{7080ED6C-DFC1-4B13-B7B6-945132C97500}">
      <dgm:prSet/>
      <dgm:spPr/>
      <dgm:t>
        <a:bodyPr/>
        <a:lstStyle/>
        <a:p>
          <a:endParaRPr lang="en-US"/>
        </a:p>
      </dgm:t>
    </dgm:pt>
    <dgm:pt modelId="{7D3416A4-B5FD-4737-99B1-97443DB5BD1D}" type="sibTrans" cxnId="{7080ED6C-DFC1-4B13-B7B6-945132C97500}">
      <dgm:prSet/>
      <dgm:spPr/>
      <dgm:t>
        <a:bodyPr/>
        <a:lstStyle/>
        <a:p>
          <a:endParaRPr lang="en-US"/>
        </a:p>
      </dgm:t>
    </dgm:pt>
    <dgm:pt modelId="{B913AF90-E92D-AD44-A86B-31C62C502B94}" type="pres">
      <dgm:prSet presAssocID="{6884B9B5-7DA4-45CA-952E-214987AF00F8}" presName="Name0" presStyleCnt="0">
        <dgm:presLayoutVars>
          <dgm:dir/>
          <dgm:resizeHandles val="exact"/>
        </dgm:presLayoutVars>
      </dgm:prSet>
      <dgm:spPr/>
    </dgm:pt>
    <dgm:pt modelId="{90AD8140-E0E0-6A47-AEBD-F5AE054702C0}" type="pres">
      <dgm:prSet presAssocID="{4EEFC161-B046-4CA8-A09E-AFBC87096AD6}" presName="node" presStyleLbl="node1" presStyleIdx="0" presStyleCnt="5">
        <dgm:presLayoutVars>
          <dgm:bulletEnabled val="1"/>
        </dgm:presLayoutVars>
      </dgm:prSet>
      <dgm:spPr/>
    </dgm:pt>
    <dgm:pt modelId="{9E929088-F674-0D44-AD61-E1331E6A930F}" type="pres">
      <dgm:prSet presAssocID="{3147E2F2-A15E-44D6-81C9-785E74BC67DF}" presName="sibTrans" presStyleLbl="sibTrans1D1" presStyleIdx="0" presStyleCnt="4"/>
      <dgm:spPr/>
    </dgm:pt>
    <dgm:pt modelId="{1877D056-54DB-5740-908E-4E4E91C02151}" type="pres">
      <dgm:prSet presAssocID="{3147E2F2-A15E-44D6-81C9-785E74BC67DF}" presName="connectorText" presStyleLbl="sibTrans1D1" presStyleIdx="0" presStyleCnt="4"/>
      <dgm:spPr/>
    </dgm:pt>
    <dgm:pt modelId="{3FBCD6C1-A886-4743-B2A7-0B72711F885B}" type="pres">
      <dgm:prSet presAssocID="{DFD6E9D7-4486-4E18-B815-F2978284DAEC}" presName="node" presStyleLbl="node1" presStyleIdx="1" presStyleCnt="5">
        <dgm:presLayoutVars>
          <dgm:bulletEnabled val="1"/>
        </dgm:presLayoutVars>
      </dgm:prSet>
      <dgm:spPr/>
    </dgm:pt>
    <dgm:pt modelId="{1463F302-8B98-2A47-8F57-54F9FCCE243E}" type="pres">
      <dgm:prSet presAssocID="{EAECF071-915C-4794-8B0D-96648CFC0468}" presName="sibTrans" presStyleLbl="sibTrans1D1" presStyleIdx="1" presStyleCnt="4"/>
      <dgm:spPr/>
    </dgm:pt>
    <dgm:pt modelId="{22B4A455-E873-7242-8C31-CC770AED1295}" type="pres">
      <dgm:prSet presAssocID="{EAECF071-915C-4794-8B0D-96648CFC0468}" presName="connectorText" presStyleLbl="sibTrans1D1" presStyleIdx="1" presStyleCnt="4"/>
      <dgm:spPr/>
    </dgm:pt>
    <dgm:pt modelId="{739858D2-B67A-1849-8A81-72CF29A887B9}" type="pres">
      <dgm:prSet presAssocID="{C381748F-246A-4E40-9738-9713DCFE7215}" presName="node" presStyleLbl="node1" presStyleIdx="2" presStyleCnt="5">
        <dgm:presLayoutVars>
          <dgm:bulletEnabled val="1"/>
        </dgm:presLayoutVars>
      </dgm:prSet>
      <dgm:spPr/>
    </dgm:pt>
    <dgm:pt modelId="{D24FF57C-02D2-E242-A551-253CC9F9A2F6}" type="pres">
      <dgm:prSet presAssocID="{BFF06F08-24DA-4F37-99E3-D247F44F4D85}" presName="sibTrans" presStyleLbl="sibTrans1D1" presStyleIdx="2" presStyleCnt="4"/>
      <dgm:spPr/>
    </dgm:pt>
    <dgm:pt modelId="{7A78F4A6-6795-4840-ACFC-7BFB0D0BDB94}" type="pres">
      <dgm:prSet presAssocID="{BFF06F08-24DA-4F37-99E3-D247F44F4D85}" presName="connectorText" presStyleLbl="sibTrans1D1" presStyleIdx="2" presStyleCnt="4"/>
      <dgm:spPr/>
    </dgm:pt>
    <dgm:pt modelId="{9443E358-5F93-E341-964D-1A06B0FFF5AC}" type="pres">
      <dgm:prSet presAssocID="{2A34A850-F304-432C-B46E-D38199F943B7}" presName="node" presStyleLbl="node1" presStyleIdx="3" presStyleCnt="5">
        <dgm:presLayoutVars>
          <dgm:bulletEnabled val="1"/>
        </dgm:presLayoutVars>
      </dgm:prSet>
      <dgm:spPr/>
    </dgm:pt>
    <dgm:pt modelId="{EB552473-B14C-5642-BB87-EBB1FFCBC46B}" type="pres">
      <dgm:prSet presAssocID="{63CCAD78-D6B3-4839-B76D-7B6D661EF8B4}" presName="sibTrans" presStyleLbl="sibTrans1D1" presStyleIdx="3" presStyleCnt="4"/>
      <dgm:spPr/>
    </dgm:pt>
    <dgm:pt modelId="{D1FBE8D0-AAEB-4847-94D8-8374A2C795D6}" type="pres">
      <dgm:prSet presAssocID="{63CCAD78-D6B3-4839-B76D-7B6D661EF8B4}" presName="connectorText" presStyleLbl="sibTrans1D1" presStyleIdx="3" presStyleCnt="4"/>
      <dgm:spPr/>
    </dgm:pt>
    <dgm:pt modelId="{26B56852-D9E2-A64A-AB85-48C8C4231DC1}" type="pres">
      <dgm:prSet presAssocID="{5D48334E-9A18-450A-B533-688263FBACED}" presName="node" presStyleLbl="node1" presStyleIdx="4" presStyleCnt="5">
        <dgm:presLayoutVars>
          <dgm:bulletEnabled val="1"/>
        </dgm:presLayoutVars>
      </dgm:prSet>
      <dgm:spPr/>
    </dgm:pt>
  </dgm:ptLst>
  <dgm:cxnLst>
    <dgm:cxn modelId="{99254702-7081-794B-B9B2-01DF213EA70E}" type="presOf" srcId="{3147E2F2-A15E-44D6-81C9-785E74BC67DF}" destId="{9E929088-F674-0D44-AD61-E1331E6A930F}" srcOrd="0" destOrd="0" presId="urn:microsoft.com/office/officeart/2016/7/layout/RepeatingBendingProcessNew"/>
    <dgm:cxn modelId="{DF839308-F40E-41D6-AE98-E9B425DB4AFD}" srcId="{6884B9B5-7DA4-45CA-952E-214987AF00F8}" destId="{4EEFC161-B046-4CA8-A09E-AFBC87096AD6}" srcOrd="0" destOrd="0" parTransId="{3DCE83C9-2FDF-4FB7-8B33-32D9843AA5EE}" sibTransId="{3147E2F2-A15E-44D6-81C9-785E74BC67DF}"/>
    <dgm:cxn modelId="{0CB40709-014D-4FD5-9984-57FF44B9A79B}" srcId="{6884B9B5-7DA4-45CA-952E-214987AF00F8}" destId="{DFD6E9D7-4486-4E18-B815-F2978284DAEC}" srcOrd="1" destOrd="0" parTransId="{6F054FB5-E68A-477B-91E2-903680216901}" sibTransId="{EAECF071-915C-4794-8B0D-96648CFC0468}"/>
    <dgm:cxn modelId="{1B3E0E10-5428-5E43-A455-BDF60818BFE8}" type="presOf" srcId="{EAECF071-915C-4794-8B0D-96648CFC0468}" destId="{22B4A455-E873-7242-8C31-CC770AED1295}" srcOrd="1" destOrd="0" presId="urn:microsoft.com/office/officeart/2016/7/layout/RepeatingBendingProcessNew"/>
    <dgm:cxn modelId="{E0CA8610-8004-B147-A278-49932FD66575}" type="presOf" srcId="{DFD6E9D7-4486-4E18-B815-F2978284DAEC}" destId="{3FBCD6C1-A886-4743-B2A7-0B72711F885B}" srcOrd="0" destOrd="0" presId="urn:microsoft.com/office/officeart/2016/7/layout/RepeatingBendingProcessNew"/>
    <dgm:cxn modelId="{B6023C1E-4D8C-DB4F-B640-CB820F9131F3}" type="presOf" srcId="{63CCAD78-D6B3-4839-B76D-7B6D661EF8B4}" destId="{EB552473-B14C-5642-BB87-EBB1FFCBC46B}" srcOrd="0" destOrd="0" presId="urn:microsoft.com/office/officeart/2016/7/layout/RepeatingBendingProcessNew"/>
    <dgm:cxn modelId="{D4ADF643-49C4-497C-B3AA-9530E2C2D3B9}" srcId="{6884B9B5-7DA4-45CA-952E-214987AF00F8}" destId="{2A34A850-F304-432C-B46E-D38199F943B7}" srcOrd="3" destOrd="0" parTransId="{C4DC5ABD-12FC-43AF-AA25-BD1F7B57B75D}" sibTransId="{63CCAD78-D6B3-4839-B76D-7B6D661EF8B4}"/>
    <dgm:cxn modelId="{7080ED6C-DFC1-4B13-B7B6-945132C97500}" srcId="{6884B9B5-7DA4-45CA-952E-214987AF00F8}" destId="{5D48334E-9A18-450A-B533-688263FBACED}" srcOrd="4" destOrd="0" parTransId="{3523ABAE-E0AE-4C5B-906E-640ACFB78BC8}" sibTransId="{7D3416A4-B5FD-4737-99B1-97443DB5BD1D}"/>
    <dgm:cxn modelId="{6ABB3584-E371-734B-B231-4F9EB02F2956}" type="presOf" srcId="{3147E2F2-A15E-44D6-81C9-785E74BC67DF}" destId="{1877D056-54DB-5740-908E-4E4E91C02151}" srcOrd="1" destOrd="0" presId="urn:microsoft.com/office/officeart/2016/7/layout/RepeatingBendingProcessNew"/>
    <dgm:cxn modelId="{2DEFF686-43A0-F74B-8707-5D8F02CAB5DB}" type="presOf" srcId="{63CCAD78-D6B3-4839-B76D-7B6D661EF8B4}" destId="{D1FBE8D0-AAEB-4847-94D8-8374A2C795D6}" srcOrd="1" destOrd="0" presId="urn:microsoft.com/office/officeart/2016/7/layout/RepeatingBendingProcessNew"/>
    <dgm:cxn modelId="{4C1A528E-02A6-FF49-AB57-76211C60F713}" type="presOf" srcId="{2A34A850-F304-432C-B46E-D38199F943B7}" destId="{9443E358-5F93-E341-964D-1A06B0FFF5AC}" srcOrd="0" destOrd="0" presId="urn:microsoft.com/office/officeart/2016/7/layout/RepeatingBendingProcessNew"/>
    <dgm:cxn modelId="{44DF3CB5-5816-0F45-96B2-E038A5EE10BD}" type="presOf" srcId="{5D48334E-9A18-450A-B533-688263FBACED}" destId="{26B56852-D9E2-A64A-AB85-48C8C4231DC1}" srcOrd="0" destOrd="0" presId="urn:microsoft.com/office/officeart/2016/7/layout/RepeatingBendingProcessNew"/>
    <dgm:cxn modelId="{8F7355CD-2851-6D4D-8869-82E1575990AD}" type="presOf" srcId="{BFF06F08-24DA-4F37-99E3-D247F44F4D85}" destId="{D24FF57C-02D2-E242-A551-253CC9F9A2F6}" srcOrd="0" destOrd="0" presId="urn:microsoft.com/office/officeart/2016/7/layout/RepeatingBendingProcessNew"/>
    <dgm:cxn modelId="{0C3177DD-27EA-C543-B26F-F66EA57DAE62}" type="presOf" srcId="{6884B9B5-7DA4-45CA-952E-214987AF00F8}" destId="{B913AF90-E92D-AD44-A86B-31C62C502B94}" srcOrd="0" destOrd="0" presId="urn:microsoft.com/office/officeart/2016/7/layout/RepeatingBendingProcessNew"/>
    <dgm:cxn modelId="{5F1EB7E4-7351-4478-B217-0326D1F64C25}" srcId="{6884B9B5-7DA4-45CA-952E-214987AF00F8}" destId="{C381748F-246A-4E40-9738-9713DCFE7215}" srcOrd="2" destOrd="0" parTransId="{4F85E6F4-19DF-438E-B847-AEC8DB4D2123}" sibTransId="{BFF06F08-24DA-4F37-99E3-D247F44F4D85}"/>
    <dgm:cxn modelId="{63588BF6-B7E8-5745-BC61-E48971A7E16D}" type="presOf" srcId="{EAECF071-915C-4794-8B0D-96648CFC0468}" destId="{1463F302-8B98-2A47-8F57-54F9FCCE243E}" srcOrd="0" destOrd="0" presId="urn:microsoft.com/office/officeart/2016/7/layout/RepeatingBendingProcessNew"/>
    <dgm:cxn modelId="{A4D5CEFC-CFAE-9E4C-8729-B552ADD4C27F}" type="presOf" srcId="{4EEFC161-B046-4CA8-A09E-AFBC87096AD6}" destId="{90AD8140-E0E0-6A47-AEBD-F5AE054702C0}" srcOrd="0" destOrd="0" presId="urn:microsoft.com/office/officeart/2016/7/layout/RepeatingBendingProcessNew"/>
    <dgm:cxn modelId="{4D3365FD-9E17-094D-94C2-18DE2BA1E49F}" type="presOf" srcId="{C381748F-246A-4E40-9738-9713DCFE7215}" destId="{739858D2-B67A-1849-8A81-72CF29A887B9}" srcOrd="0" destOrd="0" presId="urn:microsoft.com/office/officeart/2016/7/layout/RepeatingBendingProcessNew"/>
    <dgm:cxn modelId="{5881FCFE-7A7B-BC42-83D1-617880DE6DC7}" type="presOf" srcId="{BFF06F08-24DA-4F37-99E3-D247F44F4D85}" destId="{7A78F4A6-6795-4840-ACFC-7BFB0D0BDB94}" srcOrd="1" destOrd="0" presId="urn:microsoft.com/office/officeart/2016/7/layout/RepeatingBendingProcessNew"/>
    <dgm:cxn modelId="{128DC40C-AC77-3948-AA3F-394C61656F64}" type="presParOf" srcId="{B913AF90-E92D-AD44-A86B-31C62C502B94}" destId="{90AD8140-E0E0-6A47-AEBD-F5AE054702C0}" srcOrd="0" destOrd="0" presId="urn:microsoft.com/office/officeart/2016/7/layout/RepeatingBendingProcessNew"/>
    <dgm:cxn modelId="{58DA8A0C-4784-0D47-BD94-58B358747767}" type="presParOf" srcId="{B913AF90-E92D-AD44-A86B-31C62C502B94}" destId="{9E929088-F674-0D44-AD61-E1331E6A930F}" srcOrd="1" destOrd="0" presId="urn:microsoft.com/office/officeart/2016/7/layout/RepeatingBendingProcessNew"/>
    <dgm:cxn modelId="{78F0AD2D-7E23-5642-B133-1A0CCBC84799}" type="presParOf" srcId="{9E929088-F674-0D44-AD61-E1331E6A930F}" destId="{1877D056-54DB-5740-908E-4E4E91C02151}" srcOrd="0" destOrd="0" presId="urn:microsoft.com/office/officeart/2016/7/layout/RepeatingBendingProcessNew"/>
    <dgm:cxn modelId="{B603EDFF-B08D-5146-8A85-E2374FBFCE37}" type="presParOf" srcId="{B913AF90-E92D-AD44-A86B-31C62C502B94}" destId="{3FBCD6C1-A886-4743-B2A7-0B72711F885B}" srcOrd="2" destOrd="0" presId="urn:microsoft.com/office/officeart/2016/7/layout/RepeatingBendingProcessNew"/>
    <dgm:cxn modelId="{F6ABC81C-AA13-BF43-B224-31FFA1B61FF9}" type="presParOf" srcId="{B913AF90-E92D-AD44-A86B-31C62C502B94}" destId="{1463F302-8B98-2A47-8F57-54F9FCCE243E}" srcOrd="3" destOrd="0" presId="urn:microsoft.com/office/officeart/2016/7/layout/RepeatingBendingProcessNew"/>
    <dgm:cxn modelId="{424361A1-4CF9-3247-A96D-690DCAFFD90B}" type="presParOf" srcId="{1463F302-8B98-2A47-8F57-54F9FCCE243E}" destId="{22B4A455-E873-7242-8C31-CC770AED1295}" srcOrd="0" destOrd="0" presId="urn:microsoft.com/office/officeart/2016/7/layout/RepeatingBendingProcessNew"/>
    <dgm:cxn modelId="{3D2B0633-FBB3-1F4A-A750-9A9364633467}" type="presParOf" srcId="{B913AF90-E92D-AD44-A86B-31C62C502B94}" destId="{739858D2-B67A-1849-8A81-72CF29A887B9}" srcOrd="4" destOrd="0" presId="urn:microsoft.com/office/officeart/2016/7/layout/RepeatingBendingProcessNew"/>
    <dgm:cxn modelId="{4A782367-3FF6-7148-B7F9-3E8506B59156}" type="presParOf" srcId="{B913AF90-E92D-AD44-A86B-31C62C502B94}" destId="{D24FF57C-02D2-E242-A551-253CC9F9A2F6}" srcOrd="5" destOrd="0" presId="urn:microsoft.com/office/officeart/2016/7/layout/RepeatingBendingProcessNew"/>
    <dgm:cxn modelId="{7BC2A805-E692-7649-8F4E-9714C4BCDC0B}" type="presParOf" srcId="{D24FF57C-02D2-E242-A551-253CC9F9A2F6}" destId="{7A78F4A6-6795-4840-ACFC-7BFB0D0BDB94}" srcOrd="0" destOrd="0" presId="urn:microsoft.com/office/officeart/2016/7/layout/RepeatingBendingProcessNew"/>
    <dgm:cxn modelId="{223D82D6-B365-5246-82CF-37A9B3D049CD}" type="presParOf" srcId="{B913AF90-E92D-AD44-A86B-31C62C502B94}" destId="{9443E358-5F93-E341-964D-1A06B0FFF5AC}" srcOrd="6" destOrd="0" presId="urn:microsoft.com/office/officeart/2016/7/layout/RepeatingBendingProcessNew"/>
    <dgm:cxn modelId="{A80B3CC1-BE05-3C43-A969-E44EF94DFFBC}" type="presParOf" srcId="{B913AF90-E92D-AD44-A86B-31C62C502B94}" destId="{EB552473-B14C-5642-BB87-EBB1FFCBC46B}" srcOrd="7" destOrd="0" presId="urn:microsoft.com/office/officeart/2016/7/layout/RepeatingBendingProcessNew"/>
    <dgm:cxn modelId="{0E568DE9-9490-1E46-95D0-E10414DBCECD}" type="presParOf" srcId="{EB552473-B14C-5642-BB87-EBB1FFCBC46B}" destId="{D1FBE8D0-AAEB-4847-94D8-8374A2C795D6}" srcOrd="0" destOrd="0" presId="urn:microsoft.com/office/officeart/2016/7/layout/RepeatingBendingProcessNew"/>
    <dgm:cxn modelId="{AEF777CE-EEF3-0544-9C1D-8C5844B94C3B}" type="presParOf" srcId="{B913AF90-E92D-AD44-A86B-31C62C502B94}" destId="{26B56852-D9E2-A64A-AB85-48C8C4231DC1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14BB8F-00A6-4A2D-9025-9D37E610470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DD25842-ED21-49DD-AC5C-F94E1475C1C2}">
      <dgm:prSet/>
      <dgm:spPr/>
      <dgm:t>
        <a:bodyPr/>
        <a:lstStyle/>
        <a:p>
          <a:r>
            <a:rPr lang="en-US"/>
            <a:t>◦	Use of empirical research in law reform </a:t>
          </a:r>
        </a:p>
      </dgm:t>
    </dgm:pt>
    <dgm:pt modelId="{B33C59B3-2F63-4622-8762-D5557E83FB58}" type="parTrans" cxnId="{3E68EEB2-5FF0-4785-A787-E8D0411BE14C}">
      <dgm:prSet/>
      <dgm:spPr/>
      <dgm:t>
        <a:bodyPr/>
        <a:lstStyle/>
        <a:p>
          <a:endParaRPr lang="en-US"/>
        </a:p>
      </dgm:t>
    </dgm:pt>
    <dgm:pt modelId="{4AF42036-565D-410B-A04A-396D5B0BBBCE}" type="sibTrans" cxnId="{3E68EEB2-5FF0-4785-A787-E8D0411BE14C}">
      <dgm:prSet/>
      <dgm:spPr/>
      <dgm:t>
        <a:bodyPr/>
        <a:lstStyle/>
        <a:p>
          <a:endParaRPr lang="en-US"/>
        </a:p>
      </dgm:t>
    </dgm:pt>
    <dgm:pt modelId="{8A092DBF-2FC4-46EC-96BC-3EEB261E5AFC}">
      <dgm:prSet/>
      <dgm:spPr/>
      <dgm:t>
        <a:bodyPr/>
        <a:lstStyle/>
        <a:p>
          <a:r>
            <a:rPr lang="en-US"/>
            <a:t>▪	Quantitative analysis of 1,000 bankruptcy filings in Toronto </a:t>
          </a:r>
        </a:p>
      </dgm:t>
    </dgm:pt>
    <dgm:pt modelId="{F4A5B253-1C34-40CA-BA00-8621142CA91A}" type="parTrans" cxnId="{33F60195-A715-44CF-8520-2DDEBC5BB185}">
      <dgm:prSet/>
      <dgm:spPr/>
      <dgm:t>
        <a:bodyPr/>
        <a:lstStyle/>
        <a:p>
          <a:endParaRPr lang="en-US"/>
        </a:p>
      </dgm:t>
    </dgm:pt>
    <dgm:pt modelId="{2501B221-22B2-4BC5-8148-60FEBAFE7708}" type="sibTrans" cxnId="{33F60195-A715-44CF-8520-2DDEBC5BB185}">
      <dgm:prSet/>
      <dgm:spPr/>
      <dgm:t>
        <a:bodyPr/>
        <a:lstStyle/>
        <a:p>
          <a:endParaRPr lang="en-US"/>
        </a:p>
      </dgm:t>
    </dgm:pt>
    <dgm:pt modelId="{A8E0DF5B-F5FA-4E97-9507-9C8616CA3DE7}">
      <dgm:prSet/>
      <dgm:spPr/>
      <dgm:t>
        <a:bodyPr/>
        <a:lstStyle/>
        <a:p>
          <a:r>
            <a:rPr lang="en-US"/>
            <a:t>▪	Qualitative interviews with 22 trustees </a:t>
          </a:r>
        </a:p>
      </dgm:t>
    </dgm:pt>
    <dgm:pt modelId="{E5DEF132-DFF1-49D3-96D9-056AE390F828}" type="parTrans" cxnId="{295959A6-48B1-4625-9758-DA538A1C10BE}">
      <dgm:prSet/>
      <dgm:spPr/>
      <dgm:t>
        <a:bodyPr/>
        <a:lstStyle/>
        <a:p>
          <a:endParaRPr lang="en-US"/>
        </a:p>
      </dgm:t>
    </dgm:pt>
    <dgm:pt modelId="{5A734EA4-3F4B-4CB6-BEBE-2186E00753AF}" type="sibTrans" cxnId="{295959A6-48B1-4625-9758-DA538A1C10BE}">
      <dgm:prSet/>
      <dgm:spPr/>
      <dgm:t>
        <a:bodyPr/>
        <a:lstStyle/>
        <a:p>
          <a:endParaRPr lang="en-US"/>
        </a:p>
      </dgm:t>
    </dgm:pt>
    <dgm:pt modelId="{5DAE985D-8F23-47F2-952D-11F1C843477B}">
      <dgm:prSet/>
      <dgm:spPr/>
      <dgm:t>
        <a:bodyPr/>
        <a:lstStyle/>
        <a:p>
          <a:r>
            <a:rPr lang="en-US"/>
            <a:t>◦	Mixed methods study of insolvency in the mid- to late-1990s  </a:t>
          </a:r>
        </a:p>
      </dgm:t>
    </dgm:pt>
    <dgm:pt modelId="{F7518959-EA90-4801-B3CD-FCEA3F38323D}" type="parTrans" cxnId="{F73DB679-43F7-47C9-AFD3-0F65BCFA0FAD}">
      <dgm:prSet/>
      <dgm:spPr/>
      <dgm:t>
        <a:bodyPr/>
        <a:lstStyle/>
        <a:p>
          <a:endParaRPr lang="en-US"/>
        </a:p>
      </dgm:t>
    </dgm:pt>
    <dgm:pt modelId="{780137C4-E4E0-424B-B699-D650E916A902}" type="sibTrans" cxnId="{F73DB679-43F7-47C9-AFD3-0F65BCFA0FAD}">
      <dgm:prSet/>
      <dgm:spPr/>
      <dgm:t>
        <a:bodyPr/>
        <a:lstStyle/>
        <a:p>
          <a:endParaRPr lang="en-US"/>
        </a:p>
      </dgm:t>
    </dgm:pt>
    <dgm:pt modelId="{D9254C6F-DCEB-4065-99C3-570D2535942C}">
      <dgm:prSet/>
      <dgm:spPr/>
      <dgm:t>
        <a:bodyPr/>
        <a:lstStyle/>
        <a:p>
          <a:r>
            <a:rPr lang="en-US"/>
            <a:t>▪	Combined quantitative data with qualitative insights </a:t>
          </a:r>
        </a:p>
      </dgm:t>
    </dgm:pt>
    <dgm:pt modelId="{D2E8D0EE-5585-4294-BF35-7DC906DDF938}" type="parTrans" cxnId="{FA2A6A3D-05C5-4816-80DF-43DFF6CBFFF9}">
      <dgm:prSet/>
      <dgm:spPr/>
      <dgm:t>
        <a:bodyPr/>
        <a:lstStyle/>
        <a:p>
          <a:endParaRPr lang="en-US"/>
        </a:p>
      </dgm:t>
    </dgm:pt>
    <dgm:pt modelId="{EC43F951-FF34-4219-B06F-1FF31E97B399}" type="sibTrans" cxnId="{FA2A6A3D-05C5-4816-80DF-43DFF6CBFFF9}">
      <dgm:prSet/>
      <dgm:spPr/>
      <dgm:t>
        <a:bodyPr/>
        <a:lstStyle/>
        <a:p>
          <a:endParaRPr lang="en-US"/>
        </a:p>
      </dgm:t>
    </dgm:pt>
    <dgm:pt modelId="{2D54452D-EA2B-4308-8B98-0FDC9EED12B5}">
      <dgm:prSet/>
      <dgm:spPr/>
      <dgm:t>
        <a:bodyPr/>
        <a:lstStyle/>
        <a:p>
          <a:r>
            <a:rPr lang="en-US"/>
            <a:t>◦	Notable findings: </a:t>
          </a:r>
        </a:p>
      </dgm:t>
    </dgm:pt>
    <dgm:pt modelId="{851EA422-044A-4CCF-932D-160741034205}" type="parTrans" cxnId="{B76D1E98-56E9-47D2-BE12-8D379B5187D4}">
      <dgm:prSet/>
      <dgm:spPr/>
      <dgm:t>
        <a:bodyPr/>
        <a:lstStyle/>
        <a:p>
          <a:endParaRPr lang="en-US"/>
        </a:p>
      </dgm:t>
    </dgm:pt>
    <dgm:pt modelId="{5368A856-B23A-4980-9513-BA7422D920CC}" type="sibTrans" cxnId="{B76D1E98-56E9-47D2-BE12-8D379B5187D4}">
      <dgm:prSet/>
      <dgm:spPr/>
      <dgm:t>
        <a:bodyPr/>
        <a:lstStyle/>
        <a:p>
          <a:endParaRPr lang="en-US"/>
        </a:p>
      </dgm:t>
    </dgm:pt>
    <dgm:pt modelId="{2684BE4D-7360-4C5E-B9A1-0AF7A95D836A}">
      <dgm:prSet/>
      <dgm:spPr/>
      <dgm:t>
        <a:bodyPr/>
        <a:lstStyle/>
        <a:p>
          <a:r>
            <a:rPr lang="en-US"/>
            <a:t>▪	Identification of "local legal culture" in bankruptcy practices </a:t>
          </a:r>
        </a:p>
      </dgm:t>
    </dgm:pt>
    <dgm:pt modelId="{B4FE00AD-B4D5-4F1A-AA9F-6694474FC81D}" type="parTrans" cxnId="{BBFB9AB9-5953-4613-A54E-5B383AA6C0FE}">
      <dgm:prSet/>
      <dgm:spPr/>
      <dgm:t>
        <a:bodyPr/>
        <a:lstStyle/>
        <a:p>
          <a:endParaRPr lang="en-US"/>
        </a:p>
      </dgm:t>
    </dgm:pt>
    <dgm:pt modelId="{EC640372-25F9-44E3-8061-1A729991FE17}" type="sibTrans" cxnId="{BBFB9AB9-5953-4613-A54E-5B383AA6C0FE}">
      <dgm:prSet/>
      <dgm:spPr/>
      <dgm:t>
        <a:bodyPr/>
        <a:lstStyle/>
        <a:p>
          <a:endParaRPr lang="en-US"/>
        </a:p>
      </dgm:t>
    </dgm:pt>
    <dgm:pt modelId="{2A387AB3-96B7-40AA-9A46-B3168CB95336}">
      <dgm:prSet/>
      <dgm:spPr/>
      <dgm:t>
        <a:bodyPr/>
        <a:lstStyle/>
        <a:p>
          <a:r>
            <a:rPr lang="en-US"/>
            <a:t>▪	Trustees' discretion in realizing minor assets </a:t>
          </a:r>
        </a:p>
      </dgm:t>
    </dgm:pt>
    <dgm:pt modelId="{3B296DBE-D27D-4FD0-8F2D-F8E6FC293B9A}" type="parTrans" cxnId="{0CF37783-F8A3-4897-9A44-A02DA7914CD3}">
      <dgm:prSet/>
      <dgm:spPr/>
      <dgm:t>
        <a:bodyPr/>
        <a:lstStyle/>
        <a:p>
          <a:endParaRPr lang="en-US"/>
        </a:p>
      </dgm:t>
    </dgm:pt>
    <dgm:pt modelId="{11492594-13BF-4A0D-ADE8-80C2B395CACE}" type="sibTrans" cxnId="{0CF37783-F8A3-4897-9A44-A02DA7914CD3}">
      <dgm:prSet/>
      <dgm:spPr/>
      <dgm:t>
        <a:bodyPr/>
        <a:lstStyle/>
        <a:p>
          <a:endParaRPr lang="en-US"/>
        </a:p>
      </dgm:t>
    </dgm:pt>
    <dgm:pt modelId="{90F8FF2A-FD87-B44A-9F16-A4E35AFD6159}" type="pres">
      <dgm:prSet presAssocID="{C014BB8F-00A6-4A2D-9025-9D37E6104703}" presName="linear" presStyleCnt="0">
        <dgm:presLayoutVars>
          <dgm:animLvl val="lvl"/>
          <dgm:resizeHandles val="exact"/>
        </dgm:presLayoutVars>
      </dgm:prSet>
      <dgm:spPr/>
    </dgm:pt>
    <dgm:pt modelId="{4F8F5013-CDA4-4248-B648-E9F9FDA810AB}" type="pres">
      <dgm:prSet presAssocID="{CDD25842-ED21-49DD-AC5C-F94E1475C1C2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6E6C578-DF12-E149-8EF9-B031F5B799EF}" type="pres">
      <dgm:prSet presAssocID="{4AF42036-565D-410B-A04A-396D5B0BBBCE}" presName="spacer" presStyleCnt="0"/>
      <dgm:spPr/>
    </dgm:pt>
    <dgm:pt modelId="{D93F5A1A-DF4D-1A48-BF37-86D5C5EA6DB1}" type="pres">
      <dgm:prSet presAssocID="{8A092DBF-2FC4-46EC-96BC-3EEB261E5AFC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8348AFF-642E-E545-94BE-D422890FA540}" type="pres">
      <dgm:prSet presAssocID="{2501B221-22B2-4BC5-8148-60FEBAFE7708}" presName="spacer" presStyleCnt="0"/>
      <dgm:spPr/>
    </dgm:pt>
    <dgm:pt modelId="{69FC63C3-BEAB-9848-906A-13240C75A8CE}" type="pres">
      <dgm:prSet presAssocID="{A8E0DF5B-F5FA-4E97-9507-9C8616CA3DE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D9B92122-FB73-694B-AD25-21FC8D1B7D6C}" type="pres">
      <dgm:prSet presAssocID="{5A734EA4-3F4B-4CB6-BEBE-2186E00753AF}" presName="spacer" presStyleCnt="0"/>
      <dgm:spPr/>
    </dgm:pt>
    <dgm:pt modelId="{9E6044D9-C8A2-1242-86FA-F65043BE5194}" type="pres">
      <dgm:prSet presAssocID="{5DAE985D-8F23-47F2-952D-11F1C843477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9DDBB23-9D8A-3D45-AAF2-00D3C2E964DC}" type="pres">
      <dgm:prSet presAssocID="{780137C4-E4E0-424B-B699-D650E916A902}" presName="spacer" presStyleCnt="0"/>
      <dgm:spPr/>
    </dgm:pt>
    <dgm:pt modelId="{14AF8628-928E-B54A-93F4-4F0E452E2FA6}" type="pres">
      <dgm:prSet presAssocID="{D9254C6F-DCEB-4065-99C3-570D2535942C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25E286B7-F5D5-CE45-B82A-D77F891C3E41}" type="pres">
      <dgm:prSet presAssocID="{EC43F951-FF34-4219-B06F-1FF31E97B399}" presName="spacer" presStyleCnt="0"/>
      <dgm:spPr/>
    </dgm:pt>
    <dgm:pt modelId="{56F9C779-63C8-C94D-8035-C708FD94CE43}" type="pres">
      <dgm:prSet presAssocID="{2D54452D-EA2B-4308-8B98-0FDC9EED12B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ABBD0D6A-44F7-4B4C-98AF-9BA46DE8B8BE}" type="pres">
      <dgm:prSet presAssocID="{5368A856-B23A-4980-9513-BA7422D920CC}" presName="spacer" presStyleCnt="0"/>
      <dgm:spPr/>
    </dgm:pt>
    <dgm:pt modelId="{53D48BC8-CD60-DE48-98BC-A17E2B640112}" type="pres">
      <dgm:prSet presAssocID="{2684BE4D-7360-4C5E-B9A1-0AF7A95D836A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A1FF7068-0CD8-B747-9A4B-1C3CEB34394E}" type="pres">
      <dgm:prSet presAssocID="{EC640372-25F9-44E3-8061-1A729991FE17}" presName="spacer" presStyleCnt="0"/>
      <dgm:spPr/>
    </dgm:pt>
    <dgm:pt modelId="{ACB2679B-383F-F842-B9CC-D98A6E0B61C5}" type="pres">
      <dgm:prSet presAssocID="{2A387AB3-96B7-40AA-9A46-B3168CB9533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2D495538-6F1D-CD4E-9FF3-7458AC6D6A98}" type="presOf" srcId="{C014BB8F-00A6-4A2D-9025-9D37E6104703}" destId="{90F8FF2A-FD87-B44A-9F16-A4E35AFD6159}" srcOrd="0" destOrd="0" presId="urn:microsoft.com/office/officeart/2005/8/layout/vList2"/>
    <dgm:cxn modelId="{FA2A6A3D-05C5-4816-80DF-43DFF6CBFFF9}" srcId="{C014BB8F-00A6-4A2D-9025-9D37E6104703}" destId="{D9254C6F-DCEB-4065-99C3-570D2535942C}" srcOrd="4" destOrd="0" parTransId="{D2E8D0EE-5585-4294-BF35-7DC906DDF938}" sibTransId="{EC43F951-FF34-4219-B06F-1FF31E97B399}"/>
    <dgm:cxn modelId="{8DB99141-6FBB-4B4B-840E-30F545A2A247}" type="presOf" srcId="{8A092DBF-2FC4-46EC-96BC-3EEB261E5AFC}" destId="{D93F5A1A-DF4D-1A48-BF37-86D5C5EA6DB1}" srcOrd="0" destOrd="0" presId="urn:microsoft.com/office/officeart/2005/8/layout/vList2"/>
    <dgm:cxn modelId="{328CA642-F61B-524E-8FDC-5CB3FFFD6421}" type="presOf" srcId="{5DAE985D-8F23-47F2-952D-11F1C843477B}" destId="{9E6044D9-C8A2-1242-86FA-F65043BE5194}" srcOrd="0" destOrd="0" presId="urn:microsoft.com/office/officeart/2005/8/layout/vList2"/>
    <dgm:cxn modelId="{DFFFB078-2E69-794C-9B91-0DB760D790C7}" type="presOf" srcId="{CDD25842-ED21-49DD-AC5C-F94E1475C1C2}" destId="{4F8F5013-CDA4-4248-B648-E9F9FDA810AB}" srcOrd="0" destOrd="0" presId="urn:microsoft.com/office/officeart/2005/8/layout/vList2"/>
    <dgm:cxn modelId="{F73DB679-43F7-47C9-AFD3-0F65BCFA0FAD}" srcId="{C014BB8F-00A6-4A2D-9025-9D37E6104703}" destId="{5DAE985D-8F23-47F2-952D-11F1C843477B}" srcOrd="3" destOrd="0" parTransId="{F7518959-EA90-4801-B3CD-FCEA3F38323D}" sibTransId="{780137C4-E4E0-424B-B699-D650E916A902}"/>
    <dgm:cxn modelId="{0CF37783-F8A3-4897-9A44-A02DA7914CD3}" srcId="{C014BB8F-00A6-4A2D-9025-9D37E6104703}" destId="{2A387AB3-96B7-40AA-9A46-B3168CB95336}" srcOrd="7" destOrd="0" parTransId="{3B296DBE-D27D-4FD0-8F2D-F8E6FC293B9A}" sibTransId="{11492594-13BF-4A0D-ADE8-80C2B395CACE}"/>
    <dgm:cxn modelId="{D53FF985-EF6F-484F-8EEF-E88635107ADD}" type="presOf" srcId="{A8E0DF5B-F5FA-4E97-9507-9C8616CA3DE7}" destId="{69FC63C3-BEAB-9848-906A-13240C75A8CE}" srcOrd="0" destOrd="0" presId="urn:microsoft.com/office/officeart/2005/8/layout/vList2"/>
    <dgm:cxn modelId="{9B19518A-2C27-244E-A81C-0798A512064B}" type="presOf" srcId="{D9254C6F-DCEB-4065-99C3-570D2535942C}" destId="{14AF8628-928E-B54A-93F4-4F0E452E2FA6}" srcOrd="0" destOrd="0" presId="urn:microsoft.com/office/officeart/2005/8/layout/vList2"/>
    <dgm:cxn modelId="{33F60195-A715-44CF-8520-2DDEBC5BB185}" srcId="{C014BB8F-00A6-4A2D-9025-9D37E6104703}" destId="{8A092DBF-2FC4-46EC-96BC-3EEB261E5AFC}" srcOrd="1" destOrd="0" parTransId="{F4A5B253-1C34-40CA-BA00-8621142CA91A}" sibTransId="{2501B221-22B2-4BC5-8148-60FEBAFE7708}"/>
    <dgm:cxn modelId="{B76D1E98-56E9-47D2-BE12-8D379B5187D4}" srcId="{C014BB8F-00A6-4A2D-9025-9D37E6104703}" destId="{2D54452D-EA2B-4308-8B98-0FDC9EED12B5}" srcOrd="5" destOrd="0" parTransId="{851EA422-044A-4CCF-932D-160741034205}" sibTransId="{5368A856-B23A-4980-9513-BA7422D920CC}"/>
    <dgm:cxn modelId="{78FE5A9E-E07D-FC41-B849-BDBAACB16E3B}" type="presOf" srcId="{2684BE4D-7360-4C5E-B9A1-0AF7A95D836A}" destId="{53D48BC8-CD60-DE48-98BC-A17E2B640112}" srcOrd="0" destOrd="0" presId="urn:microsoft.com/office/officeart/2005/8/layout/vList2"/>
    <dgm:cxn modelId="{295959A6-48B1-4625-9758-DA538A1C10BE}" srcId="{C014BB8F-00A6-4A2D-9025-9D37E6104703}" destId="{A8E0DF5B-F5FA-4E97-9507-9C8616CA3DE7}" srcOrd="2" destOrd="0" parTransId="{E5DEF132-DFF1-49D3-96D9-056AE390F828}" sibTransId="{5A734EA4-3F4B-4CB6-BEBE-2186E00753AF}"/>
    <dgm:cxn modelId="{3E68EEB2-5FF0-4785-A787-E8D0411BE14C}" srcId="{C014BB8F-00A6-4A2D-9025-9D37E6104703}" destId="{CDD25842-ED21-49DD-AC5C-F94E1475C1C2}" srcOrd="0" destOrd="0" parTransId="{B33C59B3-2F63-4622-8762-D5557E83FB58}" sibTransId="{4AF42036-565D-410B-A04A-396D5B0BBBCE}"/>
    <dgm:cxn modelId="{BBFB9AB9-5953-4613-A54E-5B383AA6C0FE}" srcId="{C014BB8F-00A6-4A2D-9025-9D37E6104703}" destId="{2684BE4D-7360-4C5E-B9A1-0AF7A95D836A}" srcOrd="6" destOrd="0" parTransId="{B4FE00AD-B4D5-4F1A-AA9F-6694474FC81D}" sibTransId="{EC640372-25F9-44E3-8061-1A729991FE17}"/>
    <dgm:cxn modelId="{03020BEA-7101-9346-8177-EE72D6C65068}" type="presOf" srcId="{2A387AB3-96B7-40AA-9A46-B3168CB95336}" destId="{ACB2679B-383F-F842-B9CC-D98A6E0B61C5}" srcOrd="0" destOrd="0" presId="urn:microsoft.com/office/officeart/2005/8/layout/vList2"/>
    <dgm:cxn modelId="{8D56CDF9-CF4B-5349-B412-FD9C807AE4C1}" type="presOf" srcId="{2D54452D-EA2B-4308-8B98-0FDC9EED12B5}" destId="{56F9C779-63C8-C94D-8035-C708FD94CE43}" srcOrd="0" destOrd="0" presId="urn:microsoft.com/office/officeart/2005/8/layout/vList2"/>
    <dgm:cxn modelId="{BA63173E-7D75-C44A-8003-616D41B7CE95}" type="presParOf" srcId="{90F8FF2A-FD87-B44A-9F16-A4E35AFD6159}" destId="{4F8F5013-CDA4-4248-B648-E9F9FDA810AB}" srcOrd="0" destOrd="0" presId="urn:microsoft.com/office/officeart/2005/8/layout/vList2"/>
    <dgm:cxn modelId="{78C2E645-41A0-134E-94F2-C06EF766E885}" type="presParOf" srcId="{90F8FF2A-FD87-B44A-9F16-A4E35AFD6159}" destId="{36E6C578-DF12-E149-8EF9-B031F5B799EF}" srcOrd="1" destOrd="0" presId="urn:microsoft.com/office/officeart/2005/8/layout/vList2"/>
    <dgm:cxn modelId="{44626A20-3BD3-4144-A739-29159C589BBA}" type="presParOf" srcId="{90F8FF2A-FD87-B44A-9F16-A4E35AFD6159}" destId="{D93F5A1A-DF4D-1A48-BF37-86D5C5EA6DB1}" srcOrd="2" destOrd="0" presId="urn:microsoft.com/office/officeart/2005/8/layout/vList2"/>
    <dgm:cxn modelId="{41E5F519-BC03-994A-ABA9-4A78ED5F7D98}" type="presParOf" srcId="{90F8FF2A-FD87-B44A-9F16-A4E35AFD6159}" destId="{68348AFF-642E-E545-94BE-D422890FA540}" srcOrd="3" destOrd="0" presId="urn:microsoft.com/office/officeart/2005/8/layout/vList2"/>
    <dgm:cxn modelId="{6F61A1F3-303D-7C41-9B77-1F3B27CBBAD2}" type="presParOf" srcId="{90F8FF2A-FD87-B44A-9F16-A4E35AFD6159}" destId="{69FC63C3-BEAB-9848-906A-13240C75A8CE}" srcOrd="4" destOrd="0" presId="urn:microsoft.com/office/officeart/2005/8/layout/vList2"/>
    <dgm:cxn modelId="{BEED4FF8-3821-1849-810F-F93598030DEF}" type="presParOf" srcId="{90F8FF2A-FD87-B44A-9F16-A4E35AFD6159}" destId="{D9B92122-FB73-694B-AD25-21FC8D1B7D6C}" srcOrd="5" destOrd="0" presId="urn:microsoft.com/office/officeart/2005/8/layout/vList2"/>
    <dgm:cxn modelId="{5A71AFA5-0582-D445-8738-95841C3F5265}" type="presParOf" srcId="{90F8FF2A-FD87-B44A-9F16-A4E35AFD6159}" destId="{9E6044D9-C8A2-1242-86FA-F65043BE5194}" srcOrd="6" destOrd="0" presId="urn:microsoft.com/office/officeart/2005/8/layout/vList2"/>
    <dgm:cxn modelId="{9D40DB46-C8D7-EA49-8ECE-DCA08F20D515}" type="presParOf" srcId="{90F8FF2A-FD87-B44A-9F16-A4E35AFD6159}" destId="{49DDBB23-9D8A-3D45-AAF2-00D3C2E964DC}" srcOrd="7" destOrd="0" presId="urn:microsoft.com/office/officeart/2005/8/layout/vList2"/>
    <dgm:cxn modelId="{28BF3F0F-AF4A-E343-BE18-9E99119D2507}" type="presParOf" srcId="{90F8FF2A-FD87-B44A-9F16-A4E35AFD6159}" destId="{14AF8628-928E-B54A-93F4-4F0E452E2FA6}" srcOrd="8" destOrd="0" presId="urn:microsoft.com/office/officeart/2005/8/layout/vList2"/>
    <dgm:cxn modelId="{F2F41101-097D-284D-93D8-21A0EE71C006}" type="presParOf" srcId="{90F8FF2A-FD87-B44A-9F16-A4E35AFD6159}" destId="{25E286B7-F5D5-CE45-B82A-D77F891C3E41}" srcOrd="9" destOrd="0" presId="urn:microsoft.com/office/officeart/2005/8/layout/vList2"/>
    <dgm:cxn modelId="{1A690766-482A-3B46-A5BE-F83BE6ABDA20}" type="presParOf" srcId="{90F8FF2A-FD87-B44A-9F16-A4E35AFD6159}" destId="{56F9C779-63C8-C94D-8035-C708FD94CE43}" srcOrd="10" destOrd="0" presId="urn:microsoft.com/office/officeart/2005/8/layout/vList2"/>
    <dgm:cxn modelId="{E7AA73D7-6F3D-024E-BD06-BF14C7DD027C}" type="presParOf" srcId="{90F8FF2A-FD87-B44A-9F16-A4E35AFD6159}" destId="{ABBD0D6A-44F7-4B4C-98AF-9BA46DE8B8BE}" srcOrd="11" destOrd="0" presId="urn:microsoft.com/office/officeart/2005/8/layout/vList2"/>
    <dgm:cxn modelId="{C1C4BEA2-C798-2A4F-9C9B-18FD6307B31B}" type="presParOf" srcId="{90F8FF2A-FD87-B44A-9F16-A4E35AFD6159}" destId="{53D48BC8-CD60-DE48-98BC-A17E2B640112}" srcOrd="12" destOrd="0" presId="urn:microsoft.com/office/officeart/2005/8/layout/vList2"/>
    <dgm:cxn modelId="{84E2F09D-E317-1C47-B7A5-C1C83E798693}" type="presParOf" srcId="{90F8FF2A-FD87-B44A-9F16-A4E35AFD6159}" destId="{A1FF7068-0CD8-B747-9A4B-1C3CEB34394E}" srcOrd="13" destOrd="0" presId="urn:microsoft.com/office/officeart/2005/8/layout/vList2"/>
    <dgm:cxn modelId="{95CFC5CB-8A27-AC41-8859-901D37EA9CF5}" type="presParOf" srcId="{90F8FF2A-FD87-B44A-9F16-A4E35AFD6159}" destId="{ACB2679B-383F-F842-B9CC-D98A6E0B61C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5A68CB-38FC-487F-90D6-D8315AA37FFD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73EDA511-FCBC-479B-BCA0-D629F867B44A}">
      <dgm:prSet/>
      <dgm:spPr/>
      <dgm:t>
        <a:bodyPr/>
        <a:lstStyle/>
        <a:p>
          <a:r>
            <a:rPr lang="en-US"/>
            <a:t>◦	Analysis of the role of private bankruptcy trustees, institutional creditors, and the federal regulator  </a:t>
          </a:r>
        </a:p>
      </dgm:t>
    </dgm:pt>
    <dgm:pt modelId="{DE7BD2BD-E4D0-49BE-B6DC-184C908BC95E}" type="parTrans" cxnId="{6745BC75-DE09-46D7-B2E9-629C8D41E7E3}">
      <dgm:prSet/>
      <dgm:spPr/>
      <dgm:t>
        <a:bodyPr/>
        <a:lstStyle/>
        <a:p>
          <a:endParaRPr lang="en-US"/>
        </a:p>
      </dgm:t>
    </dgm:pt>
    <dgm:pt modelId="{5C324E81-E34F-4365-AEBA-8671349B880F}" type="sibTrans" cxnId="{6745BC75-DE09-46D7-B2E9-629C8D41E7E3}">
      <dgm:prSet/>
      <dgm:spPr/>
      <dgm:t>
        <a:bodyPr/>
        <a:lstStyle/>
        <a:p>
          <a:endParaRPr lang="en-US"/>
        </a:p>
      </dgm:t>
    </dgm:pt>
    <dgm:pt modelId="{69D1C370-DFE5-4025-ACE4-43AEA936EC03}">
      <dgm:prSet/>
      <dgm:spPr/>
      <dgm:t>
        <a:bodyPr/>
        <a:lstStyle/>
        <a:p>
          <a:r>
            <a:rPr lang="en-US"/>
            <a:t>▪	Continued dominance of these groups in policy-making </a:t>
          </a:r>
        </a:p>
      </dgm:t>
    </dgm:pt>
    <dgm:pt modelId="{6968E8EA-BB62-4BC1-8272-A0B34F04CB21}" type="parTrans" cxnId="{A723B8FF-36DE-4EF7-852B-11AFE23893A1}">
      <dgm:prSet/>
      <dgm:spPr/>
      <dgm:t>
        <a:bodyPr/>
        <a:lstStyle/>
        <a:p>
          <a:endParaRPr lang="en-US"/>
        </a:p>
      </dgm:t>
    </dgm:pt>
    <dgm:pt modelId="{C204EB63-6CC6-4D12-A8E1-6C4DFB882DE4}" type="sibTrans" cxnId="{A723B8FF-36DE-4EF7-852B-11AFE23893A1}">
      <dgm:prSet/>
      <dgm:spPr/>
      <dgm:t>
        <a:bodyPr/>
        <a:lstStyle/>
        <a:p>
          <a:endParaRPr lang="en-US"/>
        </a:p>
      </dgm:t>
    </dgm:pt>
    <dgm:pt modelId="{D05FAF4E-B036-42C9-A95F-F6170FD96991}">
      <dgm:prSet/>
      <dgm:spPr/>
      <dgm:t>
        <a:bodyPr/>
        <a:lstStyle/>
        <a:p>
          <a:r>
            <a:rPr lang="en-US"/>
            <a:t>▪	Lack of debtor representation despite Ramsay's advocacy </a:t>
          </a:r>
        </a:p>
      </dgm:t>
    </dgm:pt>
    <dgm:pt modelId="{07CC7162-A1A5-41B5-AD73-C5FA89538BA3}" type="parTrans" cxnId="{1957BE70-6C72-4D31-907E-26FD3CACFB3B}">
      <dgm:prSet/>
      <dgm:spPr/>
      <dgm:t>
        <a:bodyPr/>
        <a:lstStyle/>
        <a:p>
          <a:endParaRPr lang="en-US"/>
        </a:p>
      </dgm:t>
    </dgm:pt>
    <dgm:pt modelId="{C4D1C772-D953-450A-B830-C1EC7DF1EDAE}" type="sibTrans" cxnId="{1957BE70-6C72-4D31-907E-26FD3CACFB3B}">
      <dgm:prSet/>
      <dgm:spPr/>
      <dgm:t>
        <a:bodyPr/>
        <a:lstStyle/>
        <a:p>
          <a:endParaRPr lang="en-US"/>
        </a:p>
      </dgm:t>
    </dgm:pt>
    <dgm:pt modelId="{D2248177-B4F6-4205-8F72-0B6EF56B454B}">
      <dgm:prSet/>
      <dgm:spPr/>
      <dgm:t>
        <a:bodyPr/>
        <a:lstStyle/>
        <a:p>
          <a:r>
            <a:rPr lang="en-US"/>
            <a:t>◦	Impact on bankruptcy law reform: </a:t>
          </a:r>
        </a:p>
      </dgm:t>
    </dgm:pt>
    <dgm:pt modelId="{C27E8C02-129E-444C-99DF-56F26798CDB5}" type="parTrans" cxnId="{3D67B02A-F26F-419D-B26F-987F11AEBA85}">
      <dgm:prSet/>
      <dgm:spPr/>
      <dgm:t>
        <a:bodyPr/>
        <a:lstStyle/>
        <a:p>
          <a:endParaRPr lang="en-US"/>
        </a:p>
      </dgm:t>
    </dgm:pt>
    <dgm:pt modelId="{B8D797E6-6624-4701-A6A6-4D69E4C92E25}" type="sibTrans" cxnId="{3D67B02A-F26F-419D-B26F-987F11AEBA85}">
      <dgm:prSet/>
      <dgm:spPr/>
      <dgm:t>
        <a:bodyPr/>
        <a:lstStyle/>
        <a:p>
          <a:endParaRPr lang="en-US"/>
        </a:p>
      </dgm:t>
    </dgm:pt>
    <dgm:pt modelId="{58AF0616-AA24-47AC-BC37-0BAD7197D75F}">
      <dgm:prSet/>
      <dgm:spPr/>
      <dgm:t>
        <a:bodyPr/>
        <a:lstStyle/>
        <a:p>
          <a:r>
            <a:rPr lang="en-US"/>
            <a:t>▪	Shift towards consumer proposals over straight bankruptcies </a:t>
          </a:r>
        </a:p>
      </dgm:t>
    </dgm:pt>
    <dgm:pt modelId="{E352C51C-D697-46B3-ABBA-824CA271B89D}" type="parTrans" cxnId="{DC111D7B-31AB-4BF7-A627-A10B14CFC565}">
      <dgm:prSet/>
      <dgm:spPr/>
      <dgm:t>
        <a:bodyPr/>
        <a:lstStyle/>
        <a:p>
          <a:endParaRPr lang="en-US"/>
        </a:p>
      </dgm:t>
    </dgm:pt>
    <dgm:pt modelId="{AF7B96B9-66A3-4F96-A593-8CBEE2B77B42}" type="sibTrans" cxnId="{DC111D7B-31AB-4BF7-A627-A10B14CFC565}">
      <dgm:prSet/>
      <dgm:spPr/>
      <dgm:t>
        <a:bodyPr/>
        <a:lstStyle/>
        <a:p>
          <a:endParaRPr lang="en-US"/>
        </a:p>
      </dgm:t>
    </dgm:pt>
    <dgm:pt modelId="{1D8C0338-9C5E-C146-AC4F-F698A4C6CC60}" type="pres">
      <dgm:prSet presAssocID="{875A68CB-38FC-487F-90D6-D8315AA37FFD}" presName="vert0" presStyleCnt="0">
        <dgm:presLayoutVars>
          <dgm:dir/>
          <dgm:animOne val="branch"/>
          <dgm:animLvl val="lvl"/>
        </dgm:presLayoutVars>
      </dgm:prSet>
      <dgm:spPr/>
    </dgm:pt>
    <dgm:pt modelId="{B3F4F636-7DB2-6A47-A977-D9FB9EABCA60}" type="pres">
      <dgm:prSet presAssocID="{73EDA511-FCBC-479B-BCA0-D629F867B44A}" presName="thickLine" presStyleLbl="alignNode1" presStyleIdx="0" presStyleCnt="5"/>
      <dgm:spPr/>
    </dgm:pt>
    <dgm:pt modelId="{5703C746-0533-3F4E-B5BF-27CAC2618D8F}" type="pres">
      <dgm:prSet presAssocID="{73EDA511-FCBC-479B-BCA0-D629F867B44A}" presName="horz1" presStyleCnt="0"/>
      <dgm:spPr/>
    </dgm:pt>
    <dgm:pt modelId="{7F69AAB7-E285-E54D-AB51-F4B09B80CC64}" type="pres">
      <dgm:prSet presAssocID="{73EDA511-FCBC-479B-BCA0-D629F867B44A}" presName="tx1" presStyleLbl="revTx" presStyleIdx="0" presStyleCnt="5"/>
      <dgm:spPr/>
    </dgm:pt>
    <dgm:pt modelId="{3367835F-285C-7840-9550-A06ECE5DD434}" type="pres">
      <dgm:prSet presAssocID="{73EDA511-FCBC-479B-BCA0-D629F867B44A}" presName="vert1" presStyleCnt="0"/>
      <dgm:spPr/>
    </dgm:pt>
    <dgm:pt modelId="{D7F86558-A8C8-6647-93DA-5AC3E0A6105F}" type="pres">
      <dgm:prSet presAssocID="{69D1C370-DFE5-4025-ACE4-43AEA936EC03}" presName="thickLine" presStyleLbl="alignNode1" presStyleIdx="1" presStyleCnt="5"/>
      <dgm:spPr/>
    </dgm:pt>
    <dgm:pt modelId="{7C181792-4428-3845-8B7C-8A4E83426669}" type="pres">
      <dgm:prSet presAssocID="{69D1C370-DFE5-4025-ACE4-43AEA936EC03}" presName="horz1" presStyleCnt="0"/>
      <dgm:spPr/>
    </dgm:pt>
    <dgm:pt modelId="{37994FBB-F165-D844-9A1C-25EB2C70AE4A}" type="pres">
      <dgm:prSet presAssocID="{69D1C370-DFE5-4025-ACE4-43AEA936EC03}" presName="tx1" presStyleLbl="revTx" presStyleIdx="1" presStyleCnt="5"/>
      <dgm:spPr/>
    </dgm:pt>
    <dgm:pt modelId="{82603F68-F85E-3242-9E33-BD0E658BA808}" type="pres">
      <dgm:prSet presAssocID="{69D1C370-DFE5-4025-ACE4-43AEA936EC03}" presName="vert1" presStyleCnt="0"/>
      <dgm:spPr/>
    </dgm:pt>
    <dgm:pt modelId="{76CB28EC-9702-264E-B0EA-2ED5023D39E3}" type="pres">
      <dgm:prSet presAssocID="{D05FAF4E-B036-42C9-A95F-F6170FD96991}" presName="thickLine" presStyleLbl="alignNode1" presStyleIdx="2" presStyleCnt="5"/>
      <dgm:spPr/>
    </dgm:pt>
    <dgm:pt modelId="{96C8A584-9FA9-DE4B-9009-9C8EA3CD83F1}" type="pres">
      <dgm:prSet presAssocID="{D05FAF4E-B036-42C9-A95F-F6170FD96991}" presName="horz1" presStyleCnt="0"/>
      <dgm:spPr/>
    </dgm:pt>
    <dgm:pt modelId="{AF8907B8-CE86-D94E-B85F-6748475CDB0F}" type="pres">
      <dgm:prSet presAssocID="{D05FAF4E-B036-42C9-A95F-F6170FD96991}" presName="tx1" presStyleLbl="revTx" presStyleIdx="2" presStyleCnt="5"/>
      <dgm:spPr/>
    </dgm:pt>
    <dgm:pt modelId="{25D32053-D49D-1348-9843-DCD9DEC4053D}" type="pres">
      <dgm:prSet presAssocID="{D05FAF4E-B036-42C9-A95F-F6170FD96991}" presName="vert1" presStyleCnt="0"/>
      <dgm:spPr/>
    </dgm:pt>
    <dgm:pt modelId="{6203372D-CB0B-424E-97FC-C9D4585EB1E0}" type="pres">
      <dgm:prSet presAssocID="{D2248177-B4F6-4205-8F72-0B6EF56B454B}" presName="thickLine" presStyleLbl="alignNode1" presStyleIdx="3" presStyleCnt="5"/>
      <dgm:spPr/>
    </dgm:pt>
    <dgm:pt modelId="{C84E77A4-0B92-AF46-9324-F364BB5CDE42}" type="pres">
      <dgm:prSet presAssocID="{D2248177-B4F6-4205-8F72-0B6EF56B454B}" presName="horz1" presStyleCnt="0"/>
      <dgm:spPr/>
    </dgm:pt>
    <dgm:pt modelId="{58304159-9D92-E843-B57A-9C4EF9257E1D}" type="pres">
      <dgm:prSet presAssocID="{D2248177-B4F6-4205-8F72-0B6EF56B454B}" presName="tx1" presStyleLbl="revTx" presStyleIdx="3" presStyleCnt="5"/>
      <dgm:spPr/>
    </dgm:pt>
    <dgm:pt modelId="{5BB5E083-2B4A-7045-96C0-D0660485AED1}" type="pres">
      <dgm:prSet presAssocID="{D2248177-B4F6-4205-8F72-0B6EF56B454B}" presName="vert1" presStyleCnt="0"/>
      <dgm:spPr/>
    </dgm:pt>
    <dgm:pt modelId="{00E2FFB0-A640-7847-A6C0-D14F5F698C81}" type="pres">
      <dgm:prSet presAssocID="{58AF0616-AA24-47AC-BC37-0BAD7197D75F}" presName="thickLine" presStyleLbl="alignNode1" presStyleIdx="4" presStyleCnt="5"/>
      <dgm:spPr/>
    </dgm:pt>
    <dgm:pt modelId="{29FBF876-D3CF-1C44-8493-2F06C159A5ED}" type="pres">
      <dgm:prSet presAssocID="{58AF0616-AA24-47AC-BC37-0BAD7197D75F}" presName="horz1" presStyleCnt="0"/>
      <dgm:spPr/>
    </dgm:pt>
    <dgm:pt modelId="{06AFF2A6-A18E-604F-BD8D-7E0DD6E86587}" type="pres">
      <dgm:prSet presAssocID="{58AF0616-AA24-47AC-BC37-0BAD7197D75F}" presName="tx1" presStyleLbl="revTx" presStyleIdx="4" presStyleCnt="5"/>
      <dgm:spPr/>
    </dgm:pt>
    <dgm:pt modelId="{FE20D1EB-55FD-EE42-9BCC-22347D0964CA}" type="pres">
      <dgm:prSet presAssocID="{58AF0616-AA24-47AC-BC37-0BAD7197D75F}" presName="vert1" presStyleCnt="0"/>
      <dgm:spPr/>
    </dgm:pt>
  </dgm:ptLst>
  <dgm:cxnLst>
    <dgm:cxn modelId="{3D67B02A-F26F-419D-B26F-987F11AEBA85}" srcId="{875A68CB-38FC-487F-90D6-D8315AA37FFD}" destId="{D2248177-B4F6-4205-8F72-0B6EF56B454B}" srcOrd="3" destOrd="0" parTransId="{C27E8C02-129E-444C-99DF-56F26798CDB5}" sibTransId="{B8D797E6-6624-4701-A6A6-4D69E4C92E25}"/>
    <dgm:cxn modelId="{856B7C37-CFDE-6248-9BF1-41779C6D9607}" type="presOf" srcId="{73EDA511-FCBC-479B-BCA0-D629F867B44A}" destId="{7F69AAB7-E285-E54D-AB51-F4B09B80CC64}" srcOrd="0" destOrd="0" presId="urn:microsoft.com/office/officeart/2008/layout/LinedList"/>
    <dgm:cxn modelId="{1957BE70-6C72-4D31-907E-26FD3CACFB3B}" srcId="{875A68CB-38FC-487F-90D6-D8315AA37FFD}" destId="{D05FAF4E-B036-42C9-A95F-F6170FD96991}" srcOrd="2" destOrd="0" parTransId="{07CC7162-A1A5-41B5-AD73-C5FA89538BA3}" sibTransId="{C4D1C772-D953-450A-B830-C1EC7DF1EDAE}"/>
    <dgm:cxn modelId="{6745BC75-DE09-46D7-B2E9-629C8D41E7E3}" srcId="{875A68CB-38FC-487F-90D6-D8315AA37FFD}" destId="{73EDA511-FCBC-479B-BCA0-D629F867B44A}" srcOrd="0" destOrd="0" parTransId="{DE7BD2BD-E4D0-49BE-B6DC-184C908BC95E}" sibTransId="{5C324E81-E34F-4365-AEBA-8671349B880F}"/>
    <dgm:cxn modelId="{DC111D7B-31AB-4BF7-A627-A10B14CFC565}" srcId="{875A68CB-38FC-487F-90D6-D8315AA37FFD}" destId="{58AF0616-AA24-47AC-BC37-0BAD7197D75F}" srcOrd="4" destOrd="0" parTransId="{E352C51C-D697-46B3-ABBA-824CA271B89D}" sibTransId="{AF7B96B9-66A3-4F96-A593-8CBEE2B77B42}"/>
    <dgm:cxn modelId="{E24EAE9A-925A-0D45-9D8E-215A6A3B5F5F}" type="presOf" srcId="{58AF0616-AA24-47AC-BC37-0BAD7197D75F}" destId="{06AFF2A6-A18E-604F-BD8D-7E0DD6E86587}" srcOrd="0" destOrd="0" presId="urn:microsoft.com/office/officeart/2008/layout/LinedList"/>
    <dgm:cxn modelId="{F9E783A7-3441-F94F-84E6-28744A8F4BDC}" type="presOf" srcId="{D2248177-B4F6-4205-8F72-0B6EF56B454B}" destId="{58304159-9D92-E843-B57A-9C4EF9257E1D}" srcOrd="0" destOrd="0" presId="urn:microsoft.com/office/officeart/2008/layout/LinedList"/>
    <dgm:cxn modelId="{F5124CBA-D717-3D49-A5E4-E7BC2D4D3243}" type="presOf" srcId="{D05FAF4E-B036-42C9-A95F-F6170FD96991}" destId="{AF8907B8-CE86-D94E-B85F-6748475CDB0F}" srcOrd="0" destOrd="0" presId="urn:microsoft.com/office/officeart/2008/layout/LinedList"/>
    <dgm:cxn modelId="{2A1AAFE1-A9FF-DA4A-8708-42F12429C98D}" type="presOf" srcId="{875A68CB-38FC-487F-90D6-D8315AA37FFD}" destId="{1D8C0338-9C5E-C146-AC4F-F698A4C6CC60}" srcOrd="0" destOrd="0" presId="urn:microsoft.com/office/officeart/2008/layout/LinedList"/>
    <dgm:cxn modelId="{D73EFCEE-F1EB-6D41-A907-614670A58994}" type="presOf" srcId="{69D1C370-DFE5-4025-ACE4-43AEA936EC03}" destId="{37994FBB-F165-D844-9A1C-25EB2C70AE4A}" srcOrd="0" destOrd="0" presId="urn:microsoft.com/office/officeart/2008/layout/LinedList"/>
    <dgm:cxn modelId="{A723B8FF-36DE-4EF7-852B-11AFE23893A1}" srcId="{875A68CB-38FC-487F-90D6-D8315AA37FFD}" destId="{69D1C370-DFE5-4025-ACE4-43AEA936EC03}" srcOrd="1" destOrd="0" parTransId="{6968E8EA-BB62-4BC1-8272-A0B34F04CB21}" sibTransId="{C204EB63-6CC6-4D12-A8E1-6C4DFB882DE4}"/>
    <dgm:cxn modelId="{A74411F5-CCB8-C145-AEFD-8F55B1B2CC47}" type="presParOf" srcId="{1D8C0338-9C5E-C146-AC4F-F698A4C6CC60}" destId="{B3F4F636-7DB2-6A47-A977-D9FB9EABCA60}" srcOrd="0" destOrd="0" presId="urn:microsoft.com/office/officeart/2008/layout/LinedList"/>
    <dgm:cxn modelId="{D3E6CB13-8509-5D47-94BD-1CE73908FF05}" type="presParOf" srcId="{1D8C0338-9C5E-C146-AC4F-F698A4C6CC60}" destId="{5703C746-0533-3F4E-B5BF-27CAC2618D8F}" srcOrd="1" destOrd="0" presId="urn:microsoft.com/office/officeart/2008/layout/LinedList"/>
    <dgm:cxn modelId="{EE677C48-5EB3-1B42-BEAB-A5B350C95936}" type="presParOf" srcId="{5703C746-0533-3F4E-B5BF-27CAC2618D8F}" destId="{7F69AAB7-E285-E54D-AB51-F4B09B80CC64}" srcOrd="0" destOrd="0" presId="urn:microsoft.com/office/officeart/2008/layout/LinedList"/>
    <dgm:cxn modelId="{04F4540B-A7A6-7446-A2BA-24AA70BF56B5}" type="presParOf" srcId="{5703C746-0533-3F4E-B5BF-27CAC2618D8F}" destId="{3367835F-285C-7840-9550-A06ECE5DD434}" srcOrd="1" destOrd="0" presId="urn:microsoft.com/office/officeart/2008/layout/LinedList"/>
    <dgm:cxn modelId="{CA2AAB2C-BB25-B84B-949E-76D2C93468FE}" type="presParOf" srcId="{1D8C0338-9C5E-C146-AC4F-F698A4C6CC60}" destId="{D7F86558-A8C8-6647-93DA-5AC3E0A6105F}" srcOrd="2" destOrd="0" presId="urn:microsoft.com/office/officeart/2008/layout/LinedList"/>
    <dgm:cxn modelId="{531D03DA-A08E-F249-A24C-326F24480A20}" type="presParOf" srcId="{1D8C0338-9C5E-C146-AC4F-F698A4C6CC60}" destId="{7C181792-4428-3845-8B7C-8A4E83426669}" srcOrd="3" destOrd="0" presId="urn:microsoft.com/office/officeart/2008/layout/LinedList"/>
    <dgm:cxn modelId="{C25C6EEE-C21A-DA4A-80E0-C4A7A67E8214}" type="presParOf" srcId="{7C181792-4428-3845-8B7C-8A4E83426669}" destId="{37994FBB-F165-D844-9A1C-25EB2C70AE4A}" srcOrd="0" destOrd="0" presId="urn:microsoft.com/office/officeart/2008/layout/LinedList"/>
    <dgm:cxn modelId="{B19B9A50-02DE-EB4E-AD83-D906BDAE1C3D}" type="presParOf" srcId="{7C181792-4428-3845-8B7C-8A4E83426669}" destId="{82603F68-F85E-3242-9E33-BD0E658BA808}" srcOrd="1" destOrd="0" presId="urn:microsoft.com/office/officeart/2008/layout/LinedList"/>
    <dgm:cxn modelId="{F3CC42A7-A003-7A4B-97E6-B4F560B29ED7}" type="presParOf" srcId="{1D8C0338-9C5E-C146-AC4F-F698A4C6CC60}" destId="{76CB28EC-9702-264E-B0EA-2ED5023D39E3}" srcOrd="4" destOrd="0" presId="urn:microsoft.com/office/officeart/2008/layout/LinedList"/>
    <dgm:cxn modelId="{7AA42FB5-2D57-3D4D-9702-44827240FB4E}" type="presParOf" srcId="{1D8C0338-9C5E-C146-AC4F-F698A4C6CC60}" destId="{96C8A584-9FA9-DE4B-9009-9C8EA3CD83F1}" srcOrd="5" destOrd="0" presId="urn:microsoft.com/office/officeart/2008/layout/LinedList"/>
    <dgm:cxn modelId="{B37AE3EE-8B31-404A-A1A8-1D61F3692A3A}" type="presParOf" srcId="{96C8A584-9FA9-DE4B-9009-9C8EA3CD83F1}" destId="{AF8907B8-CE86-D94E-B85F-6748475CDB0F}" srcOrd="0" destOrd="0" presId="urn:microsoft.com/office/officeart/2008/layout/LinedList"/>
    <dgm:cxn modelId="{147DEC70-D8F8-0243-9E88-12058BB0BEAE}" type="presParOf" srcId="{96C8A584-9FA9-DE4B-9009-9C8EA3CD83F1}" destId="{25D32053-D49D-1348-9843-DCD9DEC4053D}" srcOrd="1" destOrd="0" presId="urn:microsoft.com/office/officeart/2008/layout/LinedList"/>
    <dgm:cxn modelId="{D7B0A774-4FE4-F347-9165-E4ED09737BCF}" type="presParOf" srcId="{1D8C0338-9C5E-C146-AC4F-F698A4C6CC60}" destId="{6203372D-CB0B-424E-97FC-C9D4585EB1E0}" srcOrd="6" destOrd="0" presId="urn:microsoft.com/office/officeart/2008/layout/LinedList"/>
    <dgm:cxn modelId="{FF305148-7A9A-A941-B50A-52F0F07DB3E5}" type="presParOf" srcId="{1D8C0338-9C5E-C146-AC4F-F698A4C6CC60}" destId="{C84E77A4-0B92-AF46-9324-F364BB5CDE42}" srcOrd="7" destOrd="0" presId="urn:microsoft.com/office/officeart/2008/layout/LinedList"/>
    <dgm:cxn modelId="{9EDF80E2-D955-2D47-B968-27BFB5E8155C}" type="presParOf" srcId="{C84E77A4-0B92-AF46-9324-F364BB5CDE42}" destId="{58304159-9D92-E843-B57A-9C4EF9257E1D}" srcOrd="0" destOrd="0" presId="urn:microsoft.com/office/officeart/2008/layout/LinedList"/>
    <dgm:cxn modelId="{625AC539-F9E4-2042-B55B-23F398EA25D8}" type="presParOf" srcId="{C84E77A4-0B92-AF46-9324-F364BB5CDE42}" destId="{5BB5E083-2B4A-7045-96C0-D0660485AED1}" srcOrd="1" destOrd="0" presId="urn:microsoft.com/office/officeart/2008/layout/LinedList"/>
    <dgm:cxn modelId="{422C74A7-C551-AC4D-93CF-ACF92A7C1652}" type="presParOf" srcId="{1D8C0338-9C5E-C146-AC4F-F698A4C6CC60}" destId="{00E2FFB0-A640-7847-A6C0-D14F5F698C81}" srcOrd="8" destOrd="0" presId="urn:microsoft.com/office/officeart/2008/layout/LinedList"/>
    <dgm:cxn modelId="{AE654F9B-D2F8-1840-9DEB-1CCC00874E55}" type="presParOf" srcId="{1D8C0338-9C5E-C146-AC4F-F698A4C6CC60}" destId="{29FBF876-D3CF-1C44-8493-2F06C159A5ED}" srcOrd="9" destOrd="0" presId="urn:microsoft.com/office/officeart/2008/layout/LinedList"/>
    <dgm:cxn modelId="{F7DC83A8-0D96-514F-9795-75C86D623A43}" type="presParOf" srcId="{29FBF876-D3CF-1C44-8493-2F06C159A5ED}" destId="{06AFF2A6-A18E-604F-BD8D-7E0DD6E86587}" srcOrd="0" destOrd="0" presId="urn:microsoft.com/office/officeart/2008/layout/LinedList"/>
    <dgm:cxn modelId="{56DC22E3-0E37-AF41-A260-EF207E8BB021}" type="presParOf" srcId="{29FBF876-D3CF-1C44-8493-2F06C159A5ED}" destId="{FE20D1EB-55FD-EE42-9BCC-22347D0964C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8E6E08-2E12-4917-8FF9-3FC812D4BB4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EAF788A-4679-4A65-AF2B-7C6035A80672}">
      <dgm:prSet/>
      <dgm:spPr/>
      <dgm:t>
        <a:bodyPr/>
        <a:lstStyle/>
        <a:p>
          <a:r>
            <a:rPr lang="en-US"/>
            <a:t>◦	Increase in consumer proposals from 20% in the late 1990s to 79% by 2023  </a:t>
          </a:r>
        </a:p>
      </dgm:t>
    </dgm:pt>
    <dgm:pt modelId="{B3FB3C1E-16E9-46BE-B549-9AA20B93FE02}" type="parTrans" cxnId="{815780F2-8630-4BAB-A496-C22336D4B954}">
      <dgm:prSet/>
      <dgm:spPr/>
      <dgm:t>
        <a:bodyPr/>
        <a:lstStyle/>
        <a:p>
          <a:endParaRPr lang="en-US"/>
        </a:p>
      </dgm:t>
    </dgm:pt>
    <dgm:pt modelId="{E5DFB413-8C5C-4998-B761-F2A66E8BEC1F}" type="sibTrans" cxnId="{815780F2-8630-4BAB-A496-C22336D4B954}">
      <dgm:prSet/>
      <dgm:spPr/>
      <dgm:t>
        <a:bodyPr/>
        <a:lstStyle/>
        <a:p>
          <a:endParaRPr lang="en-US"/>
        </a:p>
      </dgm:t>
    </dgm:pt>
    <dgm:pt modelId="{43750157-2A91-4C41-ACB7-AE783C8FB7D3}">
      <dgm:prSet/>
      <dgm:spPr/>
      <dgm:t>
        <a:bodyPr/>
        <a:lstStyle/>
        <a:p>
          <a:r>
            <a:rPr lang="en-US"/>
            <a:t>▪	Driven by interest groups and federal regulator </a:t>
          </a:r>
        </a:p>
      </dgm:t>
    </dgm:pt>
    <dgm:pt modelId="{33A462B0-C687-43B2-85A0-B1F97CAF2212}" type="parTrans" cxnId="{258D27DC-23A9-4D1C-9B5B-B4394861DCD3}">
      <dgm:prSet/>
      <dgm:spPr/>
      <dgm:t>
        <a:bodyPr/>
        <a:lstStyle/>
        <a:p>
          <a:endParaRPr lang="en-US"/>
        </a:p>
      </dgm:t>
    </dgm:pt>
    <dgm:pt modelId="{BACE91B1-23F7-4259-BD26-C3FC7FE9D823}" type="sibTrans" cxnId="{258D27DC-23A9-4D1C-9B5B-B4394861DCD3}">
      <dgm:prSet/>
      <dgm:spPr/>
      <dgm:t>
        <a:bodyPr/>
        <a:lstStyle/>
        <a:p>
          <a:endParaRPr lang="en-US"/>
        </a:p>
      </dgm:t>
    </dgm:pt>
    <dgm:pt modelId="{77CA18E3-6FB3-4861-88AB-D8411B540DC8}">
      <dgm:prSet/>
      <dgm:spPr/>
      <dgm:t>
        <a:bodyPr/>
        <a:lstStyle/>
        <a:p>
          <a:r>
            <a:rPr lang="en-US"/>
            <a:t>◦	Benefits to stakeholders: </a:t>
          </a:r>
        </a:p>
      </dgm:t>
    </dgm:pt>
    <dgm:pt modelId="{328553ED-2DD6-4B82-9B12-4FE0045159F9}" type="parTrans" cxnId="{B219B58B-CACA-43DF-A394-3C5F1C2571E4}">
      <dgm:prSet/>
      <dgm:spPr/>
      <dgm:t>
        <a:bodyPr/>
        <a:lstStyle/>
        <a:p>
          <a:endParaRPr lang="en-US"/>
        </a:p>
      </dgm:t>
    </dgm:pt>
    <dgm:pt modelId="{5D2DAA3A-8DAC-4897-B101-E07B03F61BE3}" type="sibTrans" cxnId="{B219B58B-CACA-43DF-A394-3C5F1C2571E4}">
      <dgm:prSet/>
      <dgm:spPr/>
      <dgm:t>
        <a:bodyPr/>
        <a:lstStyle/>
        <a:p>
          <a:endParaRPr lang="en-US"/>
        </a:p>
      </dgm:t>
    </dgm:pt>
    <dgm:pt modelId="{74419D3C-68B9-4222-A0C5-06AE5F8C04F3}">
      <dgm:prSet/>
      <dgm:spPr/>
      <dgm:t>
        <a:bodyPr/>
        <a:lstStyle/>
        <a:p>
          <a:r>
            <a:rPr lang="en-US"/>
            <a:t>▪	Creditors receive higher repayments </a:t>
          </a:r>
        </a:p>
      </dgm:t>
    </dgm:pt>
    <dgm:pt modelId="{C48C1697-3295-4164-BFC7-269DFA9AB741}" type="parTrans" cxnId="{A261E551-E252-4A0F-97B7-8603839D0F56}">
      <dgm:prSet/>
      <dgm:spPr/>
      <dgm:t>
        <a:bodyPr/>
        <a:lstStyle/>
        <a:p>
          <a:endParaRPr lang="en-US"/>
        </a:p>
      </dgm:t>
    </dgm:pt>
    <dgm:pt modelId="{6EFC1AC7-AD14-485F-AF4C-136A4DBA9ADB}" type="sibTrans" cxnId="{A261E551-E252-4A0F-97B7-8603839D0F56}">
      <dgm:prSet/>
      <dgm:spPr/>
      <dgm:t>
        <a:bodyPr/>
        <a:lstStyle/>
        <a:p>
          <a:endParaRPr lang="en-US"/>
        </a:p>
      </dgm:t>
    </dgm:pt>
    <dgm:pt modelId="{64F43A3F-F319-4494-8F70-408EEE5090DF}">
      <dgm:prSet/>
      <dgm:spPr/>
      <dgm:t>
        <a:bodyPr/>
        <a:lstStyle/>
        <a:p>
          <a:r>
            <a:rPr lang="en-US"/>
            <a:t>▪	Trustees earn higher fees </a:t>
          </a:r>
        </a:p>
      </dgm:t>
    </dgm:pt>
    <dgm:pt modelId="{3E31CD2B-796C-47FD-9902-11CEBFE2F655}" type="parTrans" cxnId="{9D08585D-95C1-4673-8A8E-A9C116EC775C}">
      <dgm:prSet/>
      <dgm:spPr/>
      <dgm:t>
        <a:bodyPr/>
        <a:lstStyle/>
        <a:p>
          <a:endParaRPr lang="en-US"/>
        </a:p>
      </dgm:t>
    </dgm:pt>
    <dgm:pt modelId="{0D8D501D-8DA0-4CC6-8325-A862E87B9018}" type="sibTrans" cxnId="{9D08585D-95C1-4673-8A8E-A9C116EC775C}">
      <dgm:prSet/>
      <dgm:spPr/>
      <dgm:t>
        <a:bodyPr/>
        <a:lstStyle/>
        <a:p>
          <a:endParaRPr lang="en-US"/>
        </a:p>
      </dgm:t>
    </dgm:pt>
    <dgm:pt modelId="{5A7BC055-817C-43E3-9D4B-7066B99BDB73}">
      <dgm:prSet/>
      <dgm:spPr/>
      <dgm:t>
        <a:bodyPr/>
        <a:lstStyle/>
        <a:p>
          <a:r>
            <a:rPr lang="en-US"/>
            <a:t>▪	OSB benefits from levy on payments to creditors </a:t>
          </a:r>
        </a:p>
      </dgm:t>
    </dgm:pt>
    <dgm:pt modelId="{8EFAC48C-12CE-4F86-9459-3E91EDB447A7}" type="parTrans" cxnId="{F1DBFEAE-03BB-4835-8FEB-80128E5EED49}">
      <dgm:prSet/>
      <dgm:spPr/>
      <dgm:t>
        <a:bodyPr/>
        <a:lstStyle/>
        <a:p>
          <a:endParaRPr lang="en-US"/>
        </a:p>
      </dgm:t>
    </dgm:pt>
    <dgm:pt modelId="{84056B05-B296-48D8-83E4-45503BD7F106}" type="sibTrans" cxnId="{F1DBFEAE-03BB-4835-8FEB-80128E5EED49}">
      <dgm:prSet/>
      <dgm:spPr/>
      <dgm:t>
        <a:bodyPr/>
        <a:lstStyle/>
        <a:p>
          <a:endParaRPr lang="en-US"/>
        </a:p>
      </dgm:t>
    </dgm:pt>
    <dgm:pt modelId="{DC67B9C4-D48C-4494-9F5F-248E48BABF9D}">
      <dgm:prSet/>
      <dgm:spPr/>
      <dgm:t>
        <a:bodyPr/>
        <a:lstStyle/>
        <a:p>
          <a:r>
            <a:rPr lang="en-US"/>
            <a:t>◦	Negative impact on many debtors: </a:t>
          </a:r>
        </a:p>
      </dgm:t>
    </dgm:pt>
    <dgm:pt modelId="{D4459074-4A45-45F7-9281-CD24C401BE86}" type="parTrans" cxnId="{FA6172F5-B8B9-44A4-A728-C36780324056}">
      <dgm:prSet/>
      <dgm:spPr/>
      <dgm:t>
        <a:bodyPr/>
        <a:lstStyle/>
        <a:p>
          <a:endParaRPr lang="en-US"/>
        </a:p>
      </dgm:t>
    </dgm:pt>
    <dgm:pt modelId="{594772EB-BFE9-47AB-887B-DF575A93BA29}" type="sibTrans" cxnId="{FA6172F5-B8B9-44A4-A728-C36780324056}">
      <dgm:prSet/>
      <dgm:spPr/>
      <dgm:t>
        <a:bodyPr/>
        <a:lstStyle/>
        <a:p>
          <a:endParaRPr lang="en-US"/>
        </a:p>
      </dgm:t>
    </dgm:pt>
    <dgm:pt modelId="{DD700CBE-BEB8-48EF-B7C0-EC5F57184A67}">
      <dgm:prSet/>
      <dgm:spPr/>
      <dgm:t>
        <a:bodyPr/>
        <a:lstStyle/>
        <a:p>
          <a:r>
            <a:rPr lang="en-US"/>
            <a:t>▪	Higher financial burden compared to straight bankruptcies </a:t>
          </a:r>
        </a:p>
      </dgm:t>
    </dgm:pt>
    <dgm:pt modelId="{D88E5F78-9079-4BB7-A5C7-5060FF2612D9}" type="parTrans" cxnId="{EE3C1452-F5E9-4E07-A95E-B704D7A04B0A}">
      <dgm:prSet/>
      <dgm:spPr/>
      <dgm:t>
        <a:bodyPr/>
        <a:lstStyle/>
        <a:p>
          <a:endParaRPr lang="en-US"/>
        </a:p>
      </dgm:t>
    </dgm:pt>
    <dgm:pt modelId="{79AC38F8-C4CA-482C-9E53-8347BB4CDFE7}" type="sibTrans" cxnId="{EE3C1452-F5E9-4E07-A95E-B704D7A04B0A}">
      <dgm:prSet/>
      <dgm:spPr/>
      <dgm:t>
        <a:bodyPr/>
        <a:lstStyle/>
        <a:p>
          <a:endParaRPr lang="en-US"/>
        </a:p>
      </dgm:t>
    </dgm:pt>
    <dgm:pt modelId="{060C58FD-4BC5-154E-89CA-83F1A96C3536}" type="pres">
      <dgm:prSet presAssocID="{1E8E6E08-2E12-4917-8FF9-3FC812D4BB4C}" presName="linear" presStyleCnt="0">
        <dgm:presLayoutVars>
          <dgm:animLvl val="lvl"/>
          <dgm:resizeHandles val="exact"/>
        </dgm:presLayoutVars>
      </dgm:prSet>
      <dgm:spPr/>
    </dgm:pt>
    <dgm:pt modelId="{4B1E119C-35CE-F141-8CAA-EABC7D744997}" type="pres">
      <dgm:prSet presAssocID="{FEAF788A-4679-4A65-AF2B-7C6035A80672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9C6C7C30-CF7B-8F41-B5CF-855BE41A1F3D}" type="pres">
      <dgm:prSet presAssocID="{E5DFB413-8C5C-4998-B761-F2A66E8BEC1F}" presName="spacer" presStyleCnt="0"/>
      <dgm:spPr/>
    </dgm:pt>
    <dgm:pt modelId="{464008BA-002B-D046-AEE1-CB186A480252}" type="pres">
      <dgm:prSet presAssocID="{43750157-2A91-4C41-ACB7-AE783C8FB7D3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464A1E98-2630-9748-82D7-4D1EF1B7A7D9}" type="pres">
      <dgm:prSet presAssocID="{BACE91B1-23F7-4259-BD26-C3FC7FE9D823}" presName="spacer" presStyleCnt="0"/>
      <dgm:spPr/>
    </dgm:pt>
    <dgm:pt modelId="{0F2B7F89-2351-7C4D-AC64-18A986933A18}" type="pres">
      <dgm:prSet presAssocID="{77CA18E3-6FB3-4861-88AB-D8411B540DC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4AAE911-43B5-EF44-8F57-E832B7EE9FCA}" type="pres">
      <dgm:prSet presAssocID="{5D2DAA3A-8DAC-4897-B101-E07B03F61BE3}" presName="spacer" presStyleCnt="0"/>
      <dgm:spPr/>
    </dgm:pt>
    <dgm:pt modelId="{4D3B560F-32A3-CE4F-AC1F-223B01807ED8}" type="pres">
      <dgm:prSet presAssocID="{74419D3C-68B9-4222-A0C5-06AE5F8C04F3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AC0FA13B-DD6C-8F41-8E60-61EF33F37F08}" type="pres">
      <dgm:prSet presAssocID="{6EFC1AC7-AD14-485F-AF4C-136A4DBA9ADB}" presName="spacer" presStyleCnt="0"/>
      <dgm:spPr/>
    </dgm:pt>
    <dgm:pt modelId="{A706087B-7047-0142-8776-D1469CD75360}" type="pres">
      <dgm:prSet presAssocID="{64F43A3F-F319-4494-8F70-408EEE5090DF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21CC7D0-F1C4-5E42-973B-89E0D9E4D75F}" type="pres">
      <dgm:prSet presAssocID="{0D8D501D-8DA0-4CC6-8325-A862E87B9018}" presName="spacer" presStyleCnt="0"/>
      <dgm:spPr/>
    </dgm:pt>
    <dgm:pt modelId="{3751700C-D446-AD49-AB72-52BA4C563172}" type="pres">
      <dgm:prSet presAssocID="{5A7BC055-817C-43E3-9D4B-7066B99BDB73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BCE32B6-26A0-AD4D-BC9A-EC75FA465D60}" type="pres">
      <dgm:prSet presAssocID="{84056B05-B296-48D8-83E4-45503BD7F106}" presName="spacer" presStyleCnt="0"/>
      <dgm:spPr/>
    </dgm:pt>
    <dgm:pt modelId="{2006302D-C5E8-3E4C-864F-A098961444E1}" type="pres">
      <dgm:prSet presAssocID="{DC67B9C4-D48C-4494-9F5F-248E48BABF9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8D32341-3B7D-7040-8E94-4D166F4FC95A}" type="pres">
      <dgm:prSet presAssocID="{594772EB-BFE9-47AB-887B-DF575A93BA29}" presName="spacer" presStyleCnt="0"/>
      <dgm:spPr/>
    </dgm:pt>
    <dgm:pt modelId="{5F33CD64-DDC2-3C45-A622-C7C8C90DE38C}" type="pres">
      <dgm:prSet presAssocID="{DD700CBE-BEB8-48EF-B7C0-EC5F57184A67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47C3982F-2422-F84A-A75F-C9096FFF0A2B}" type="presOf" srcId="{74419D3C-68B9-4222-A0C5-06AE5F8C04F3}" destId="{4D3B560F-32A3-CE4F-AC1F-223B01807ED8}" srcOrd="0" destOrd="0" presId="urn:microsoft.com/office/officeart/2005/8/layout/vList2"/>
    <dgm:cxn modelId="{A261E551-E252-4A0F-97B7-8603839D0F56}" srcId="{1E8E6E08-2E12-4917-8FF9-3FC812D4BB4C}" destId="{74419D3C-68B9-4222-A0C5-06AE5F8C04F3}" srcOrd="3" destOrd="0" parTransId="{C48C1697-3295-4164-BFC7-269DFA9AB741}" sibTransId="{6EFC1AC7-AD14-485F-AF4C-136A4DBA9ADB}"/>
    <dgm:cxn modelId="{EE3C1452-F5E9-4E07-A95E-B704D7A04B0A}" srcId="{1E8E6E08-2E12-4917-8FF9-3FC812D4BB4C}" destId="{DD700CBE-BEB8-48EF-B7C0-EC5F57184A67}" srcOrd="7" destOrd="0" parTransId="{D88E5F78-9079-4BB7-A5C7-5060FF2612D9}" sibTransId="{79AC38F8-C4CA-482C-9E53-8347BB4CDFE7}"/>
    <dgm:cxn modelId="{5A516553-76CA-7047-87B7-64B90319B2E1}" type="presOf" srcId="{77CA18E3-6FB3-4861-88AB-D8411B540DC8}" destId="{0F2B7F89-2351-7C4D-AC64-18A986933A18}" srcOrd="0" destOrd="0" presId="urn:microsoft.com/office/officeart/2005/8/layout/vList2"/>
    <dgm:cxn modelId="{9D08585D-95C1-4673-8A8E-A9C116EC775C}" srcId="{1E8E6E08-2E12-4917-8FF9-3FC812D4BB4C}" destId="{64F43A3F-F319-4494-8F70-408EEE5090DF}" srcOrd="4" destOrd="0" parTransId="{3E31CD2B-796C-47FD-9902-11CEBFE2F655}" sibTransId="{0D8D501D-8DA0-4CC6-8325-A862E87B9018}"/>
    <dgm:cxn modelId="{309AEC80-6498-F44C-B61F-B0A6F5D5AF16}" type="presOf" srcId="{5A7BC055-817C-43E3-9D4B-7066B99BDB73}" destId="{3751700C-D446-AD49-AB72-52BA4C563172}" srcOrd="0" destOrd="0" presId="urn:microsoft.com/office/officeart/2005/8/layout/vList2"/>
    <dgm:cxn modelId="{8BB49787-1C4E-7140-AE9E-D9486A0EA802}" type="presOf" srcId="{64F43A3F-F319-4494-8F70-408EEE5090DF}" destId="{A706087B-7047-0142-8776-D1469CD75360}" srcOrd="0" destOrd="0" presId="urn:microsoft.com/office/officeart/2005/8/layout/vList2"/>
    <dgm:cxn modelId="{B219B58B-CACA-43DF-A394-3C5F1C2571E4}" srcId="{1E8E6E08-2E12-4917-8FF9-3FC812D4BB4C}" destId="{77CA18E3-6FB3-4861-88AB-D8411B540DC8}" srcOrd="2" destOrd="0" parTransId="{328553ED-2DD6-4B82-9B12-4FE0045159F9}" sibTransId="{5D2DAA3A-8DAC-4897-B101-E07B03F61BE3}"/>
    <dgm:cxn modelId="{7B41A495-6E5F-B141-945A-C766A12F9FF3}" type="presOf" srcId="{DC67B9C4-D48C-4494-9F5F-248E48BABF9D}" destId="{2006302D-C5E8-3E4C-864F-A098961444E1}" srcOrd="0" destOrd="0" presId="urn:microsoft.com/office/officeart/2005/8/layout/vList2"/>
    <dgm:cxn modelId="{5E95E7A9-F11B-4045-B3ED-B0B5BAF0E851}" type="presOf" srcId="{FEAF788A-4679-4A65-AF2B-7C6035A80672}" destId="{4B1E119C-35CE-F141-8CAA-EABC7D744997}" srcOrd="0" destOrd="0" presId="urn:microsoft.com/office/officeart/2005/8/layout/vList2"/>
    <dgm:cxn modelId="{F1DBFEAE-03BB-4835-8FEB-80128E5EED49}" srcId="{1E8E6E08-2E12-4917-8FF9-3FC812D4BB4C}" destId="{5A7BC055-817C-43E3-9D4B-7066B99BDB73}" srcOrd="5" destOrd="0" parTransId="{8EFAC48C-12CE-4F86-9459-3E91EDB447A7}" sibTransId="{84056B05-B296-48D8-83E4-45503BD7F106}"/>
    <dgm:cxn modelId="{A261A7C9-BEA8-A045-86D6-ECF198698302}" type="presOf" srcId="{1E8E6E08-2E12-4917-8FF9-3FC812D4BB4C}" destId="{060C58FD-4BC5-154E-89CA-83F1A96C3536}" srcOrd="0" destOrd="0" presId="urn:microsoft.com/office/officeart/2005/8/layout/vList2"/>
    <dgm:cxn modelId="{258D27DC-23A9-4D1C-9B5B-B4394861DCD3}" srcId="{1E8E6E08-2E12-4917-8FF9-3FC812D4BB4C}" destId="{43750157-2A91-4C41-ACB7-AE783C8FB7D3}" srcOrd="1" destOrd="0" parTransId="{33A462B0-C687-43B2-85A0-B1F97CAF2212}" sibTransId="{BACE91B1-23F7-4259-BD26-C3FC7FE9D823}"/>
    <dgm:cxn modelId="{EDDC72EC-ECBE-ED44-B1F5-5A5C36366752}" type="presOf" srcId="{DD700CBE-BEB8-48EF-B7C0-EC5F57184A67}" destId="{5F33CD64-DDC2-3C45-A622-C7C8C90DE38C}" srcOrd="0" destOrd="0" presId="urn:microsoft.com/office/officeart/2005/8/layout/vList2"/>
    <dgm:cxn modelId="{815780F2-8630-4BAB-A496-C22336D4B954}" srcId="{1E8E6E08-2E12-4917-8FF9-3FC812D4BB4C}" destId="{FEAF788A-4679-4A65-AF2B-7C6035A80672}" srcOrd="0" destOrd="0" parTransId="{B3FB3C1E-16E9-46BE-B549-9AA20B93FE02}" sibTransId="{E5DFB413-8C5C-4998-B761-F2A66E8BEC1F}"/>
    <dgm:cxn modelId="{FA6172F5-B8B9-44A4-A728-C36780324056}" srcId="{1E8E6E08-2E12-4917-8FF9-3FC812D4BB4C}" destId="{DC67B9C4-D48C-4494-9F5F-248E48BABF9D}" srcOrd="6" destOrd="0" parTransId="{D4459074-4A45-45F7-9281-CD24C401BE86}" sibTransId="{594772EB-BFE9-47AB-887B-DF575A93BA29}"/>
    <dgm:cxn modelId="{82E575FD-1821-5141-998D-116E2F010A28}" type="presOf" srcId="{43750157-2A91-4C41-ACB7-AE783C8FB7D3}" destId="{464008BA-002B-D046-AEE1-CB186A480252}" srcOrd="0" destOrd="0" presId="urn:microsoft.com/office/officeart/2005/8/layout/vList2"/>
    <dgm:cxn modelId="{65AD9CBC-62FF-5A4C-B1C9-3EF011CDE47E}" type="presParOf" srcId="{060C58FD-4BC5-154E-89CA-83F1A96C3536}" destId="{4B1E119C-35CE-F141-8CAA-EABC7D744997}" srcOrd="0" destOrd="0" presId="urn:microsoft.com/office/officeart/2005/8/layout/vList2"/>
    <dgm:cxn modelId="{3E85F9DD-2A5E-2C42-A334-FE8AE808A271}" type="presParOf" srcId="{060C58FD-4BC5-154E-89CA-83F1A96C3536}" destId="{9C6C7C30-CF7B-8F41-B5CF-855BE41A1F3D}" srcOrd="1" destOrd="0" presId="urn:microsoft.com/office/officeart/2005/8/layout/vList2"/>
    <dgm:cxn modelId="{3DF7D26B-AAB3-844C-9C9D-F0363B33240C}" type="presParOf" srcId="{060C58FD-4BC5-154E-89CA-83F1A96C3536}" destId="{464008BA-002B-D046-AEE1-CB186A480252}" srcOrd="2" destOrd="0" presId="urn:microsoft.com/office/officeart/2005/8/layout/vList2"/>
    <dgm:cxn modelId="{CBFE5C5B-9964-594F-8753-CDA9845ECB85}" type="presParOf" srcId="{060C58FD-4BC5-154E-89CA-83F1A96C3536}" destId="{464A1E98-2630-9748-82D7-4D1EF1B7A7D9}" srcOrd="3" destOrd="0" presId="urn:microsoft.com/office/officeart/2005/8/layout/vList2"/>
    <dgm:cxn modelId="{98CF1C52-1A16-2C44-9889-9C991BD26450}" type="presParOf" srcId="{060C58FD-4BC5-154E-89CA-83F1A96C3536}" destId="{0F2B7F89-2351-7C4D-AC64-18A986933A18}" srcOrd="4" destOrd="0" presId="urn:microsoft.com/office/officeart/2005/8/layout/vList2"/>
    <dgm:cxn modelId="{6B697FBF-62D5-F34B-A1FE-ED4E3F4C63DC}" type="presParOf" srcId="{060C58FD-4BC5-154E-89CA-83F1A96C3536}" destId="{B4AAE911-43B5-EF44-8F57-E832B7EE9FCA}" srcOrd="5" destOrd="0" presId="urn:microsoft.com/office/officeart/2005/8/layout/vList2"/>
    <dgm:cxn modelId="{5EE1B60F-28B7-1944-B49E-306246EA7BBC}" type="presParOf" srcId="{060C58FD-4BC5-154E-89CA-83F1A96C3536}" destId="{4D3B560F-32A3-CE4F-AC1F-223B01807ED8}" srcOrd="6" destOrd="0" presId="urn:microsoft.com/office/officeart/2005/8/layout/vList2"/>
    <dgm:cxn modelId="{228C706C-6D76-2443-8552-481F09D9BD06}" type="presParOf" srcId="{060C58FD-4BC5-154E-89CA-83F1A96C3536}" destId="{AC0FA13B-DD6C-8F41-8E60-61EF33F37F08}" srcOrd="7" destOrd="0" presId="urn:microsoft.com/office/officeart/2005/8/layout/vList2"/>
    <dgm:cxn modelId="{C1E36F08-266D-A24C-AD6D-A2C42C834F3F}" type="presParOf" srcId="{060C58FD-4BC5-154E-89CA-83F1A96C3536}" destId="{A706087B-7047-0142-8776-D1469CD75360}" srcOrd="8" destOrd="0" presId="urn:microsoft.com/office/officeart/2005/8/layout/vList2"/>
    <dgm:cxn modelId="{2B362D06-2876-424A-934B-D4E687EE6401}" type="presParOf" srcId="{060C58FD-4BC5-154E-89CA-83F1A96C3536}" destId="{921CC7D0-F1C4-5E42-973B-89E0D9E4D75F}" srcOrd="9" destOrd="0" presId="urn:microsoft.com/office/officeart/2005/8/layout/vList2"/>
    <dgm:cxn modelId="{279FF50D-9A2F-5045-981E-6697D2BBA67F}" type="presParOf" srcId="{060C58FD-4BC5-154E-89CA-83F1A96C3536}" destId="{3751700C-D446-AD49-AB72-52BA4C563172}" srcOrd="10" destOrd="0" presId="urn:microsoft.com/office/officeart/2005/8/layout/vList2"/>
    <dgm:cxn modelId="{30A05BEA-6B70-3D40-99B7-F217FE8D7AA1}" type="presParOf" srcId="{060C58FD-4BC5-154E-89CA-83F1A96C3536}" destId="{8BCE32B6-26A0-AD4D-BC9A-EC75FA465D60}" srcOrd="11" destOrd="0" presId="urn:microsoft.com/office/officeart/2005/8/layout/vList2"/>
    <dgm:cxn modelId="{EE12B004-B627-0444-9D8E-D1E70DCCD503}" type="presParOf" srcId="{060C58FD-4BC5-154E-89CA-83F1A96C3536}" destId="{2006302D-C5E8-3E4C-864F-A098961444E1}" srcOrd="12" destOrd="0" presId="urn:microsoft.com/office/officeart/2005/8/layout/vList2"/>
    <dgm:cxn modelId="{A3DAFAB8-A3B2-774F-920F-8E86CF20FC2B}" type="presParOf" srcId="{060C58FD-4BC5-154E-89CA-83F1A96C3536}" destId="{D8D32341-3B7D-7040-8E94-4D166F4FC95A}" srcOrd="13" destOrd="0" presId="urn:microsoft.com/office/officeart/2005/8/layout/vList2"/>
    <dgm:cxn modelId="{F0C49B29-A487-B940-B077-A5AE28A974D5}" type="presParOf" srcId="{060C58FD-4BC5-154E-89CA-83F1A96C3536}" destId="{5F33CD64-DDC2-3C45-A622-C7C8C90DE38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086BCC-9F29-4509-BCB6-49BDB434D4F6}" type="doc">
      <dgm:prSet loTypeId="urn:microsoft.com/office/officeart/2005/8/layout/cycle5" loCatId="cycle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00C44AE-4625-496B-8919-14FFB9B01248}">
      <dgm:prSet/>
      <dgm:spPr/>
      <dgm:t>
        <a:bodyPr/>
        <a:lstStyle/>
        <a:p>
          <a:r>
            <a:rPr lang="en-US"/>
            <a:t>◦	Overview of consumer proposals filed in 2015 </a:t>
          </a:r>
        </a:p>
      </dgm:t>
    </dgm:pt>
    <dgm:pt modelId="{BDCE587E-318A-482E-9E4A-73458E0BF661}" type="parTrans" cxnId="{0A732302-592F-4D48-A664-8B84E7C61689}">
      <dgm:prSet/>
      <dgm:spPr/>
      <dgm:t>
        <a:bodyPr/>
        <a:lstStyle/>
        <a:p>
          <a:endParaRPr lang="en-US"/>
        </a:p>
      </dgm:t>
    </dgm:pt>
    <dgm:pt modelId="{523DDD12-EB46-4264-A214-19C936914E2D}" type="sibTrans" cxnId="{0A732302-592F-4D48-A664-8B84E7C61689}">
      <dgm:prSet/>
      <dgm:spPr/>
      <dgm:t>
        <a:bodyPr/>
        <a:lstStyle/>
        <a:p>
          <a:endParaRPr lang="en-US"/>
        </a:p>
      </dgm:t>
    </dgm:pt>
    <dgm:pt modelId="{A9D1EA32-D04A-462B-83A4-499EDC8CEB83}">
      <dgm:prSet/>
      <dgm:spPr/>
      <dgm:t>
        <a:bodyPr/>
        <a:lstStyle/>
        <a:p>
          <a:r>
            <a:rPr lang="en-US"/>
            <a:t>▪	Data provided by OSB in 2022 </a:t>
          </a:r>
        </a:p>
      </dgm:t>
    </dgm:pt>
    <dgm:pt modelId="{543030DD-0E2F-4419-98CF-906159F4F5C9}" type="parTrans" cxnId="{03566A8A-44F0-4602-8D3C-E0F18803F354}">
      <dgm:prSet/>
      <dgm:spPr/>
      <dgm:t>
        <a:bodyPr/>
        <a:lstStyle/>
        <a:p>
          <a:endParaRPr lang="en-US"/>
        </a:p>
      </dgm:t>
    </dgm:pt>
    <dgm:pt modelId="{5063D267-BF70-415F-8153-32B04438A2B2}" type="sibTrans" cxnId="{03566A8A-44F0-4602-8D3C-E0F18803F354}">
      <dgm:prSet/>
      <dgm:spPr/>
      <dgm:t>
        <a:bodyPr/>
        <a:lstStyle/>
        <a:p>
          <a:endParaRPr lang="en-US"/>
        </a:p>
      </dgm:t>
    </dgm:pt>
    <dgm:pt modelId="{9DDE7637-41B8-4074-AD2C-07BCC165369B}">
      <dgm:prSet/>
      <dgm:spPr/>
      <dgm:t>
        <a:bodyPr/>
        <a:lstStyle/>
        <a:p>
          <a:r>
            <a:rPr lang="en-US"/>
            <a:t>◦	Financial outcomes: </a:t>
          </a:r>
        </a:p>
      </dgm:t>
    </dgm:pt>
    <dgm:pt modelId="{F3640206-720B-4A91-98DC-6A75A0AE6D2E}" type="parTrans" cxnId="{8D11C58F-B16A-48AF-BA54-0D558D90E300}">
      <dgm:prSet/>
      <dgm:spPr/>
      <dgm:t>
        <a:bodyPr/>
        <a:lstStyle/>
        <a:p>
          <a:endParaRPr lang="en-US"/>
        </a:p>
      </dgm:t>
    </dgm:pt>
    <dgm:pt modelId="{A6826FBB-810A-4FC7-87A8-890A800D796A}" type="sibTrans" cxnId="{8D11C58F-B16A-48AF-BA54-0D558D90E300}">
      <dgm:prSet/>
      <dgm:spPr/>
      <dgm:t>
        <a:bodyPr/>
        <a:lstStyle/>
        <a:p>
          <a:endParaRPr lang="en-US"/>
        </a:p>
      </dgm:t>
    </dgm:pt>
    <dgm:pt modelId="{305B4D49-5C5D-4511-AF22-0CFBF2D7C7D6}">
      <dgm:prSet/>
      <dgm:spPr/>
      <dgm:t>
        <a:bodyPr/>
        <a:lstStyle/>
        <a:p>
          <a:r>
            <a:rPr lang="en-US"/>
            <a:t>▪	Total receipts: $748 million </a:t>
          </a:r>
        </a:p>
      </dgm:t>
    </dgm:pt>
    <dgm:pt modelId="{23DE2158-03B0-476A-AB71-BD05450D3A04}" type="parTrans" cxnId="{50D122FF-BAA3-4A76-8E7C-A40F1E67BCD2}">
      <dgm:prSet/>
      <dgm:spPr/>
      <dgm:t>
        <a:bodyPr/>
        <a:lstStyle/>
        <a:p>
          <a:endParaRPr lang="en-US"/>
        </a:p>
      </dgm:t>
    </dgm:pt>
    <dgm:pt modelId="{74A46008-8A4B-4697-B0A6-D5A2BE51118C}" type="sibTrans" cxnId="{50D122FF-BAA3-4A76-8E7C-A40F1E67BCD2}">
      <dgm:prSet/>
      <dgm:spPr/>
      <dgm:t>
        <a:bodyPr/>
        <a:lstStyle/>
        <a:p>
          <a:endParaRPr lang="en-US"/>
        </a:p>
      </dgm:t>
    </dgm:pt>
    <dgm:pt modelId="{934DE40E-9EF5-4850-B949-AE2320227E9C}">
      <dgm:prSet/>
      <dgm:spPr/>
      <dgm:t>
        <a:bodyPr/>
        <a:lstStyle/>
        <a:p>
          <a:r>
            <a:rPr lang="en-US"/>
            <a:t>▪	Net dividends to creditors: $483 million (65% of receipts) </a:t>
          </a:r>
        </a:p>
      </dgm:t>
    </dgm:pt>
    <dgm:pt modelId="{98935729-EAA0-48C6-B4A1-03149D9119CD}" type="parTrans" cxnId="{C07615E9-75EC-4BB7-9011-D7914D2F1121}">
      <dgm:prSet/>
      <dgm:spPr/>
      <dgm:t>
        <a:bodyPr/>
        <a:lstStyle/>
        <a:p>
          <a:endParaRPr lang="en-US"/>
        </a:p>
      </dgm:t>
    </dgm:pt>
    <dgm:pt modelId="{D0DA82BC-5BD3-40F6-8269-0AEB770CCE7B}" type="sibTrans" cxnId="{C07615E9-75EC-4BB7-9011-D7914D2F1121}">
      <dgm:prSet/>
      <dgm:spPr/>
      <dgm:t>
        <a:bodyPr/>
        <a:lstStyle/>
        <a:p>
          <a:endParaRPr lang="en-US"/>
        </a:p>
      </dgm:t>
    </dgm:pt>
    <dgm:pt modelId="{6F624C10-F39C-4E50-BB7E-2EDC0A376567}">
      <dgm:prSet/>
      <dgm:spPr/>
      <dgm:t>
        <a:bodyPr/>
        <a:lstStyle/>
        <a:p>
          <a:r>
            <a:rPr lang="en-US"/>
            <a:t>▪	LIT fees: $201 million (27% of receipts) </a:t>
          </a:r>
        </a:p>
      </dgm:t>
    </dgm:pt>
    <dgm:pt modelId="{0A1E1644-0C2F-4B53-AFBE-FC5230BF15C3}" type="parTrans" cxnId="{7203BAC7-872B-4FDE-99ED-5777C9F2A0FA}">
      <dgm:prSet/>
      <dgm:spPr/>
      <dgm:t>
        <a:bodyPr/>
        <a:lstStyle/>
        <a:p>
          <a:endParaRPr lang="en-US"/>
        </a:p>
      </dgm:t>
    </dgm:pt>
    <dgm:pt modelId="{25E0B7F6-1FC4-4A28-977B-C4793DCC83DE}" type="sibTrans" cxnId="{7203BAC7-872B-4FDE-99ED-5777C9F2A0FA}">
      <dgm:prSet/>
      <dgm:spPr/>
      <dgm:t>
        <a:bodyPr/>
        <a:lstStyle/>
        <a:p>
          <a:endParaRPr lang="en-US"/>
        </a:p>
      </dgm:t>
    </dgm:pt>
    <dgm:pt modelId="{D439CE9E-6CC6-4046-9475-85889763FE00}">
      <dgm:prSet/>
      <dgm:spPr/>
      <dgm:t>
        <a:bodyPr/>
        <a:lstStyle/>
        <a:p>
          <a:r>
            <a:rPr lang="en-US"/>
            <a:t>▪	OSB levy: $25 million </a:t>
          </a:r>
        </a:p>
      </dgm:t>
    </dgm:pt>
    <dgm:pt modelId="{4C469D6C-7993-4D6F-ADBB-EF11439A96E3}" type="parTrans" cxnId="{2CE4823A-F015-4A76-A2D6-79990B3AD04D}">
      <dgm:prSet/>
      <dgm:spPr/>
      <dgm:t>
        <a:bodyPr/>
        <a:lstStyle/>
        <a:p>
          <a:endParaRPr lang="en-US"/>
        </a:p>
      </dgm:t>
    </dgm:pt>
    <dgm:pt modelId="{88C3E220-299B-47D1-A900-D70B16D7776A}" type="sibTrans" cxnId="{2CE4823A-F015-4A76-A2D6-79990B3AD04D}">
      <dgm:prSet/>
      <dgm:spPr/>
      <dgm:t>
        <a:bodyPr/>
        <a:lstStyle/>
        <a:p>
          <a:endParaRPr lang="en-US"/>
        </a:p>
      </dgm:t>
    </dgm:pt>
    <dgm:pt modelId="{33E4353F-0424-CD49-9CE2-F83D263AA81E}" type="pres">
      <dgm:prSet presAssocID="{77086BCC-9F29-4509-BCB6-49BDB434D4F6}" presName="cycle" presStyleCnt="0">
        <dgm:presLayoutVars>
          <dgm:dir/>
          <dgm:resizeHandles val="exact"/>
        </dgm:presLayoutVars>
      </dgm:prSet>
      <dgm:spPr/>
    </dgm:pt>
    <dgm:pt modelId="{F48A6BF8-EBA1-AF4F-A8B8-EF98EEFF6816}" type="pres">
      <dgm:prSet presAssocID="{A00C44AE-4625-496B-8919-14FFB9B01248}" presName="node" presStyleLbl="node1" presStyleIdx="0" presStyleCnt="7">
        <dgm:presLayoutVars>
          <dgm:bulletEnabled val="1"/>
        </dgm:presLayoutVars>
      </dgm:prSet>
      <dgm:spPr/>
    </dgm:pt>
    <dgm:pt modelId="{1D2DD010-5AA9-B544-84F8-71356A5FE30D}" type="pres">
      <dgm:prSet presAssocID="{A00C44AE-4625-496B-8919-14FFB9B01248}" presName="spNode" presStyleCnt="0"/>
      <dgm:spPr/>
    </dgm:pt>
    <dgm:pt modelId="{D72EF0BA-BBD1-CE43-83A2-51FC4A14CEEB}" type="pres">
      <dgm:prSet presAssocID="{523DDD12-EB46-4264-A214-19C936914E2D}" presName="sibTrans" presStyleLbl="sibTrans1D1" presStyleIdx="0" presStyleCnt="7"/>
      <dgm:spPr/>
    </dgm:pt>
    <dgm:pt modelId="{A6A1255F-B777-F942-AA73-B4909896A840}" type="pres">
      <dgm:prSet presAssocID="{A9D1EA32-D04A-462B-83A4-499EDC8CEB83}" presName="node" presStyleLbl="node1" presStyleIdx="1" presStyleCnt="7">
        <dgm:presLayoutVars>
          <dgm:bulletEnabled val="1"/>
        </dgm:presLayoutVars>
      </dgm:prSet>
      <dgm:spPr/>
    </dgm:pt>
    <dgm:pt modelId="{14A62358-59DD-E240-82B8-C0492D73F19D}" type="pres">
      <dgm:prSet presAssocID="{A9D1EA32-D04A-462B-83A4-499EDC8CEB83}" presName="spNode" presStyleCnt="0"/>
      <dgm:spPr/>
    </dgm:pt>
    <dgm:pt modelId="{20F7B3E3-42A7-E541-AB2C-755F265D138B}" type="pres">
      <dgm:prSet presAssocID="{5063D267-BF70-415F-8153-32B04438A2B2}" presName="sibTrans" presStyleLbl="sibTrans1D1" presStyleIdx="1" presStyleCnt="7"/>
      <dgm:spPr/>
    </dgm:pt>
    <dgm:pt modelId="{6D7476BD-701C-0643-A771-E1B4C4FD27E1}" type="pres">
      <dgm:prSet presAssocID="{9DDE7637-41B8-4074-AD2C-07BCC165369B}" presName="node" presStyleLbl="node1" presStyleIdx="2" presStyleCnt="7">
        <dgm:presLayoutVars>
          <dgm:bulletEnabled val="1"/>
        </dgm:presLayoutVars>
      </dgm:prSet>
      <dgm:spPr/>
    </dgm:pt>
    <dgm:pt modelId="{A53F0CD6-903F-3D46-9E11-C68E751B5E71}" type="pres">
      <dgm:prSet presAssocID="{9DDE7637-41B8-4074-AD2C-07BCC165369B}" presName="spNode" presStyleCnt="0"/>
      <dgm:spPr/>
    </dgm:pt>
    <dgm:pt modelId="{7D81C585-DC80-E340-8FAC-D072F9A38CB3}" type="pres">
      <dgm:prSet presAssocID="{A6826FBB-810A-4FC7-87A8-890A800D796A}" presName="sibTrans" presStyleLbl="sibTrans1D1" presStyleIdx="2" presStyleCnt="7"/>
      <dgm:spPr/>
    </dgm:pt>
    <dgm:pt modelId="{50F2A19B-827D-9A46-99C6-87BFEA6E895E}" type="pres">
      <dgm:prSet presAssocID="{305B4D49-5C5D-4511-AF22-0CFBF2D7C7D6}" presName="node" presStyleLbl="node1" presStyleIdx="3" presStyleCnt="7">
        <dgm:presLayoutVars>
          <dgm:bulletEnabled val="1"/>
        </dgm:presLayoutVars>
      </dgm:prSet>
      <dgm:spPr/>
    </dgm:pt>
    <dgm:pt modelId="{997B9D70-2834-E748-8A3E-AB01B0F3F7D0}" type="pres">
      <dgm:prSet presAssocID="{305B4D49-5C5D-4511-AF22-0CFBF2D7C7D6}" presName="spNode" presStyleCnt="0"/>
      <dgm:spPr/>
    </dgm:pt>
    <dgm:pt modelId="{72976A9E-7A03-1044-B99E-8FDFDCCAFDCA}" type="pres">
      <dgm:prSet presAssocID="{74A46008-8A4B-4697-B0A6-D5A2BE51118C}" presName="sibTrans" presStyleLbl="sibTrans1D1" presStyleIdx="3" presStyleCnt="7"/>
      <dgm:spPr/>
    </dgm:pt>
    <dgm:pt modelId="{AF398A38-A728-494D-AC14-AF926ED9FEAB}" type="pres">
      <dgm:prSet presAssocID="{934DE40E-9EF5-4850-B949-AE2320227E9C}" presName="node" presStyleLbl="node1" presStyleIdx="4" presStyleCnt="7">
        <dgm:presLayoutVars>
          <dgm:bulletEnabled val="1"/>
        </dgm:presLayoutVars>
      </dgm:prSet>
      <dgm:spPr/>
    </dgm:pt>
    <dgm:pt modelId="{1603FA89-B8D4-CD41-9062-7B2549893D02}" type="pres">
      <dgm:prSet presAssocID="{934DE40E-9EF5-4850-B949-AE2320227E9C}" presName="spNode" presStyleCnt="0"/>
      <dgm:spPr/>
    </dgm:pt>
    <dgm:pt modelId="{9B17F57D-847A-DC4D-91E7-952A597853DE}" type="pres">
      <dgm:prSet presAssocID="{D0DA82BC-5BD3-40F6-8269-0AEB770CCE7B}" presName="sibTrans" presStyleLbl="sibTrans1D1" presStyleIdx="4" presStyleCnt="7"/>
      <dgm:spPr/>
    </dgm:pt>
    <dgm:pt modelId="{8BFF8F88-9111-9E44-9C1F-CCA422186844}" type="pres">
      <dgm:prSet presAssocID="{6F624C10-F39C-4E50-BB7E-2EDC0A376567}" presName="node" presStyleLbl="node1" presStyleIdx="5" presStyleCnt="7">
        <dgm:presLayoutVars>
          <dgm:bulletEnabled val="1"/>
        </dgm:presLayoutVars>
      </dgm:prSet>
      <dgm:spPr/>
    </dgm:pt>
    <dgm:pt modelId="{FFAB95B6-9A27-0943-8E5B-5206CC0DF80A}" type="pres">
      <dgm:prSet presAssocID="{6F624C10-F39C-4E50-BB7E-2EDC0A376567}" presName="spNode" presStyleCnt="0"/>
      <dgm:spPr/>
    </dgm:pt>
    <dgm:pt modelId="{A25975AB-8682-7E42-ABFD-2F02C31976B7}" type="pres">
      <dgm:prSet presAssocID="{25E0B7F6-1FC4-4A28-977B-C4793DCC83DE}" presName="sibTrans" presStyleLbl="sibTrans1D1" presStyleIdx="5" presStyleCnt="7"/>
      <dgm:spPr/>
    </dgm:pt>
    <dgm:pt modelId="{5C0B1CEB-4D30-9442-9DA9-ED4DE4EEC9E5}" type="pres">
      <dgm:prSet presAssocID="{D439CE9E-6CC6-4046-9475-85889763FE00}" presName="node" presStyleLbl="node1" presStyleIdx="6" presStyleCnt="7">
        <dgm:presLayoutVars>
          <dgm:bulletEnabled val="1"/>
        </dgm:presLayoutVars>
      </dgm:prSet>
      <dgm:spPr/>
    </dgm:pt>
    <dgm:pt modelId="{AE3D835A-C70F-5F4A-AA6A-13992FBB5106}" type="pres">
      <dgm:prSet presAssocID="{D439CE9E-6CC6-4046-9475-85889763FE00}" presName="spNode" presStyleCnt="0"/>
      <dgm:spPr/>
    </dgm:pt>
    <dgm:pt modelId="{40796CD9-E956-C54F-A9D8-97FBF9AAFD57}" type="pres">
      <dgm:prSet presAssocID="{88C3E220-299B-47D1-A900-D70B16D7776A}" presName="sibTrans" presStyleLbl="sibTrans1D1" presStyleIdx="6" presStyleCnt="7"/>
      <dgm:spPr/>
    </dgm:pt>
  </dgm:ptLst>
  <dgm:cxnLst>
    <dgm:cxn modelId="{0A732302-592F-4D48-A664-8B84E7C61689}" srcId="{77086BCC-9F29-4509-BCB6-49BDB434D4F6}" destId="{A00C44AE-4625-496B-8919-14FFB9B01248}" srcOrd="0" destOrd="0" parTransId="{BDCE587E-318A-482E-9E4A-73458E0BF661}" sibTransId="{523DDD12-EB46-4264-A214-19C936914E2D}"/>
    <dgm:cxn modelId="{75C1D817-E5AA-9440-8352-16B7858653C0}" type="presOf" srcId="{D439CE9E-6CC6-4046-9475-85889763FE00}" destId="{5C0B1CEB-4D30-9442-9DA9-ED4DE4EEC9E5}" srcOrd="0" destOrd="0" presId="urn:microsoft.com/office/officeart/2005/8/layout/cycle5"/>
    <dgm:cxn modelId="{10FC4738-A79F-204D-8C83-AD256CC73400}" type="presOf" srcId="{88C3E220-299B-47D1-A900-D70B16D7776A}" destId="{40796CD9-E956-C54F-A9D8-97FBF9AAFD57}" srcOrd="0" destOrd="0" presId="urn:microsoft.com/office/officeart/2005/8/layout/cycle5"/>
    <dgm:cxn modelId="{2CE4823A-F015-4A76-A2D6-79990B3AD04D}" srcId="{77086BCC-9F29-4509-BCB6-49BDB434D4F6}" destId="{D439CE9E-6CC6-4046-9475-85889763FE00}" srcOrd="6" destOrd="0" parTransId="{4C469D6C-7993-4D6F-ADBB-EF11439A96E3}" sibTransId="{88C3E220-299B-47D1-A900-D70B16D7776A}"/>
    <dgm:cxn modelId="{36E79844-AE4D-A54A-905E-EA0FA8AB6706}" type="presOf" srcId="{25E0B7F6-1FC4-4A28-977B-C4793DCC83DE}" destId="{A25975AB-8682-7E42-ABFD-2F02C31976B7}" srcOrd="0" destOrd="0" presId="urn:microsoft.com/office/officeart/2005/8/layout/cycle5"/>
    <dgm:cxn modelId="{2FE7AB48-C63D-FD4C-A3DA-8BB95EB8842A}" type="presOf" srcId="{523DDD12-EB46-4264-A214-19C936914E2D}" destId="{D72EF0BA-BBD1-CE43-83A2-51FC4A14CEEB}" srcOrd="0" destOrd="0" presId="urn:microsoft.com/office/officeart/2005/8/layout/cycle5"/>
    <dgm:cxn modelId="{55034258-1B23-1341-BB0E-7E6C4F1C6DCA}" type="presOf" srcId="{74A46008-8A4B-4697-B0A6-D5A2BE51118C}" destId="{72976A9E-7A03-1044-B99E-8FDFDCCAFDCA}" srcOrd="0" destOrd="0" presId="urn:microsoft.com/office/officeart/2005/8/layout/cycle5"/>
    <dgm:cxn modelId="{BC23F658-A99A-9A48-B994-F46F8EF92C1A}" type="presOf" srcId="{934DE40E-9EF5-4850-B949-AE2320227E9C}" destId="{AF398A38-A728-494D-AC14-AF926ED9FEAB}" srcOrd="0" destOrd="0" presId="urn:microsoft.com/office/officeart/2005/8/layout/cycle5"/>
    <dgm:cxn modelId="{FDD6B35B-35B2-A44F-8E82-EE5B71944909}" type="presOf" srcId="{D0DA82BC-5BD3-40F6-8269-0AEB770CCE7B}" destId="{9B17F57D-847A-DC4D-91E7-952A597853DE}" srcOrd="0" destOrd="0" presId="urn:microsoft.com/office/officeart/2005/8/layout/cycle5"/>
    <dgm:cxn modelId="{13BABD6B-CF5A-5645-9441-64CBD096AE81}" type="presOf" srcId="{5063D267-BF70-415F-8153-32B04438A2B2}" destId="{20F7B3E3-42A7-E541-AB2C-755F265D138B}" srcOrd="0" destOrd="0" presId="urn:microsoft.com/office/officeart/2005/8/layout/cycle5"/>
    <dgm:cxn modelId="{B618016E-6DE0-8247-B4EC-A5C3A0DA6287}" type="presOf" srcId="{A9D1EA32-D04A-462B-83A4-499EDC8CEB83}" destId="{A6A1255F-B777-F942-AA73-B4909896A840}" srcOrd="0" destOrd="0" presId="urn:microsoft.com/office/officeart/2005/8/layout/cycle5"/>
    <dgm:cxn modelId="{E83B5374-39EC-4A46-AE33-797ACF82DD2D}" type="presOf" srcId="{305B4D49-5C5D-4511-AF22-0CFBF2D7C7D6}" destId="{50F2A19B-827D-9A46-99C6-87BFEA6E895E}" srcOrd="0" destOrd="0" presId="urn:microsoft.com/office/officeart/2005/8/layout/cycle5"/>
    <dgm:cxn modelId="{03566A8A-44F0-4602-8D3C-E0F18803F354}" srcId="{77086BCC-9F29-4509-BCB6-49BDB434D4F6}" destId="{A9D1EA32-D04A-462B-83A4-499EDC8CEB83}" srcOrd="1" destOrd="0" parTransId="{543030DD-0E2F-4419-98CF-906159F4F5C9}" sibTransId="{5063D267-BF70-415F-8153-32B04438A2B2}"/>
    <dgm:cxn modelId="{C6699A8D-50C6-E940-A3E3-2E333C90FCF6}" type="presOf" srcId="{A6826FBB-810A-4FC7-87A8-890A800D796A}" destId="{7D81C585-DC80-E340-8FAC-D072F9A38CB3}" srcOrd="0" destOrd="0" presId="urn:microsoft.com/office/officeart/2005/8/layout/cycle5"/>
    <dgm:cxn modelId="{C6966F8F-B5A6-0445-AC11-AFA55587ED53}" type="presOf" srcId="{9DDE7637-41B8-4074-AD2C-07BCC165369B}" destId="{6D7476BD-701C-0643-A771-E1B4C4FD27E1}" srcOrd="0" destOrd="0" presId="urn:microsoft.com/office/officeart/2005/8/layout/cycle5"/>
    <dgm:cxn modelId="{8D11C58F-B16A-48AF-BA54-0D558D90E300}" srcId="{77086BCC-9F29-4509-BCB6-49BDB434D4F6}" destId="{9DDE7637-41B8-4074-AD2C-07BCC165369B}" srcOrd="2" destOrd="0" parTransId="{F3640206-720B-4A91-98DC-6A75A0AE6D2E}" sibTransId="{A6826FBB-810A-4FC7-87A8-890A800D796A}"/>
    <dgm:cxn modelId="{8A36D491-65F8-F942-93A8-E1981AB36B1E}" type="presOf" srcId="{6F624C10-F39C-4E50-BB7E-2EDC0A376567}" destId="{8BFF8F88-9111-9E44-9C1F-CCA422186844}" srcOrd="0" destOrd="0" presId="urn:microsoft.com/office/officeart/2005/8/layout/cycle5"/>
    <dgm:cxn modelId="{8ADC0399-6DBC-174A-AB4D-182BAAD0CA68}" type="presOf" srcId="{77086BCC-9F29-4509-BCB6-49BDB434D4F6}" destId="{33E4353F-0424-CD49-9CE2-F83D263AA81E}" srcOrd="0" destOrd="0" presId="urn:microsoft.com/office/officeart/2005/8/layout/cycle5"/>
    <dgm:cxn modelId="{E097F3AF-B4C5-4245-AEDB-B4EDE47F5FDB}" type="presOf" srcId="{A00C44AE-4625-496B-8919-14FFB9B01248}" destId="{F48A6BF8-EBA1-AF4F-A8B8-EF98EEFF6816}" srcOrd="0" destOrd="0" presId="urn:microsoft.com/office/officeart/2005/8/layout/cycle5"/>
    <dgm:cxn modelId="{7203BAC7-872B-4FDE-99ED-5777C9F2A0FA}" srcId="{77086BCC-9F29-4509-BCB6-49BDB434D4F6}" destId="{6F624C10-F39C-4E50-BB7E-2EDC0A376567}" srcOrd="5" destOrd="0" parTransId="{0A1E1644-0C2F-4B53-AFBE-FC5230BF15C3}" sibTransId="{25E0B7F6-1FC4-4A28-977B-C4793DCC83DE}"/>
    <dgm:cxn modelId="{C07615E9-75EC-4BB7-9011-D7914D2F1121}" srcId="{77086BCC-9F29-4509-BCB6-49BDB434D4F6}" destId="{934DE40E-9EF5-4850-B949-AE2320227E9C}" srcOrd="4" destOrd="0" parTransId="{98935729-EAA0-48C6-B4A1-03149D9119CD}" sibTransId="{D0DA82BC-5BD3-40F6-8269-0AEB770CCE7B}"/>
    <dgm:cxn modelId="{50D122FF-BAA3-4A76-8E7C-A40F1E67BCD2}" srcId="{77086BCC-9F29-4509-BCB6-49BDB434D4F6}" destId="{305B4D49-5C5D-4511-AF22-0CFBF2D7C7D6}" srcOrd="3" destOrd="0" parTransId="{23DE2158-03B0-476A-AB71-BD05450D3A04}" sibTransId="{74A46008-8A4B-4697-B0A6-D5A2BE51118C}"/>
    <dgm:cxn modelId="{C725CC35-6E60-674C-BA2D-C31EB6449FA2}" type="presParOf" srcId="{33E4353F-0424-CD49-9CE2-F83D263AA81E}" destId="{F48A6BF8-EBA1-AF4F-A8B8-EF98EEFF6816}" srcOrd="0" destOrd="0" presId="urn:microsoft.com/office/officeart/2005/8/layout/cycle5"/>
    <dgm:cxn modelId="{7A7B2171-25B9-DF4D-9CE2-4E2060840324}" type="presParOf" srcId="{33E4353F-0424-CD49-9CE2-F83D263AA81E}" destId="{1D2DD010-5AA9-B544-84F8-71356A5FE30D}" srcOrd="1" destOrd="0" presId="urn:microsoft.com/office/officeart/2005/8/layout/cycle5"/>
    <dgm:cxn modelId="{00EC47BE-B886-D84D-9BA1-9CB513FDA49E}" type="presParOf" srcId="{33E4353F-0424-CD49-9CE2-F83D263AA81E}" destId="{D72EF0BA-BBD1-CE43-83A2-51FC4A14CEEB}" srcOrd="2" destOrd="0" presId="urn:microsoft.com/office/officeart/2005/8/layout/cycle5"/>
    <dgm:cxn modelId="{E5B37447-F76D-A045-B446-56E77149B58E}" type="presParOf" srcId="{33E4353F-0424-CD49-9CE2-F83D263AA81E}" destId="{A6A1255F-B777-F942-AA73-B4909896A840}" srcOrd="3" destOrd="0" presId="urn:microsoft.com/office/officeart/2005/8/layout/cycle5"/>
    <dgm:cxn modelId="{D3CF57ED-0891-C94E-A756-56458EF088FA}" type="presParOf" srcId="{33E4353F-0424-CD49-9CE2-F83D263AA81E}" destId="{14A62358-59DD-E240-82B8-C0492D73F19D}" srcOrd="4" destOrd="0" presId="urn:microsoft.com/office/officeart/2005/8/layout/cycle5"/>
    <dgm:cxn modelId="{A17192EE-3577-AB49-B709-8D78128EC132}" type="presParOf" srcId="{33E4353F-0424-CD49-9CE2-F83D263AA81E}" destId="{20F7B3E3-42A7-E541-AB2C-755F265D138B}" srcOrd="5" destOrd="0" presId="urn:microsoft.com/office/officeart/2005/8/layout/cycle5"/>
    <dgm:cxn modelId="{900B0C91-A114-674B-AD18-07622725F645}" type="presParOf" srcId="{33E4353F-0424-CD49-9CE2-F83D263AA81E}" destId="{6D7476BD-701C-0643-A771-E1B4C4FD27E1}" srcOrd="6" destOrd="0" presId="urn:microsoft.com/office/officeart/2005/8/layout/cycle5"/>
    <dgm:cxn modelId="{4FFCDA56-5C68-764C-86D6-86133347FE73}" type="presParOf" srcId="{33E4353F-0424-CD49-9CE2-F83D263AA81E}" destId="{A53F0CD6-903F-3D46-9E11-C68E751B5E71}" srcOrd="7" destOrd="0" presId="urn:microsoft.com/office/officeart/2005/8/layout/cycle5"/>
    <dgm:cxn modelId="{DC6F1C54-B56F-9E41-9D46-C09A9D73D2D1}" type="presParOf" srcId="{33E4353F-0424-CD49-9CE2-F83D263AA81E}" destId="{7D81C585-DC80-E340-8FAC-D072F9A38CB3}" srcOrd="8" destOrd="0" presId="urn:microsoft.com/office/officeart/2005/8/layout/cycle5"/>
    <dgm:cxn modelId="{972E9149-CE61-7246-972F-933631D1F9EC}" type="presParOf" srcId="{33E4353F-0424-CD49-9CE2-F83D263AA81E}" destId="{50F2A19B-827D-9A46-99C6-87BFEA6E895E}" srcOrd="9" destOrd="0" presId="urn:microsoft.com/office/officeart/2005/8/layout/cycle5"/>
    <dgm:cxn modelId="{8DC2C444-03E1-5F49-8F8D-78563005FC3E}" type="presParOf" srcId="{33E4353F-0424-CD49-9CE2-F83D263AA81E}" destId="{997B9D70-2834-E748-8A3E-AB01B0F3F7D0}" srcOrd="10" destOrd="0" presId="urn:microsoft.com/office/officeart/2005/8/layout/cycle5"/>
    <dgm:cxn modelId="{8B6BC2CF-C1F9-9349-903B-397A09EA4906}" type="presParOf" srcId="{33E4353F-0424-CD49-9CE2-F83D263AA81E}" destId="{72976A9E-7A03-1044-B99E-8FDFDCCAFDCA}" srcOrd="11" destOrd="0" presId="urn:microsoft.com/office/officeart/2005/8/layout/cycle5"/>
    <dgm:cxn modelId="{B13DDBE3-724F-BA46-B183-EB823B4EEED8}" type="presParOf" srcId="{33E4353F-0424-CD49-9CE2-F83D263AA81E}" destId="{AF398A38-A728-494D-AC14-AF926ED9FEAB}" srcOrd="12" destOrd="0" presId="urn:microsoft.com/office/officeart/2005/8/layout/cycle5"/>
    <dgm:cxn modelId="{E40BDA49-E97D-9943-B2F4-FC248F368C66}" type="presParOf" srcId="{33E4353F-0424-CD49-9CE2-F83D263AA81E}" destId="{1603FA89-B8D4-CD41-9062-7B2549893D02}" srcOrd="13" destOrd="0" presId="urn:microsoft.com/office/officeart/2005/8/layout/cycle5"/>
    <dgm:cxn modelId="{84CC5A09-FFC1-6348-AAED-C864A470EC37}" type="presParOf" srcId="{33E4353F-0424-CD49-9CE2-F83D263AA81E}" destId="{9B17F57D-847A-DC4D-91E7-952A597853DE}" srcOrd="14" destOrd="0" presId="urn:microsoft.com/office/officeart/2005/8/layout/cycle5"/>
    <dgm:cxn modelId="{A22ADD21-C32C-7441-8520-5BDDCF872962}" type="presParOf" srcId="{33E4353F-0424-CD49-9CE2-F83D263AA81E}" destId="{8BFF8F88-9111-9E44-9C1F-CCA422186844}" srcOrd="15" destOrd="0" presId="urn:microsoft.com/office/officeart/2005/8/layout/cycle5"/>
    <dgm:cxn modelId="{DE7FEE90-328F-BA4C-BFFE-09CFE980814F}" type="presParOf" srcId="{33E4353F-0424-CD49-9CE2-F83D263AA81E}" destId="{FFAB95B6-9A27-0943-8E5B-5206CC0DF80A}" srcOrd="16" destOrd="0" presId="urn:microsoft.com/office/officeart/2005/8/layout/cycle5"/>
    <dgm:cxn modelId="{ED873A7F-CEAB-4043-B3A1-FB6A4FA39B1A}" type="presParOf" srcId="{33E4353F-0424-CD49-9CE2-F83D263AA81E}" destId="{A25975AB-8682-7E42-ABFD-2F02C31976B7}" srcOrd="17" destOrd="0" presId="urn:microsoft.com/office/officeart/2005/8/layout/cycle5"/>
    <dgm:cxn modelId="{C6E0DFCC-E162-F447-A6EA-2CEB8FFA5CAA}" type="presParOf" srcId="{33E4353F-0424-CD49-9CE2-F83D263AA81E}" destId="{5C0B1CEB-4D30-9442-9DA9-ED4DE4EEC9E5}" srcOrd="18" destOrd="0" presId="urn:microsoft.com/office/officeart/2005/8/layout/cycle5"/>
    <dgm:cxn modelId="{6A3D4A7D-1E58-B240-8D50-CA27AF0CB0AE}" type="presParOf" srcId="{33E4353F-0424-CD49-9CE2-F83D263AA81E}" destId="{AE3D835A-C70F-5F4A-AA6A-13992FBB5106}" srcOrd="19" destOrd="0" presId="urn:microsoft.com/office/officeart/2005/8/layout/cycle5"/>
    <dgm:cxn modelId="{79C6B5E2-301E-FA4B-A460-D8FFB2F7E5A0}" type="presParOf" srcId="{33E4353F-0424-CD49-9CE2-F83D263AA81E}" destId="{40796CD9-E956-C54F-A9D8-97FBF9AAFD57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5A36E73-A021-413A-B449-F5E76BFD00A7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84B087-53F5-4841-8A45-D3837FE6A366}">
      <dgm:prSet/>
      <dgm:spPr/>
      <dgm:t>
        <a:bodyPr/>
        <a:lstStyle/>
        <a:p>
          <a:r>
            <a:rPr lang="en-US"/>
            <a:t>◦	Creditors: </a:t>
          </a:r>
        </a:p>
      </dgm:t>
    </dgm:pt>
    <dgm:pt modelId="{BEA9A19C-7F6F-4C4F-BB59-728581FA2E2F}" type="parTrans" cxnId="{7B423E45-4DC7-4E1C-8BB7-1157098D5532}">
      <dgm:prSet/>
      <dgm:spPr/>
      <dgm:t>
        <a:bodyPr/>
        <a:lstStyle/>
        <a:p>
          <a:endParaRPr lang="en-US"/>
        </a:p>
      </dgm:t>
    </dgm:pt>
    <dgm:pt modelId="{896953A8-B7BF-4624-B408-A7DF78F712DB}" type="sibTrans" cxnId="{7B423E45-4DC7-4E1C-8BB7-1157098D5532}">
      <dgm:prSet/>
      <dgm:spPr/>
      <dgm:t>
        <a:bodyPr/>
        <a:lstStyle/>
        <a:p>
          <a:endParaRPr lang="en-US"/>
        </a:p>
      </dgm:t>
    </dgm:pt>
    <dgm:pt modelId="{EBD543AD-13DD-4F04-AAF8-DF4A23655A66}">
      <dgm:prSet/>
      <dgm:spPr/>
      <dgm:t>
        <a:bodyPr/>
        <a:lstStyle/>
        <a:p>
          <a:r>
            <a:rPr lang="en-US"/>
            <a:t>▪	Received $483 million (65% of total receipts) </a:t>
          </a:r>
        </a:p>
      </dgm:t>
    </dgm:pt>
    <dgm:pt modelId="{4D6ED1C9-B95C-4114-8F4B-4D9A08525F27}" type="parTrans" cxnId="{08829AA8-31FC-46D8-82B3-4F1069AEB9BA}">
      <dgm:prSet/>
      <dgm:spPr/>
      <dgm:t>
        <a:bodyPr/>
        <a:lstStyle/>
        <a:p>
          <a:endParaRPr lang="en-US"/>
        </a:p>
      </dgm:t>
    </dgm:pt>
    <dgm:pt modelId="{CD938601-21D6-4B13-BA26-0D22AF67C6F0}" type="sibTrans" cxnId="{08829AA8-31FC-46D8-82B3-4F1069AEB9BA}">
      <dgm:prSet/>
      <dgm:spPr/>
      <dgm:t>
        <a:bodyPr/>
        <a:lstStyle/>
        <a:p>
          <a:endParaRPr lang="en-US"/>
        </a:p>
      </dgm:t>
    </dgm:pt>
    <dgm:pt modelId="{C9588C45-4406-4ACB-8C26-ECA5D0C49B91}">
      <dgm:prSet/>
      <dgm:spPr/>
      <dgm:t>
        <a:bodyPr/>
        <a:lstStyle/>
        <a:p>
          <a:r>
            <a:rPr lang="en-US"/>
            <a:t>▪	Higher than what would be received from straight bankruptcies </a:t>
          </a:r>
        </a:p>
      </dgm:t>
    </dgm:pt>
    <dgm:pt modelId="{045BFA59-8B59-42B8-BDE7-22FD9951B57A}" type="parTrans" cxnId="{406C48CF-5D16-46E3-BA71-FC114F05DC00}">
      <dgm:prSet/>
      <dgm:spPr/>
      <dgm:t>
        <a:bodyPr/>
        <a:lstStyle/>
        <a:p>
          <a:endParaRPr lang="en-US"/>
        </a:p>
      </dgm:t>
    </dgm:pt>
    <dgm:pt modelId="{8924ACDC-B02D-47D5-A959-078777A38A39}" type="sibTrans" cxnId="{406C48CF-5D16-46E3-BA71-FC114F05DC00}">
      <dgm:prSet/>
      <dgm:spPr/>
      <dgm:t>
        <a:bodyPr/>
        <a:lstStyle/>
        <a:p>
          <a:endParaRPr lang="en-US"/>
        </a:p>
      </dgm:t>
    </dgm:pt>
    <dgm:pt modelId="{CF9A3BD8-1BDE-48B4-BD81-D0D0D1333687}">
      <dgm:prSet/>
      <dgm:spPr/>
      <dgm:t>
        <a:bodyPr/>
        <a:lstStyle/>
        <a:p>
          <a:r>
            <a:rPr lang="en-US"/>
            <a:t>◦	LITs: </a:t>
          </a:r>
        </a:p>
      </dgm:t>
    </dgm:pt>
    <dgm:pt modelId="{7877B9CB-BF0A-4F82-BBBA-0E152E9B3CE4}" type="parTrans" cxnId="{FAD61A0C-7628-48C0-AB14-A5A486120E38}">
      <dgm:prSet/>
      <dgm:spPr/>
      <dgm:t>
        <a:bodyPr/>
        <a:lstStyle/>
        <a:p>
          <a:endParaRPr lang="en-US"/>
        </a:p>
      </dgm:t>
    </dgm:pt>
    <dgm:pt modelId="{0C8E66A6-6695-406F-915E-600702A4AE97}" type="sibTrans" cxnId="{FAD61A0C-7628-48C0-AB14-A5A486120E38}">
      <dgm:prSet/>
      <dgm:spPr/>
      <dgm:t>
        <a:bodyPr/>
        <a:lstStyle/>
        <a:p>
          <a:endParaRPr lang="en-US"/>
        </a:p>
      </dgm:t>
    </dgm:pt>
    <dgm:pt modelId="{BF485954-4E02-4046-9C6D-0A2E0475AC9F}">
      <dgm:prSet/>
      <dgm:spPr/>
      <dgm:t>
        <a:bodyPr/>
        <a:lstStyle/>
        <a:p>
          <a:r>
            <a:rPr lang="en-US"/>
            <a:t>▪	Received $201 million in fees (27% of receipts) </a:t>
          </a:r>
        </a:p>
      </dgm:t>
    </dgm:pt>
    <dgm:pt modelId="{2DD1C7EF-C802-495B-822A-089F7CD65CF2}" type="parTrans" cxnId="{875B42B1-64D5-44CF-BB80-306A3D6D1DB0}">
      <dgm:prSet/>
      <dgm:spPr/>
      <dgm:t>
        <a:bodyPr/>
        <a:lstStyle/>
        <a:p>
          <a:endParaRPr lang="en-US"/>
        </a:p>
      </dgm:t>
    </dgm:pt>
    <dgm:pt modelId="{36E510D2-E220-450F-BB32-19F6E79E3926}" type="sibTrans" cxnId="{875B42B1-64D5-44CF-BB80-306A3D6D1DB0}">
      <dgm:prSet/>
      <dgm:spPr/>
      <dgm:t>
        <a:bodyPr/>
        <a:lstStyle/>
        <a:p>
          <a:endParaRPr lang="en-US"/>
        </a:p>
      </dgm:t>
    </dgm:pt>
    <dgm:pt modelId="{8C429E6C-2FC0-432A-8D5D-96895B367419}">
      <dgm:prSet/>
      <dgm:spPr/>
      <dgm:t>
        <a:bodyPr/>
        <a:lstStyle/>
        <a:p>
          <a:r>
            <a:rPr lang="en-US"/>
            <a:t>▪	Fees significantly higher than those for straight bankruptcies </a:t>
          </a:r>
        </a:p>
      </dgm:t>
    </dgm:pt>
    <dgm:pt modelId="{BADCDFD2-20D2-4C85-BF0A-377004BEF8D1}" type="parTrans" cxnId="{469663D9-F22D-43D6-B220-D961512ECAC4}">
      <dgm:prSet/>
      <dgm:spPr/>
      <dgm:t>
        <a:bodyPr/>
        <a:lstStyle/>
        <a:p>
          <a:endParaRPr lang="en-US"/>
        </a:p>
      </dgm:t>
    </dgm:pt>
    <dgm:pt modelId="{9FC65DB0-8A55-47BB-81E5-7AC6108E9A35}" type="sibTrans" cxnId="{469663D9-F22D-43D6-B220-D961512ECAC4}">
      <dgm:prSet/>
      <dgm:spPr/>
      <dgm:t>
        <a:bodyPr/>
        <a:lstStyle/>
        <a:p>
          <a:endParaRPr lang="en-US"/>
        </a:p>
      </dgm:t>
    </dgm:pt>
    <dgm:pt modelId="{D9CA2C35-6B30-4008-911C-C6B579B85AFA}">
      <dgm:prSet/>
      <dgm:spPr/>
      <dgm:t>
        <a:bodyPr/>
        <a:lstStyle/>
        <a:p>
          <a:r>
            <a:rPr lang="en-US"/>
            <a:t>◦	OSB: </a:t>
          </a:r>
        </a:p>
      </dgm:t>
    </dgm:pt>
    <dgm:pt modelId="{31B465C7-F91E-4D35-94AB-6DBFDE071204}" type="parTrans" cxnId="{2EA30FA6-A418-48C1-B71F-9ADBAECA6F17}">
      <dgm:prSet/>
      <dgm:spPr/>
      <dgm:t>
        <a:bodyPr/>
        <a:lstStyle/>
        <a:p>
          <a:endParaRPr lang="en-US"/>
        </a:p>
      </dgm:t>
    </dgm:pt>
    <dgm:pt modelId="{B3BE7D8C-BD34-4CBB-A9BF-C909A29EBC70}" type="sibTrans" cxnId="{2EA30FA6-A418-48C1-B71F-9ADBAECA6F17}">
      <dgm:prSet/>
      <dgm:spPr/>
      <dgm:t>
        <a:bodyPr/>
        <a:lstStyle/>
        <a:p>
          <a:endParaRPr lang="en-US"/>
        </a:p>
      </dgm:t>
    </dgm:pt>
    <dgm:pt modelId="{D0509ED2-E7D6-4CB1-A2FB-8D2CC01542A7}">
      <dgm:prSet/>
      <dgm:spPr/>
      <dgm:t>
        <a:bodyPr/>
        <a:lstStyle/>
        <a:p>
          <a:r>
            <a:rPr lang="en-US"/>
            <a:t>▪	Levy amounted to $25 million </a:t>
          </a:r>
        </a:p>
      </dgm:t>
    </dgm:pt>
    <dgm:pt modelId="{DE77385F-50B0-4987-8663-8122115D5BC8}" type="parTrans" cxnId="{5D6E1BAB-4151-44A8-8CE7-DAAD7AB4932E}">
      <dgm:prSet/>
      <dgm:spPr/>
      <dgm:t>
        <a:bodyPr/>
        <a:lstStyle/>
        <a:p>
          <a:endParaRPr lang="en-US"/>
        </a:p>
      </dgm:t>
    </dgm:pt>
    <dgm:pt modelId="{303EA9D6-632C-431A-883E-D8B92E381DFA}" type="sibTrans" cxnId="{5D6E1BAB-4151-44A8-8CE7-DAAD7AB4932E}">
      <dgm:prSet/>
      <dgm:spPr/>
      <dgm:t>
        <a:bodyPr/>
        <a:lstStyle/>
        <a:p>
          <a:endParaRPr lang="en-US"/>
        </a:p>
      </dgm:t>
    </dgm:pt>
    <dgm:pt modelId="{525D0440-5B42-4168-AA15-543B878D4258}">
      <dgm:prSet/>
      <dgm:spPr/>
      <dgm:t>
        <a:bodyPr/>
        <a:lstStyle/>
        <a:p>
          <a:r>
            <a:rPr lang="en-US"/>
            <a:t>▪	Significant part of OSB's budget </a:t>
          </a:r>
        </a:p>
      </dgm:t>
    </dgm:pt>
    <dgm:pt modelId="{8283E6E0-DF34-4DF6-922E-B95826732278}" type="parTrans" cxnId="{7244A7E5-8CFA-4EB6-9859-E42E5EF5EE23}">
      <dgm:prSet/>
      <dgm:spPr/>
      <dgm:t>
        <a:bodyPr/>
        <a:lstStyle/>
        <a:p>
          <a:endParaRPr lang="en-US"/>
        </a:p>
      </dgm:t>
    </dgm:pt>
    <dgm:pt modelId="{EF019319-EE8A-4CD5-836D-ECD643AD11D4}" type="sibTrans" cxnId="{7244A7E5-8CFA-4EB6-9859-E42E5EF5EE23}">
      <dgm:prSet/>
      <dgm:spPr/>
      <dgm:t>
        <a:bodyPr/>
        <a:lstStyle/>
        <a:p>
          <a:endParaRPr lang="en-US"/>
        </a:p>
      </dgm:t>
    </dgm:pt>
    <dgm:pt modelId="{D29BCA77-01EB-9C45-ABA6-9F9035C7B422}" type="pres">
      <dgm:prSet presAssocID="{25A36E73-A021-413A-B449-F5E76BFD00A7}" presName="Name0" presStyleCnt="0">
        <dgm:presLayoutVars>
          <dgm:dir/>
          <dgm:resizeHandles val="exact"/>
        </dgm:presLayoutVars>
      </dgm:prSet>
      <dgm:spPr/>
    </dgm:pt>
    <dgm:pt modelId="{7F3B4368-E2E1-E744-A8B9-17EA9D762767}" type="pres">
      <dgm:prSet presAssocID="{4A84B087-53F5-4841-8A45-D3837FE6A366}" presName="node" presStyleLbl="node1" presStyleIdx="0" presStyleCnt="9">
        <dgm:presLayoutVars>
          <dgm:bulletEnabled val="1"/>
        </dgm:presLayoutVars>
      </dgm:prSet>
      <dgm:spPr/>
    </dgm:pt>
    <dgm:pt modelId="{DBAA19E7-5866-9D4C-92D4-460143C1BB68}" type="pres">
      <dgm:prSet presAssocID="{896953A8-B7BF-4624-B408-A7DF78F712DB}" presName="sibTrans" presStyleLbl="sibTrans1D1" presStyleIdx="0" presStyleCnt="8"/>
      <dgm:spPr/>
    </dgm:pt>
    <dgm:pt modelId="{4572D76F-1107-2E4E-B8A8-DA0ACA427704}" type="pres">
      <dgm:prSet presAssocID="{896953A8-B7BF-4624-B408-A7DF78F712DB}" presName="connectorText" presStyleLbl="sibTrans1D1" presStyleIdx="0" presStyleCnt="8"/>
      <dgm:spPr/>
    </dgm:pt>
    <dgm:pt modelId="{E0A7F79E-B462-A74D-A092-2D6E92F59C06}" type="pres">
      <dgm:prSet presAssocID="{EBD543AD-13DD-4F04-AAF8-DF4A23655A66}" presName="node" presStyleLbl="node1" presStyleIdx="1" presStyleCnt="9">
        <dgm:presLayoutVars>
          <dgm:bulletEnabled val="1"/>
        </dgm:presLayoutVars>
      </dgm:prSet>
      <dgm:spPr/>
    </dgm:pt>
    <dgm:pt modelId="{6E484A64-E54C-7C46-9D2B-377647810D5B}" type="pres">
      <dgm:prSet presAssocID="{CD938601-21D6-4B13-BA26-0D22AF67C6F0}" presName="sibTrans" presStyleLbl="sibTrans1D1" presStyleIdx="1" presStyleCnt="8"/>
      <dgm:spPr/>
    </dgm:pt>
    <dgm:pt modelId="{5048C217-3FB2-6D46-A977-5F0ADDEE931B}" type="pres">
      <dgm:prSet presAssocID="{CD938601-21D6-4B13-BA26-0D22AF67C6F0}" presName="connectorText" presStyleLbl="sibTrans1D1" presStyleIdx="1" presStyleCnt="8"/>
      <dgm:spPr/>
    </dgm:pt>
    <dgm:pt modelId="{B31DF7AD-E9F5-364A-8D92-CBAD203B2A40}" type="pres">
      <dgm:prSet presAssocID="{C9588C45-4406-4ACB-8C26-ECA5D0C49B91}" presName="node" presStyleLbl="node1" presStyleIdx="2" presStyleCnt="9">
        <dgm:presLayoutVars>
          <dgm:bulletEnabled val="1"/>
        </dgm:presLayoutVars>
      </dgm:prSet>
      <dgm:spPr/>
    </dgm:pt>
    <dgm:pt modelId="{33CFA6B2-5BFC-D345-86A6-A8779BD28E13}" type="pres">
      <dgm:prSet presAssocID="{8924ACDC-B02D-47D5-A959-078777A38A39}" presName="sibTrans" presStyleLbl="sibTrans1D1" presStyleIdx="2" presStyleCnt="8"/>
      <dgm:spPr/>
    </dgm:pt>
    <dgm:pt modelId="{78F2641E-FA10-3C49-A0F7-EC08CB755F16}" type="pres">
      <dgm:prSet presAssocID="{8924ACDC-B02D-47D5-A959-078777A38A39}" presName="connectorText" presStyleLbl="sibTrans1D1" presStyleIdx="2" presStyleCnt="8"/>
      <dgm:spPr/>
    </dgm:pt>
    <dgm:pt modelId="{7EEDC12B-56F4-034C-9F2C-4533729F6DA1}" type="pres">
      <dgm:prSet presAssocID="{CF9A3BD8-1BDE-48B4-BD81-D0D0D1333687}" presName="node" presStyleLbl="node1" presStyleIdx="3" presStyleCnt="9">
        <dgm:presLayoutVars>
          <dgm:bulletEnabled val="1"/>
        </dgm:presLayoutVars>
      </dgm:prSet>
      <dgm:spPr/>
    </dgm:pt>
    <dgm:pt modelId="{FA4D5AE7-6735-B94A-930C-0CCE7228E55A}" type="pres">
      <dgm:prSet presAssocID="{0C8E66A6-6695-406F-915E-600702A4AE97}" presName="sibTrans" presStyleLbl="sibTrans1D1" presStyleIdx="3" presStyleCnt="8"/>
      <dgm:spPr/>
    </dgm:pt>
    <dgm:pt modelId="{2299A8F2-542E-C04E-BD75-58419CE8646C}" type="pres">
      <dgm:prSet presAssocID="{0C8E66A6-6695-406F-915E-600702A4AE97}" presName="connectorText" presStyleLbl="sibTrans1D1" presStyleIdx="3" presStyleCnt="8"/>
      <dgm:spPr/>
    </dgm:pt>
    <dgm:pt modelId="{AFDB15F3-93ED-4A44-8D1C-3346C579A9A4}" type="pres">
      <dgm:prSet presAssocID="{BF485954-4E02-4046-9C6D-0A2E0475AC9F}" presName="node" presStyleLbl="node1" presStyleIdx="4" presStyleCnt="9">
        <dgm:presLayoutVars>
          <dgm:bulletEnabled val="1"/>
        </dgm:presLayoutVars>
      </dgm:prSet>
      <dgm:spPr/>
    </dgm:pt>
    <dgm:pt modelId="{AFC149FB-A574-604D-8199-05AC52D9C922}" type="pres">
      <dgm:prSet presAssocID="{36E510D2-E220-450F-BB32-19F6E79E3926}" presName="sibTrans" presStyleLbl="sibTrans1D1" presStyleIdx="4" presStyleCnt="8"/>
      <dgm:spPr/>
    </dgm:pt>
    <dgm:pt modelId="{62C3FC55-158A-6040-A706-F6BB4627F626}" type="pres">
      <dgm:prSet presAssocID="{36E510D2-E220-450F-BB32-19F6E79E3926}" presName="connectorText" presStyleLbl="sibTrans1D1" presStyleIdx="4" presStyleCnt="8"/>
      <dgm:spPr/>
    </dgm:pt>
    <dgm:pt modelId="{C0BF230E-7DF6-8C4A-A0C7-35EE37041C36}" type="pres">
      <dgm:prSet presAssocID="{8C429E6C-2FC0-432A-8D5D-96895B367419}" presName="node" presStyleLbl="node1" presStyleIdx="5" presStyleCnt="9">
        <dgm:presLayoutVars>
          <dgm:bulletEnabled val="1"/>
        </dgm:presLayoutVars>
      </dgm:prSet>
      <dgm:spPr/>
    </dgm:pt>
    <dgm:pt modelId="{D0DDACF6-B75C-2F4D-8781-A7795EBD1926}" type="pres">
      <dgm:prSet presAssocID="{9FC65DB0-8A55-47BB-81E5-7AC6108E9A35}" presName="sibTrans" presStyleLbl="sibTrans1D1" presStyleIdx="5" presStyleCnt="8"/>
      <dgm:spPr/>
    </dgm:pt>
    <dgm:pt modelId="{56E85B6C-3B5B-5945-A8E8-DEC98A937FA7}" type="pres">
      <dgm:prSet presAssocID="{9FC65DB0-8A55-47BB-81E5-7AC6108E9A35}" presName="connectorText" presStyleLbl="sibTrans1D1" presStyleIdx="5" presStyleCnt="8"/>
      <dgm:spPr/>
    </dgm:pt>
    <dgm:pt modelId="{0FFC915F-232D-1E4F-9460-FBB45299B008}" type="pres">
      <dgm:prSet presAssocID="{D9CA2C35-6B30-4008-911C-C6B579B85AFA}" presName="node" presStyleLbl="node1" presStyleIdx="6" presStyleCnt="9">
        <dgm:presLayoutVars>
          <dgm:bulletEnabled val="1"/>
        </dgm:presLayoutVars>
      </dgm:prSet>
      <dgm:spPr/>
    </dgm:pt>
    <dgm:pt modelId="{9C072CFF-305D-6A43-9CA3-C25E3BD5D983}" type="pres">
      <dgm:prSet presAssocID="{B3BE7D8C-BD34-4CBB-A9BF-C909A29EBC70}" presName="sibTrans" presStyleLbl="sibTrans1D1" presStyleIdx="6" presStyleCnt="8"/>
      <dgm:spPr/>
    </dgm:pt>
    <dgm:pt modelId="{82E1E92E-F406-4F4F-9896-35382E4134ED}" type="pres">
      <dgm:prSet presAssocID="{B3BE7D8C-BD34-4CBB-A9BF-C909A29EBC70}" presName="connectorText" presStyleLbl="sibTrans1D1" presStyleIdx="6" presStyleCnt="8"/>
      <dgm:spPr/>
    </dgm:pt>
    <dgm:pt modelId="{97EEAB0F-0E76-8B40-AE98-C43D2377743D}" type="pres">
      <dgm:prSet presAssocID="{D0509ED2-E7D6-4CB1-A2FB-8D2CC01542A7}" presName="node" presStyleLbl="node1" presStyleIdx="7" presStyleCnt="9">
        <dgm:presLayoutVars>
          <dgm:bulletEnabled val="1"/>
        </dgm:presLayoutVars>
      </dgm:prSet>
      <dgm:spPr/>
    </dgm:pt>
    <dgm:pt modelId="{42E120EC-406A-4E43-BB9E-0AC2C55D898A}" type="pres">
      <dgm:prSet presAssocID="{303EA9D6-632C-431A-883E-D8B92E381DFA}" presName="sibTrans" presStyleLbl="sibTrans1D1" presStyleIdx="7" presStyleCnt="8"/>
      <dgm:spPr/>
    </dgm:pt>
    <dgm:pt modelId="{15724B0D-E2CA-3C41-B637-07028045CCF5}" type="pres">
      <dgm:prSet presAssocID="{303EA9D6-632C-431A-883E-D8B92E381DFA}" presName="connectorText" presStyleLbl="sibTrans1D1" presStyleIdx="7" presStyleCnt="8"/>
      <dgm:spPr/>
    </dgm:pt>
    <dgm:pt modelId="{AA07D8D9-F5D2-9041-8CF7-9B5DFDABFECB}" type="pres">
      <dgm:prSet presAssocID="{525D0440-5B42-4168-AA15-543B878D4258}" presName="node" presStyleLbl="node1" presStyleIdx="8" presStyleCnt="9">
        <dgm:presLayoutVars>
          <dgm:bulletEnabled val="1"/>
        </dgm:presLayoutVars>
      </dgm:prSet>
      <dgm:spPr/>
    </dgm:pt>
  </dgm:ptLst>
  <dgm:cxnLst>
    <dgm:cxn modelId="{FAD61A0C-7628-48C0-AB14-A5A486120E38}" srcId="{25A36E73-A021-413A-B449-F5E76BFD00A7}" destId="{CF9A3BD8-1BDE-48B4-BD81-D0D0D1333687}" srcOrd="3" destOrd="0" parTransId="{7877B9CB-BF0A-4F82-BBBA-0E152E9B3CE4}" sibTransId="{0C8E66A6-6695-406F-915E-600702A4AE97}"/>
    <dgm:cxn modelId="{8FACDA0C-DD52-4E4C-AA9D-65F3C6920CE3}" type="presOf" srcId="{0C8E66A6-6695-406F-915E-600702A4AE97}" destId="{FA4D5AE7-6735-B94A-930C-0CCE7228E55A}" srcOrd="0" destOrd="0" presId="urn:microsoft.com/office/officeart/2016/7/layout/RepeatingBendingProcessNew"/>
    <dgm:cxn modelId="{D7C58A26-745A-B942-9CC6-9036629860BE}" type="presOf" srcId="{D0509ED2-E7D6-4CB1-A2FB-8D2CC01542A7}" destId="{97EEAB0F-0E76-8B40-AE98-C43D2377743D}" srcOrd="0" destOrd="0" presId="urn:microsoft.com/office/officeart/2016/7/layout/RepeatingBendingProcessNew"/>
    <dgm:cxn modelId="{76D20630-A513-704B-B0F4-BA8630FFA778}" type="presOf" srcId="{896953A8-B7BF-4624-B408-A7DF78F712DB}" destId="{DBAA19E7-5866-9D4C-92D4-460143C1BB68}" srcOrd="0" destOrd="0" presId="urn:microsoft.com/office/officeart/2016/7/layout/RepeatingBendingProcessNew"/>
    <dgm:cxn modelId="{B461BC39-EEAF-734B-920D-EE87E65EADC1}" type="presOf" srcId="{525D0440-5B42-4168-AA15-543B878D4258}" destId="{AA07D8D9-F5D2-9041-8CF7-9B5DFDABFECB}" srcOrd="0" destOrd="0" presId="urn:microsoft.com/office/officeart/2016/7/layout/RepeatingBendingProcessNew"/>
    <dgm:cxn modelId="{2677103D-CE9C-8042-9128-57C270D1DBD6}" type="presOf" srcId="{D9CA2C35-6B30-4008-911C-C6B579B85AFA}" destId="{0FFC915F-232D-1E4F-9460-FBB45299B008}" srcOrd="0" destOrd="0" presId="urn:microsoft.com/office/officeart/2016/7/layout/RepeatingBendingProcessNew"/>
    <dgm:cxn modelId="{7B423E45-4DC7-4E1C-8BB7-1157098D5532}" srcId="{25A36E73-A021-413A-B449-F5E76BFD00A7}" destId="{4A84B087-53F5-4841-8A45-D3837FE6A366}" srcOrd="0" destOrd="0" parTransId="{BEA9A19C-7F6F-4C4F-BB59-728581FA2E2F}" sibTransId="{896953A8-B7BF-4624-B408-A7DF78F712DB}"/>
    <dgm:cxn modelId="{B2326246-B25C-CF4C-A87A-F9389D4F8E78}" type="presOf" srcId="{9FC65DB0-8A55-47BB-81E5-7AC6108E9A35}" destId="{D0DDACF6-B75C-2F4D-8781-A7795EBD1926}" srcOrd="0" destOrd="0" presId="urn:microsoft.com/office/officeart/2016/7/layout/RepeatingBendingProcessNew"/>
    <dgm:cxn modelId="{413A714B-AB61-CB4E-86C5-69F298242532}" type="presOf" srcId="{B3BE7D8C-BD34-4CBB-A9BF-C909A29EBC70}" destId="{9C072CFF-305D-6A43-9CA3-C25E3BD5D983}" srcOrd="0" destOrd="0" presId="urn:microsoft.com/office/officeart/2016/7/layout/RepeatingBendingProcessNew"/>
    <dgm:cxn modelId="{E7C02150-0282-714B-A425-EE93D47C3283}" type="presOf" srcId="{4A84B087-53F5-4841-8A45-D3837FE6A366}" destId="{7F3B4368-E2E1-E744-A8B9-17EA9D762767}" srcOrd="0" destOrd="0" presId="urn:microsoft.com/office/officeart/2016/7/layout/RepeatingBendingProcessNew"/>
    <dgm:cxn modelId="{A692F251-B7FE-AD44-B32C-2FF81E6E0972}" type="presOf" srcId="{0C8E66A6-6695-406F-915E-600702A4AE97}" destId="{2299A8F2-542E-C04E-BD75-58419CE8646C}" srcOrd="1" destOrd="0" presId="urn:microsoft.com/office/officeart/2016/7/layout/RepeatingBendingProcessNew"/>
    <dgm:cxn modelId="{49D02458-A894-6944-BAAA-A86F78476C68}" type="presOf" srcId="{EBD543AD-13DD-4F04-AAF8-DF4A23655A66}" destId="{E0A7F79E-B462-A74D-A092-2D6E92F59C06}" srcOrd="0" destOrd="0" presId="urn:microsoft.com/office/officeart/2016/7/layout/RepeatingBendingProcessNew"/>
    <dgm:cxn modelId="{17E91B67-A89D-B447-848F-272B55229D95}" type="presOf" srcId="{CF9A3BD8-1BDE-48B4-BD81-D0D0D1333687}" destId="{7EEDC12B-56F4-034C-9F2C-4533729F6DA1}" srcOrd="0" destOrd="0" presId="urn:microsoft.com/office/officeart/2016/7/layout/RepeatingBendingProcessNew"/>
    <dgm:cxn modelId="{50223C67-AD51-3441-8E63-2D0E11A483BC}" type="presOf" srcId="{C9588C45-4406-4ACB-8C26-ECA5D0C49B91}" destId="{B31DF7AD-E9F5-364A-8D92-CBAD203B2A40}" srcOrd="0" destOrd="0" presId="urn:microsoft.com/office/officeart/2016/7/layout/RepeatingBendingProcessNew"/>
    <dgm:cxn modelId="{AB4DDF68-30AA-E443-8230-208C19A2F90A}" type="presOf" srcId="{B3BE7D8C-BD34-4CBB-A9BF-C909A29EBC70}" destId="{82E1E92E-F406-4F4F-9896-35382E4134ED}" srcOrd="1" destOrd="0" presId="urn:microsoft.com/office/officeart/2016/7/layout/RepeatingBendingProcessNew"/>
    <dgm:cxn modelId="{AE824375-8C1C-564C-ACBC-7FAF357EE4F9}" type="presOf" srcId="{36E510D2-E220-450F-BB32-19F6E79E3926}" destId="{AFC149FB-A574-604D-8199-05AC52D9C922}" srcOrd="0" destOrd="0" presId="urn:microsoft.com/office/officeart/2016/7/layout/RepeatingBendingProcessNew"/>
    <dgm:cxn modelId="{42617576-4CDD-4E4D-B27D-EA2462E39079}" type="presOf" srcId="{CD938601-21D6-4B13-BA26-0D22AF67C6F0}" destId="{6E484A64-E54C-7C46-9D2B-377647810D5B}" srcOrd="0" destOrd="0" presId="urn:microsoft.com/office/officeart/2016/7/layout/RepeatingBendingProcessNew"/>
    <dgm:cxn modelId="{90022D7C-C5E8-914A-A322-67F731A3BC54}" type="presOf" srcId="{303EA9D6-632C-431A-883E-D8B92E381DFA}" destId="{15724B0D-E2CA-3C41-B637-07028045CCF5}" srcOrd="1" destOrd="0" presId="urn:microsoft.com/office/officeart/2016/7/layout/RepeatingBendingProcessNew"/>
    <dgm:cxn modelId="{67BC3286-06C0-6147-935E-7ECE85EA5CD8}" type="presOf" srcId="{BF485954-4E02-4046-9C6D-0A2E0475AC9F}" destId="{AFDB15F3-93ED-4A44-8D1C-3346C579A9A4}" srcOrd="0" destOrd="0" presId="urn:microsoft.com/office/officeart/2016/7/layout/RepeatingBendingProcessNew"/>
    <dgm:cxn modelId="{DCE2099B-CB7C-EC4A-A295-ADE80182BCBD}" type="presOf" srcId="{25A36E73-A021-413A-B449-F5E76BFD00A7}" destId="{D29BCA77-01EB-9C45-ABA6-9F9035C7B422}" srcOrd="0" destOrd="0" presId="urn:microsoft.com/office/officeart/2016/7/layout/RepeatingBendingProcessNew"/>
    <dgm:cxn modelId="{2EA30FA6-A418-48C1-B71F-9ADBAECA6F17}" srcId="{25A36E73-A021-413A-B449-F5E76BFD00A7}" destId="{D9CA2C35-6B30-4008-911C-C6B579B85AFA}" srcOrd="6" destOrd="0" parTransId="{31B465C7-F91E-4D35-94AB-6DBFDE071204}" sibTransId="{B3BE7D8C-BD34-4CBB-A9BF-C909A29EBC70}"/>
    <dgm:cxn modelId="{08829AA8-31FC-46D8-82B3-4F1069AEB9BA}" srcId="{25A36E73-A021-413A-B449-F5E76BFD00A7}" destId="{EBD543AD-13DD-4F04-AAF8-DF4A23655A66}" srcOrd="1" destOrd="0" parTransId="{4D6ED1C9-B95C-4114-8F4B-4D9A08525F27}" sibTransId="{CD938601-21D6-4B13-BA26-0D22AF67C6F0}"/>
    <dgm:cxn modelId="{5D6E1BAB-4151-44A8-8CE7-DAAD7AB4932E}" srcId="{25A36E73-A021-413A-B449-F5E76BFD00A7}" destId="{D0509ED2-E7D6-4CB1-A2FB-8D2CC01542A7}" srcOrd="7" destOrd="0" parTransId="{DE77385F-50B0-4987-8663-8122115D5BC8}" sibTransId="{303EA9D6-632C-431A-883E-D8B92E381DFA}"/>
    <dgm:cxn modelId="{CA8434AB-59C0-4E44-9784-BA6C5783AF2F}" type="presOf" srcId="{CD938601-21D6-4B13-BA26-0D22AF67C6F0}" destId="{5048C217-3FB2-6D46-A977-5F0ADDEE931B}" srcOrd="1" destOrd="0" presId="urn:microsoft.com/office/officeart/2016/7/layout/RepeatingBendingProcessNew"/>
    <dgm:cxn modelId="{875B42B1-64D5-44CF-BB80-306A3D6D1DB0}" srcId="{25A36E73-A021-413A-B449-F5E76BFD00A7}" destId="{BF485954-4E02-4046-9C6D-0A2E0475AC9F}" srcOrd="4" destOrd="0" parTransId="{2DD1C7EF-C802-495B-822A-089F7CD65CF2}" sibTransId="{36E510D2-E220-450F-BB32-19F6E79E3926}"/>
    <dgm:cxn modelId="{934F29B4-B530-A04B-B687-8272EF954407}" type="presOf" srcId="{36E510D2-E220-450F-BB32-19F6E79E3926}" destId="{62C3FC55-158A-6040-A706-F6BB4627F626}" srcOrd="1" destOrd="0" presId="urn:microsoft.com/office/officeart/2016/7/layout/RepeatingBendingProcessNew"/>
    <dgm:cxn modelId="{2BCEBCB4-0E4E-8542-9FDA-352B2A8D572A}" type="presOf" srcId="{896953A8-B7BF-4624-B408-A7DF78F712DB}" destId="{4572D76F-1107-2E4E-B8A8-DA0ACA427704}" srcOrd="1" destOrd="0" presId="urn:microsoft.com/office/officeart/2016/7/layout/RepeatingBendingProcessNew"/>
    <dgm:cxn modelId="{3E8E4DB5-1157-B149-A987-C1A6A61C1CC1}" type="presOf" srcId="{8924ACDC-B02D-47D5-A959-078777A38A39}" destId="{33CFA6B2-5BFC-D345-86A6-A8779BD28E13}" srcOrd="0" destOrd="0" presId="urn:microsoft.com/office/officeart/2016/7/layout/RepeatingBendingProcessNew"/>
    <dgm:cxn modelId="{8CACD3C9-0606-F64B-A906-4398745A383C}" type="presOf" srcId="{8C429E6C-2FC0-432A-8D5D-96895B367419}" destId="{C0BF230E-7DF6-8C4A-A0C7-35EE37041C36}" srcOrd="0" destOrd="0" presId="urn:microsoft.com/office/officeart/2016/7/layout/RepeatingBendingProcessNew"/>
    <dgm:cxn modelId="{479366CB-A264-BC40-9CE3-E1F4FF357A9D}" type="presOf" srcId="{9FC65DB0-8A55-47BB-81E5-7AC6108E9A35}" destId="{56E85B6C-3B5B-5945-A8E8-DEC98A937FA7}" srcOrd="1" destOrd="0" presId="urn:microsoft.com/office/officeart/2016/7/layout/RepeatingBendingProcessNew"/>
    <dgm:cxn modelId="{406C48CF-5D16-46E3-BA71-FC114F05DC00}" srcId="{25A36E73-A021-413A-B449-F5E76BFD00A7}" destId="{C9588C45-4406-4ACB-8C26-ECA5D0C49B91}" srcOrd="2" destOrd="0" parTransId="{045BFA59-8B59-42B8-BDE7-22FD9951B57A}" sibTransId="{8924ACDC-B02D-47D5-A959-078777A38A39}"/>
    <dgm:cxn modelId="{469663D9-F22D-43D6-B220-D961512ECAC4}" srcId="{25A36E73-A021-413A-B449-F5E76BFD00A7}" destId="{8C429E6C-2FC0-432A-8D5D-96895B367419}" srcOrd="5" destOrd="0" parTransId="{BADCDFD2-20D2-4C85-BF0A-377004BEF8D1}" sibTransId="{9FC65DB0-8A55-47BB-81E5-7AC6108E9A35}"/>
    <dgm:cxn modelId="{DF2226DF-FC8C-A642-B1E5-7BE02D4E8D3B}" type="presOf" srcId="{303EA9D6-632C-431A-883E-D8B92E381DFA}" destId="{42E120EC-406A-4E43-BB9E-0AC2C55D898A}" srcOrd="0" destOrd="0" presId="urn:microsoft.com/office/officeart/2016/7/layout/RepeatingBendingProcessNew"/>
    <dgm:cxn modelId="{7244A7E5-8CFA-4EB6-9859-E42E5EF5EE23}" srcId="{25A36E73-A021-413A-B449-F5E76BFD00A7}" destId="{525D0440-5B42-4168-AA15-543B878D4258}" srcOrd="8" destOrd="0" parTransId="{8283E6E0-DF34-4DF6-922E-B95826732278}" sibTransId="{EF019319-EE8A-4CD5-836D-ECD643AD11D4}"/>
    <dgm:cxn modelId="{11906FFA-85E5-3E4A-8AB0-7B026CB923AA}" type="presOf" srcId="{8924ACDC-B02D-47D5-A959-078777A38A39}" destId="{78F2641E-FA10-3C49-A0F7-EC08CB755F16}" srcOrd="1" destOrd="0" presId="urn:microsoft.com/office/officeart/2016/7/layout/RepeatingBendingProcessNew"/>
    <dgm:cxn modelId="{2B9F0D27-49D2-244C-9512-068C7C287DD4}" type="presParOf" srcId="{D29BCA77-01EB-9C45-ABA6-9F9035C7B422}" destId="{7F3B4368-E2E1-E744-A8B9-17EA9D762767}" srcOrd="0" destOrd="0" presId="urn:microsoft.com/office/officeart/2016/7/layout/RepeatingBendingProcessNew"/>
    <dgm:cxn modelId="{6D947D71-79E3-CE41-949C-9D419B03E32E}" type="presParOf" srcId="{D29BCA77-01EB-9C45-ABA6-9F9035C7B422}" destId="{DBAA19E7-5866-9D4C-92D4-460143C1BB68}" srcOrd="1" destOrd="0" presId="urn:microsoft.com/office/officeart/2016/7/layout/RepeatingBendingProcessNew"/>
    <dgm:cxn modelId="{AFA06E56-5136-B245-B66B-3AFBDF801E3C}" type="presParOf" srcId="{DBAA19E7-5866-9D4C-92D4-460143C1BB68}" destId="{4572D76F-1107-2E4E-B8A8-DA0ACA427704}" srcOrd="0" destOrd="0" presId="urn:microsoft.com/office/officeart/2016/7/layout/RepeatingBendingProcessNew"/>
    <dgm:cxn modelId="{59E29448-7E0A-D14C-94B6-DD758EE291F1}" type="presParOf" srcId="{D29BCA77-01EB-9C45-ABA6-9F9035C7B422}" destId="{E0A7F79E-B462-A74D-A092-2D6E92F59C06}" srcOrd="2" destOrd="0" presId="urn:microsoft.com/office/officeart/2016/7/layout/RepeatingBendingProcessNew"/>
    <dgm:cxn modelId="{11153655-4B69-BA42-A903-8AD50410BE86}" type="presParOf" srcId="{D29BCA77-01EB-9C45-ABA6-9F9035C7B422}" destId="{6E484A64-E54C-7C46-9D2B-377647810D5B}" srcOrd="3" destOrd="0" presId="urn:microsoft.com/office/officeart/2016/7/layout/RepeatingBendingProcessNew"/>
    <dgm:cxn modelId="{75777C42-BD3F-444D-81EE-4B4370022BD0}" type="presParOf" srcId="{6E484A64-E54C-7C46-9D2B-377647810D5B}" destId="{5048C217-3FB2-6D46-A977-5F0ADDEE931B}" srcOrd="0" destOrd="0" presId="urn:microsoft.com/office/officeart/2016/7/layout/RepeatingBendingProcessNew"/>
    <dgm:cxn modelId="{41B3B1FA-8D40-6943-A202-370C833A3CAE}" type="presParOf" srcId="{D29BCA77-01EB-9C45-ABA6-9F9035C7B422}" destId="{B31DF7AD-E9F5-364A-8D92-CBAD203B2A40}" srcOrd="4" destOrd="0" presId="urn:microsoft.com/office/officeart/2016/7/layout/RepeatingBendingProcessNew"/>
    <dgm:cxn modelId="{291B95FA-E448-AD45-97CD-897CF5C6371B}" type="presParOf" srcId="{D29BCA77-01EB-9C45-ABA6-9F9035C7B422}" destId="{33CFA6B2-5BFC-D345-86A6-A8779BD28E13}" srcOrd="5" destOrd="0" presId="urn:microsoft.com/office/officeart/2016/7/layout/RepeatingBendingProcessNew"/>
    <dgm:cxn modelId="{E03A75CF-60BA-D946-86FA-69224AEE1A49}" type="presParOf" srcId="{33CFA6B2-5BFC-D345-86A6-A8779BD28E13}" destId="{78F2641E-FA10-3C49-A0F7-EC08CB755F16}" srcOrd="0" destOrd="0" presId="urn:microsoft.com/office/officeart/2016/7/layout/RepeatingBendingProcessNew"/>
    <dgm:cxn modelId="{35CE547D-255E-E142-804E-A192BA48195C}" type="presParOf" srcId="{D29BCA77-01EB-9C45-ABA6-9F9035C7B422}" destId="{7EEDC12B-56F4-034C-9F2C-4533729F6DA1}" srcOrd="6" destOrd="0" presId="urn:microsoft.com/office/officeart/2016/7/layout/RepeatingBendingProcessNew"/>
    <dgm:cxn modelId="{28D8FA4D-389F-0A4D-A396-5F1601E40935}" type="presParOf" srcId="{D29BCA77-01EB-9C45-ABA6-9F9035C7B422}" destId="{FA4D5AE7-6735-B94A-930C-0CCE7228E55A}" srcOrd="7" destOrd="0" presId="urn:microsoft.com/office/officeart/2016/7/layout/RepeatingBendingProcessNew"/>
    <dgm:cxn modelId="{246F50A7-40D8-D94B-AD36-9C3CA8458BF3}" type="presParOf" srcId="{FA4D5AE7-6735-B94A-930C-0CCE7228E55A}" destId="{2299A8F2-542E-C04E-BD75-58419CE8646C}" srcOrd="0" destOrd="0" presId="urn:microsoft.com/office/officeart/2016/7/layout/RepeatingBendingProcessNew"/>
    <dgm:cxn modelId="{5D06FB60-E8B7-7247-8AF4-DB0AC5DA1D26}" type="presParOf" srcId="{D29BCA77-01EB-9C45-ABA6-9F9035C7B422}" destId="{AFDB15F3-93ED-4A44-8D1C-3346C579A9A4}" srcOrd="8" destOrd="0" presId="urn:microsoft.com/office/officeart/2016/7/layout/RepeatingBendingProcessNew"/>
    <dgm:cxn modelId="{2439B53E-4456-A348-B99F-0DBF72ECCED8}" type="presParOf" srcId="{D29BCA77-01EB-9C45-ABA6-9F9035C7B422}" destId="{AFC149FB-A574-604D-8199-05AC52D9C922}" srcOrd="9" destOrd="0" presId="urn:microsoft.com/office/officeart/2016/7/layout/RepeatingBendingProcessNew"/>
    <dgm:cxn modelId="{56ADBA46-B441-0342-AC93-D0E88B5E8735}" type="presParOf" srcId="{AFC149FB-A574-604D-8199-05AC52D9C922}" destId="{62C3FC55-158A-6040-A706-F6BB4627F626}" srcOrd="0" destOrd="0" presId="urn:microsoft.com/office/officeart/2016/7/layout/RepeatingBendingProcessNew"/>
    <dgm:cxn modelId="{D583D50E-F873-CD4D-9D41-2B0F1A241B34}" type="presParOf" srcId="{D29BCA77-01EB-9C45-ABA6-9F9035C7B422}" destId="{C0BF230E-7DF6-8C4A-A0C7-35EE37041C36}" srcOrd="10" destOrd="0" presId="urn:microsoft.com/office/officeart/2016/7/layout/RepeatingBendingProcessNew"/>
    <dgm:cxn modelId="{BAA4C3B8-EF13-444D-AC94-A191FF1365B4}" type="presParOf" srcId="{D29BCA77-01EB-9C45-ABA6-9F9035C7B422}" destId="{D0DDACF6-B75C-2F4D-8781-A7795EBD1926}" srcOrd="11" destOrd="0" presId="urn:microsoft.com/office/officeart/2016/7/layout/RepeatingBendingProcessNew"/>
    <dgm:cxn modelId="{74425130-49F9-5745-B539-75D696FFDF0F}" type="presParOf" srcId="{D0DDACF6-B75C-2F4D-8781-A7795EBD1926}" destId="{56E85B6C-3B5B-5945-A8E8-DEC98A937FA7}" srcOrd="0" destOrd="0" presId="urn:microsoft.com/office/officeart/2016/7/layout/RepeatingBendingProcessNew"/>
    <dgm:cxn modelId="{497F1DB2-10F7-3541-9C23-E81AD1EF4F0A}" type="presParOf" srcId="{D29BCA77-01EB-9C45-ABA6-9F9035C7B422}" destId="{0FFC915F-232D-1E4F-9460-FBB45299B008}" srcOrd="12" destOrd="0" presId="urn:microsoft.com/office/officeart/2016/7/layout/RepeatingBendingProcessNew"/>
    <dgm:cxn modelId="{7E3C0020-2D5C-0941-8EA7-7475E24240CE}" type="presParOf" srcId="{D29BCA77-01EB-9C45-ABA6-9F9035C7B422}" destId="{9C072CFF-305D-6A43-9CA3-C25E3BD5D983}" srcOrd="13" destOrd="0" presId="urn:microsoft.com/office/officeart/2016/7/layout/RepeatingBendingProcessNew"/>
    <dgm:cxn modelId="{C716D73B-B9BA-BB41-A002-33442D23B0E6}" type="presParOf" srcId="{9C072CFF-305D-6A43-9CA3-C25E3BD5D983}" destId="{82E1E92E-F406-4F4F-9896-35382E4134ED}" srcOrd="0" destOrd="0" presId="urn:microsoft.com/office/officeart/2016/7/layout/RepeatingBendingProcessNew"/>
    <dgm:cxn modelId="{1F1DA63A-E8CE-0E4E-9CB0-9827431A50FB}" type="presParOf" srcId="{D29BCA77-01EB-9C45-ABA6-9F9035C7B422}" destId="{97EEAB0F-0E76-8B40-AE98-C43D2377743D}" srcOrd="14" destOrd="0" presId="urn:microsoft.com/office/officeart/2016/7/layout/RepeatingBendingProcessNew"/>
    <dgm:cxn modelId="{11845A43-1563-6A46-863A-015582DA59D0}" type="presParOf" srcId="{D29BCA77-01EB-9C45-ABA6-9F9035C7B422}" destId="{42E120EC-406A-4E43-BB9E-0AC2C55D898A}" srcOrd="15" destOrd="0" presId="urn:microsoft.com/office/officeart/2016/7/layout/RepeatingBendingProcessNew"/>
    <dgm:cxn modelId="{FED69F66-8B99-A240-BA58-15902ECC2A13}" type="presParOf" srcId="{42E120EC-406A-4E43-BB9E-0AC2C55D898A}" destId="{15724B0D-E2CA-3C41-B637-07028045CCF5}" srcOrd="0" destOrd="0" presId="urn:microsoft.com/office/officeart/2016/7/layout/RepeatingBendingProcessNew"/>
    <dgm:cxn modelId="{6D8A1758-E3CD-8F47-8018-3CB3A0071915}" type="presParOf" srcId="{D29BCA77-01EB-9C45-ABA6-9F9035C7B422}" destId="{AA07D8D9-F5D2-9041-8CF7-9B5DFDABFECB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37C837-E798-4586-8800-E78AF1F751E4}" type="doc">
      <dgm:prSet loTypeId="urn:microsoft.com/office/officeart/2005/8/layout/vList5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D9E73656-1DDF-48B8-B01F-9162B7F4310C}">
      <dgm:prSet/>
      <dgm:spPr/>
      <dgm:t>
        <a:bodyPr/>
        <a:lstStyle/>
        <a:p>
          <a:r>
            <a:rPr lang="en-US"/>
            <a:t>◦	Continued relevance of interest group analysis: </a:t>
          </a:r>
        </a:p>
      </dgm:t>
    </dgm:pt>
    <dgm:pt modelId="{8C9CF199-2285-49FD-AB9F-3EA7DC1A63B1}" type="parTrans" cxnId="{79042317-A94D-4461-9EC8-D54EBD74CC3B}">
      <dgm:prSet/>
      <dgm:spPr/>
      <dgm:t>
        <a:bodyPr/>
        <a:lstStyle/>
        <a:p>
          <a:endParaRPr lang="en-US"/>
        </a:p>
      </dgm:t>
    </dgm:pt>
    <dgm:pt modelId="{A1C84266-E127-47A1-A5A8-D26E45849921}" type="sibTrans" cxnId="{79042317-A94D-4461-9EC8-D54EBD74CC3B}">
      <dgm:prSet/>
      <dgm:spPr/>
      <dgm:t>
        <a:bodyPr/>
        <a:lstStyle/>
        <a:p>
          <a:endParaRPr lang="en-US"/>
        </a:p>
      </dgm:t>
    </dgm:pt>
    <dgm:pt modelId="{1B76344F-8EBB-49AC-81C6-F911A9CB7491}">
      <dgm:prSet/>
      <dgm:spPr/>
      <dgm:t>
        <a:bodyPr/>
        <a:lstStyle/>
        <a:p>
          <a:r>
            <a:rPr lang="en-US"/>
            <a:t>▪	Primary groups wielding power remain unchanged </a:t>
          </a:r>
        </a:p>
      </dgm:t>
    </dgm:pt>
    <dgm:pt modelId="{6B0769F0-35E2-499F-9C5C-F7E7A3DFDEAC}" type="parTrans" cxnId="{3BE5CAA6-B993-4CAB-82F7-E6B7DF63B36A}">
      <dgm:prSet/>
      <dgm:spPr/>
      <dgm:t>
        <a:bodyPr/>
        <a:lstStyle/>
        <a:p>
          <a:endParaRPr lang="en-US"/>
        </a:p>
      </dgm:t>
    </dgm:pt>
    <dgm:pt modelId="{7644F2D4-35B1-45D1-90E3-A60AAE1AD83D}" type="sibTrans" cxnId="{3BE5CAA6-B993-4CAB-82F7-E6B7DF63B36A}">
      <dgm:prSet/>
      <dgm:spPr/>
      <dgm:t>
        <a:bodyPr/>
        <a:lstStyle/>
        <a:p>
          <a:endParaRPr lang="en-US"/>
        </a:p>
      </dgm:t>
    </dgm:pt>
    <dgm:pt modelId="{2546492D-C594-4B89-B176-C83050C488FD}">
      <dgm:prSet/>
      <dgm:spPr/>
      <dgm:t>
        <a:bodyPr/>
        <a:lstStyle/>
        <a:p>
          <a:r>
            <a:rPr lang="en-US"/>
            <a:t>◦	Persistent issues in debtor representation and protection: </a:t>
          </a:r>
        </a:p>
      </dgm:t>
    </dgm:pt>
    <dgm:pt modelId="{6229045A-F452-4EAF-AEC4-FFFD50916E8D}" type="parTrans" cxnId="{02E73A8B-BB88-4A10-9C71-5CFF6135B60B}">
      <dgm:prSet/>
      <dgm:spPr/>
      <dgm:t>
        <a:bodyPr/>
        <a:lstStyle/>
        <a:p>
          <a:endParaRPr lang="en-US"/>
        </a:p>
      </dgm:t>
    </dgm:pt>
    <dgm:pt modelId="{E9D695F1-040A-4D9D-A937-05A8F1494DA8}" type="sibTrans" cxnId="{02E73A8B-BB88-4A10-9C71-5CFF6135B60B}">
      <dgm:prSet/>
      <dgm:spPr/>
      <dgm:t>
        <a:bodyPr/>
        <a:lstStyle/>
        <a:p>
          <a:endParaRPr lang="en-US"/>
        </a:p>
      </dgm:t>
    </dgm:pt>
    <dgm:pt modelId="{9033D71C-9817-49A7-A2CA-C86FADACF6D4}">
      <dgm:prSet/>
      <dgm:spPr/>
      <dgm:t>
        <a:bodyPr/>
        <a:lstStyle/>
        <a:p>
          <a:r>
            <a:rPr lang="en-US"/>
            <a:t>▪	System still favors creditors, trustees, and the federal regulator </a:t>
          </a:r>
        </a:p>
      </dgm:t>
    </dgm:pt>
    <dgm:pt modelId="{B968E57A-896F-4D89-809D-A6CEE61D9905}" type="parTrans" cxnId="{7065ABBC-AAB8-4BC3-903A-FD9BE3A8C686}">
      <dgm:prSet/>
      <dgm:spPr/>
      <dgm:t>
        <a:bodyPr/>
        <a:lstStyle/>
        <a:p>
          <a:endParaRPr lang="en-US"/>
        </a:p>
      </dgm:t>
    </dgm:pt>
    <dgm:pt modelId="{4B7C8BA5-54FB-4E91-9D35-E3DECEF3F7FC}" type="sibTrans" cxnId="{7065ABBC-AAB8-4BC3-903A-FD9BE3A8C686}">
      <dgm:prSet/>
      <dgm:spPr/>
      <dgm:t>
        <a:bodyPr/>
        <a:lstStyle/>
        <a:p>
          <a:endParaRPr lang="en-US"/>
        </a:p>
      </dgm:t>
    </dgm:pt>
    <dgm:pt modelId="{1D4C41C2-2F33-5147-AB2F-D3FE3E3E6FD8}" type="pres">
      <dgm:prSet presAssocID="{B537C837-E798-4586-8800-E78AF1F751E4}" presName="Name0" presStyleCnt="0">
        <dgm:presLayoutVars>
          <dgm:dir/>
          <dgm:animLvl val="lvl"/>
          <dgm:resizeHandles val="exact"/>
        </dgm:presLayoutVars>
      </dgm:prSet>
      <dgm:spPr/>
    </dgm:pt>
    <dgm:pt modelId="{289C0427-639F-A44F-8CC9-E2ABF9F01D90}" type="pres">
      <dgm:prSet presAssocID="{D9E73656-1DDF-48B8-B01F-9162B7F4310C}" presName="linNode" presStyleCnt="0"/>
      <dgm:spPr/>
    </dgm:pt>
    <dgm:pt modelId="{8614CC85-583A-B443-96B8-97AB47B8B0AE}" type="pres">
      <dgm:prSet presAssocID="{D9E73656-1DDF-48B8-B01F-9162B7F4310C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A098855-A70C-874D-B6F8-1E439A34D6E4}" type="pres">
      <dgm:prSet presAssocID="{A1C84266-E127-47A1-A5A8-D26E45849921}" presName="sp" presStyleCnt="0"/>
      <dgm:spPr/>
    </dgm:pt>
    <dgm:pt modelId="{6EF25C09-AD5C-2C4D-ADCD-62AAE5FB938A}" type="pres">
      <dgm:prSet presAssocID="{1B76344F-8EBB-49AC-81C6-F911A9CB7491}" presName="linNode" presStyleCnt="0"/>
      <dgm:spPr/>
    </dgm:pt>
    <dgm:pt modelId="{99B162ED-EA07-7647-9753-B2562EB088C0}" type="pres">
      <dgm:prSet presAssocID="{1B76344F-8EBB-49AC-81C6-F911A9CB749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6C10B41-12C6-5246-A79B-4E3DA2B34149}" type="pres">
      <dgm:prSet presAssocID="{7644F2D4-35B1-45D1-90E3-A60AAE1AD83D}" presName="sp" presStyleCnt="0"/>
      <dgm:spPr/>
    </dgm:pt>
    <dgm:pt modelId="{87692200-8D9B-884C-BC40-F29D43ED3B86}" type="pres">
      <dgm:prSet presAssocID="{2546492D-C594-4B89-B176-C83050C488FD}" presName="linNode" presStyleCnt="0"/>
      <dgm:spPr/>
    </dgm:pt>
    <dgm:pt modelId="{CB7985A8-9177-C34A-BE87-BF5AFBAD720D}" type="pres">
      <dgm:prSet presAssocID="{2546492D-C594-4B89-B176-C83050C488FD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6CB50E72-0E2B-C141-9B25-5C534E591B3F}" type="pres">
      <dgm:prSet presAssocID="{E9D695F1-040A-4D9D-A937-05A8F1494DA8}" presName="sp" presStyleCnt="0"/>
      <dgm:spPr/>
    </dgm:pt>
    <dgm:pt modelId="{17CEE360-0FB2-6B44-B85C-3480DAE3D342}" type="pres">
      <dgm:prSet presAssocID="{9033D71C-9817-49A7-A2CA-C86FADACF6D4}" presName="linNode" presStyleCnt="0"/>
      <dgm:spPr/>
    </dgm:pt>
    <dgm:pt modelId="{93636796-A9B0-3043-A87D-ECABB5472407}" type="pres">
      <dgm:prSet presAssocID="{9033D71C-9817-49A7-A2CA-C86FADACF6D4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6F643F06-B067-3148-9D9C-5F85B9034E05}" type="presOf" srcId="{D9E73656-1DDF-48B8-B01F-9162B7F4310C}" destId="{8614CC85-583A-B443-96B8-97AB47B8B0AE}" srcOrd="0" destOrd="0" presId="urn:microsoft.com/office/officeart/2005/8/layout/vList5"/>
    <dgm:cxn modelId="{79042317-A94D-4461-9EC8-D54EBD74CC3B}" srcId="{B537C837-E798-4586-8800-E78AF1F751E4}" destId="{D9E73656-1DDF-48B8-B01F-9162B7F4310C}" srcOrd="0" destOrd="0" parTransId="{8C9CF199-2285-49FD-AB9F-3EA7DC1A63B1}" sibTransId="{A1C84266-E127-47A1-A5A8-D26E45849921}"/>
    <dgm:cxn modelId="{9593D61A-67CB-3942-A0D8-CF0B6724942E}" type="presOf" srcId="{B537C837-E798-4586-8800-E78AF1F751E4}" destId="{1D4C41C2-2F33-5147-AB2F-D3FE3E3E6FD8}" srcOrd="0" destOrd="0" presId="urn:microsoft.com/office/officeart/2005/8/layout/vList5"/>
    <dgm:cxn modelId="{3D768D3F-2C56-4A43-BB93-6EFEBAD6F2B9}" type="presOf" srcId="{2546492D-C594-4B89-B176-C83050C488FD}" destId="{CB7985A8-9177-C34A-BE87-BF5AFBAD720D}" srcOrd="0" destOrd="0" presId="urn:microsoft.com/office/officeart/2005/8/layout/vList5"/>
    <dgm:cxn modelId="{02E73A8B-BB88-4A10-9C71-5CFF6135B60B}" srcId="{B537C837-E798-4586-8800-E78AF1F751E4}" destId="{2546492D-C594-4B89-B176-C83050C488FD}" srcOrd="2" destOrd="0" parTransId="{6229045A-F452-4EAF-AEC4-FFFD50916E8D}" sibTransId="{E9D695F1-040A-4D9D-A937-05A8F1494DA8}"/>
    <dgm:cxn modelId="{96835B8B-E7A8-CC4F-8B5F-56E4C16F4675}" type="presOf" srcId="{9033D71C-9817-49A7-A2CA-C86FADACF6D4}" destId="{93636796-A9B0-3043-A87D-ECABB5472407}" srcOrd="0" destOrd="0" presId="urn:microsoft.com/office/officeart/2005/8/layout/vList5"/>
    <dgm:cxn modelId="{306B6998-1C73-7E4D-BCC7-123663CA9538}" type="presOf" srcId="{1B76344F-8EBB-49AC-81C6-F911A9CB7491}" destId="{99B162ED-EA07-7647-9753-B2562EB088C0}" srcOrd="0" destOrd="0" presId="urn:microsoft.com/office/officeart/2005/8/layout/vList5"/>
    <dgm:cxn modelId="{3BE5CAA6-B993-4CAB-82F7-E6B7DF63B36A}" srcId="{B537C837-E798-4586-8800-E78AF1F751E4}" destId="{1B76344F-8EBB-49AC-81C6-F911A9CB7491}" srcOrd="1" destOrd="0" parTransId="{6B0769F0-35E2-499F-9C5C-F7E7A3DFDEAC}" sibTransId="{7644F2D4-35B1-45D1-90E3-A60AAE1AD83D}"/>
    <dgm:cxn modelId="{7065ABBC-AAB8-4BC3-903A-FD9BE3A8C686}" srcId="{B537C837-E798-4586-8800-E78AF1F751E4}" destId="{9033D71C-9817-49A7-A2CA-C86FADACF6D4}" srcOrd="3" destOrd="0" parTransId="{B968E57A-896F-4D89-809D-A6CEE61D9905}" sibTransId="{4B7C8BA5-54FB-4E91-9D35-E3DECEF3F7FC}"/>
    <dgm:cxn modelId="{4F271082-11BA-1B49-890B-08D42DAA949E}" type="presParOf" srcId="{1D4C41C2-2F33-5147-AB2F-D3FE3E3E6FD8}" destId="{289C0427-639F-A44F-8CC9-E2ABF9F01D90}" srcOrd="0" destOrd="0" presId="urn:microsoft.com/office/officeart/2005/8/layout/vList5"/>
    <dgm:cxn modelId="{3D7CD3F3-DF68-134C-A996-F4CDE39BB180}" type="presParOf" srcId="{289C0427-639F-A44F-8CC9-E2ABF9F01D90}" destId="{8614CC85-583A-B443-96B8-97AB47B8B0AE}" srcOrd="0" destOrd="0" presId="urn:microsoft.com/office/officeart/2005/8/layout/vList5"/>
    <dgm:cxn modelId="{8506C796-9C06-994D-93A8-C046BCC812ED}" type="presParOf" srcId="{1D4C41C2-2F33-5147-AB2F-D3FE3E3E6FD8}" destId="{6A098855-A70C-874D-B6F8-1E439A34D6E4}" srcOrd="1" destOrd="0" presId="urn:microsoft.com/office/officeart/2005/8/layout/vList5"/>
    <dgm:cxn modelId="{D148DCC8-E956-6E48-89A8-82BD4E2FE06C}" type="presParOf" srcId="{1D4C41C2-2F33-5147-AB2F-D3FE3E3E6FD8}" destId="{6EF25C09-AD5C-2C4D-ADCD-62AAE5FB938A}" srcOrd="2" destOrd="0" presId="urn:microsoft.com/office/officeart/2005/8/layout/vList5"/>
    <dgm:cxn modelId="{F13AF252-883E-DA45-89D1-DE791382D402}" type="presParOf" srcId="{6EF25C09-AD5C-2C4D-ADCD-62AAE5FB938A}" destId="{99B162ED-EA07-7647-9753-B2562EB088C0}" srcOrd="0" destOrd="0" presId="urn:microsoft.com/office/officeart/2005/8/layout/vList5"/>
    <dgm:cxn modelId="{EA1FCB7F-AA94-B04A-8575-EBA57F0789C1}" type="presParOf" srcId="{1D4C41C2-2F33-5147-AB2F-D3FE3E3E6FD8}" destId="{06C10B41-12C6-5246-A79B-4E3DA2B34149}" srcOrd="3" destOrd="0" presId="urn:microsoft.com/office/officeart/2005/8/layout/vList5"/>
    <dgm:cxn modelId="{44E9327D-0522-D14E-81B8-26784F5B12CF}" type="presParOf" srcId="{1D4C41C2-2F33-5147-AB2F-D3FE3E3E6FD8}" destId="{87692200-8D9B-884C-BC40-F29D43ED3B86}" srcOrd="4" destOrd="0" presId="urn:microsoft.com/office/officeart/2005/8/layout/vList5"/>
    <dgm:cxn modelId="{D1DA581E-E326-0E4C-BDA7-AD08BABE9998}" type="presParOf" srcId="{87692200-8D9B-884C-BC40-F29D43ED3B86}" destId="{CB7985A8-9177-C34A-BE87-BF5AFBAD720D}" srcOrd="0" destOrd="0" presId="urn:microsoft.com/office/officeart/2005/8/layout/vList5"/>
    <dgm:cxn modelId="{B96CEB89-DF03-C047-B0D3-1B15F914CC8D}" type="presParOf" srcId="{1D4C41C2-2F33-5147-AB2F-D3FE3E3E6FD8}" destId="{6CB50E72-0E2B-C141-9B25-5C534E591B3F}" srcOrd="5" destOrd="0" presId="urn:microsoft.com/office/officeart/2005/8/layout/vList5"/>
    <dgm:cxn modelId="{C564B6A1-AE67-5745-B3DC-36D4443C99AE}" type="presParOf" srcId="{1D4C41C2-2F33-5147-AB2F-D3FE3E3E6FD8}" destId="{17CEE360-0FB2-6B44-B85C-3480DAE3D342}" srcOrd="6" destOrd="0" presId="urn:microsoft.com/office/officeart/2005/8/layout/vList5"/>
    <dgm:cxn modelId="{30E00502-8392-0143-B532-5C9AB9003F21}" type="presParOf" srcId="{17CEE360-0FB2-6B44-B85C-3480DAE3D342}" destId="{93636796-A9B0-3043-A87D-ECABB54724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B97291-90DC-4AC1-8A63-FF134619A4B6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4F48DE6-1CAF-4692-B727-4E57A31109ED}">
      <dgm:prSet/>
      <dgm:spPr/>
      <dgm:t>
        <a:bodyPr/>
        <a:lstStyle/>
        <a:p>
          <a:r>
            <a:rPr lang="en-US"/>
            <a:t>◦	Comparison with securities law reforms: </a:t>
          </a:r>
        </a:p>
      </dgm:t>
    </dgm:pt>
    <dgm:pt modelId="{AD67FB25-6347-4398-A375-601F0EA1AE61}" type="parTrans" cxnId="{C4D83EEA-4D96-43B7-AF1F-C44D10D7DA64}">
      <dgm:prSet/>
      <dgm:spPr/>
      <dgm:t>
        <a:bodyPr/>
        <a:lstStyle/>
        <a:p>
          <a:endParaRPr lang="en-US"/>
        </a:p>
      </dgm:t>
    </dgm:pt>
    <dgm:pt modelId="{1124ADEB-35A4-46ED-BB5A-501D0525CB8E}" type="sibTrans" cxnId="{C4D83EEA-4D96-43B7-AF1F-C44D10D7DA64}">
      <dgm:prSet/>
      <dgm:spPr/>
      <dgm:t>
        <a:bodyPr/>
        <a:lstStyle/>
        <a:p>
          <a:endParaRPr lang="en-US"/>
        </a:p>
      </dgm:t>
    </dgm:pt>
    <dgm:pt modelId="{B3133843-1957-408C-9448-319A8A0398C2}">
      <dgm:prSet/>
      <dgm:spPr/>
      <dgm:t>
        <a:bodyPr/>
        <a:lstStyle/>
        <a:p>
          <a:r>
            <a:rPr lang="en-US"/>
            <a:t>▪	Introduction of "Know Your Client" (KYC) and "Know Your Product" (KYP) principles in securities law </a:t>
          </a:r>
        </a:p>
      </dgm:t>
    </dgm:pt>
    <dgm:pt modelId="{56544425-0348-4385-80E9-39D2037E498D}" type="parTrans" cxnId="{72A287ED-5F54-43F6-A9D7-0D024028EFBB}">
      <dgm:prSet/>
      <dgm:spPr/>
      <dgm:t>
        <a:bodyPr/>
        <a:lstStyle/>
        <a:p>
          <a:endParaRPr lang="en-US"/>
        </a:p>
      </dgm:t>
    </dgm:pt>
    <dgm:pt modelId="{EF17ECD2-FC10-450C-A00C-031B5846C8B8}" type="sibTrans" cxnId="{72A287ED-5F54-43F6-A9D7-0D024028EFBB}">
      <dgm:prSet/>
      <dgm:spPr/>
      <dgm:t>
        <a:bodyPr/>
        <a:lstStyle/>
        <a:p>
          <a:endParaRPr lang="en-US"/>
        </a:p>
      </dgm:t>
    </dgm:pt>
    <dgm:pt modelId="{D84F7B1B-4508-479B-8EAA-8067755AA49D}">
      <dgm:prSet/>
      <dgm:spPr/>
      <dgm:t>
        <a:bodyPr/>
        <a:lstStyle/>
        <a:p>
          <a:r>
            <a:rPr lang="en-US"/>
            <a:t>◦	Potential application to bankruptcy law: </a:t>
          </a:r>
        </a:p>
      </dgm:t>
    </dgm:pt>
    <dgm:pt modelId="{8D97B0BC-3230-4B50-B0FC-C9EF2D1B4F97}" type="parTrans" cxnId="{89BA5EAF-2A28-4914-87D2-395AF485B36A}">
      <dgm:prSet/>
      <dgm:spPr/>
      <dgm:t>
        <a:bodyPr/>
        <a:lstStyle/>
        <a:p>
          <a:endParaRPr lang="en-US"/>
        </a:p>
      </dgm:t>
    </dgm:pt>
    <dgm:pt modelId="{BD406FD8-1BA6-4243-9EE6-4951BB7160B5}" type="sibTrans" cxnId="{89BA5EAF-2A28-4914-87D2-395AF485B36A}">
      <dgm:prSet/>
      <dgm:spPr/>
      <dgm:t>
        <a:bodyPr/>
        <a:lstStyle/>
        <a:p>
          <a:endParaRPr lang="en-US"/>
        </a:p>
      </dgm:t>
    </dgm:pt>
    <dgm:pt modelId="{1BC03F3F-F666-4843-827F-E6D1F908F32D}">
      <dgm:prSet/>
      <dgm:spPr/>
      <dgm:t>
        <a:bodyPr/>
        <a:lstStyle/>
        <a:p>
          <a:r>
            <a:rPr lang="en-US"/>
            <a:t>▪	Aligning interests of LITs with those of debtors </a:t>
          </a:r>
        </a:p>
      </dgm:t>
    </dgm:pt>
    <dgm:pt modelId="{3BD0A4C9-F249-4FBF-98ED-5B3F156D8ECD}" type="parTrans" cxnId="{A6A95EBC-E647-4597-8588-B26151F02FE0}">
      <dgm:prSet/>
      <dgm:spPr/>
      <dgm:t>
        <a:bodyPr/>
        <a:lstStyle/>
        <a:p>
          <a:endParaRPr lang="en-US"/>
        </a:p>
      </dgm:t>
    </dgm:pt>
    <dgm:pt modelId="{FD10DB5F-B1C8-4562-B564-7CA045677D34}" type="sibTrans" cxnId="{A6A95EBC-E647-4597-8588-B26151F02FE0}">
      <dgm:prSet/>
      <dgm:spPr/>
      <dgm:t>
        <a:bodyPr/>
        <a:lstStyle/>
        <a:p>
          <a:endParaRPr lang="en-US"/>
        </a:p>
      </dgm:t>
    </dgm:pt>
    <dgm:pt modelId="{DD83165C-1226-4F33-AADA-D901C2D6A3EA}" type="pres">
      <dgm:prSet presAssocID="{FEB97291-90DC-4AC1-8A63-FF134619A4B6}" presName="root" presStyleCnt="0">
        <dgm:presLayoutVars>
          <dgm:dir/>
          <dgm:resizeHandles val="exact"/>
        </dgm:presLayoutVars>
      </dgm:prSet>
      <dgm:spPr/>
    </dgm:pt>
    <dgm:pt modelId="{F0AB4B91-B3F8-4E4E-AD6E-F0781D2A0FCD}" type="pres">
      <dgm:prSet presAssocID="{FEB97291-90DC-4AC1-8A63-FF134619A4B6}" presName="container" presStyleCnt="0">
        <dgm:presLayoutVars>
          <dgm:dir/>
          <dgm:resizeHandles val="exact"/>
        </dgm:presLayoutVars>
      </dgm:prSet>
      <dgm:spPr/>
    </dgm:pt>
    <dgm:pt modelId="{A54025FA-C83E-4587-B9A1-26C06F518AA4}" type="pres">
      <dgm:prSet presAssocID="{54F48DE6-1CAF-4692-B727-4E57A31109ED}" presName="compNode" presStyleCnt="0"/>
      <dgm:spPr/>
    </dgm:pt>
    <dgm:pt modelId="{8B004215-A876-4E27-B8B8-C6145EF8183C}" type="pres">
      <dgm:prSet presAssocID="{54F48DE6-1CAF-4692-B727-4E57A31109ED}" presName="iconBgRect" presStyleLbl="bgShp" presStyleIdx="0" presStyleCnt="4"/>
      <dgm:spPr/>
    </dgm:pt>
    <dgm:pt modelId="{F50AF149-EF63-4184-83A4-44086285B6B0}" type="pres">
      <dgm:prSet presAssocID="{54F48DE6-1CAF-4692-B727-4E57A31109E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A99A94F7-9EC6-4C1D-A1A0-F74B8A5A3041}" type="pres">
      <dgm:prSet presAssocID="{54F48DE6-1CAF-4692-B727-4E57A31109ED}" presName="spaceRect" presStyleCnt="0"/>
      <dgm:spPr/>
    </dgm:pt>
    <dgm:pt modelId="{7E37D850-5D77-423D-8096-3B9437383DB2}" type="pres">
      <dgm:prSet presAssocID="{54F48DE6-1CAF-4692-B727-4E57A31109ED}" presName="textRect" presStyleLbl="revTx" presStyleIdx="0" presStyleCnt="4">
        <dgm:presLayoutVars>
          <dgm:chMax val="1"/>
          <dgm:chPref val="1"/>
        </dgm:presLayoutVars>
      </dgm:prSet>
      <dgm:spPr/>
    </dgm:pt>
    <dgm:pt modelId="{10FD2AFF-9697-411C-BFC9-A86217995FD1}" type="pres">
      <dgm:prSet presAssocID="{1124ADEB-35A4-46ED-BB5A-501D0525CB8E}" presName="sibTrans" presStyleLbl="sibTrans2D1" presStyleIdx="0" presStyleCnt="0"/>
      <dgm:spPr/>
    </dgm:pt>
    <dgm:pt modelId="{034DA379-07FA-4A44-B9B0-F13F532B3A8F}" type="pres">
      <dgm:prSet presAssocID="{B3133843-1957-408C-9448-319A8A0398C2}" presName="compNode" presStyleCnt="0"/>
      <dgm:spPr/>
    </dgm:pt>
    <dgm:pt modelId="{B362A55C-0E62-4ECB-8CB8-B1C27F9D92E4}" type="pres">
      <dgm:prSet presAssocID="{B3133843-1957-408C-9448-319A8A0398C2}" presName="iconBgRect" presStyleLbl="bgShp" presStyleIdx="1" presStyleCnt="4"/>
      <dgm:spPr/>
    </dgm:pt>
    <dgm:pt modelId="{711DAF22-6A4E-498A-A09A-97E69E501FA3}" type="pres">
      <dgm:prSet presAssocID="{B3133843-1957-408C-9448-319A8A0398C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6E1AC105-57CA-4476-884D-AE194BC6CA79}" type="pres">
      <dgm:prSet presAssocID="{B3133843-1957-408C-9448-319A8A0398C2}" presName="spaceRect" presStyleCnt="0"/>
      <dgm:spPr/>
    </dgm:pt>
    <dgm:pt modelId="{F8C3C161-0A88-433F-A5A8-93AB798A72F6}" type="pres">
      <dgm:prSet presAssocID="{B3133843-1957-408C-9448-319A8A0398C2}" presName="textRect" presStyleLbl="revTx" presStyleIdx="1" presStyleCnt="4">
        <dgm:presLayoutVars>
          <dgm:chMax val="1"/>
          <dgm:chPref val="1"/>
        </dgm:presLayoutVars>
      </dgm:prSet>
      <dgm:spPr/>
    </dgm:pt>
    <dgm:pt modelId="{F773AA5F-C5C1-476F-882F-7F077F158A77}" type="pres">
      <dgm:prSet presAssocID="{EF17ECD2-FC10-450C-A00C-031B5846C8B8}" presName="sibTrans" presStyleLbl="sibTrans2D1" presStyleIdx="0" presStyleCnt="0"/>
      <dgm:spPr/>
    </dgm:pt>
    <dgm:pt modelId="{2867B80E-032A-4779-99F3-E468BE88B7BE}" type="pres">
      <dgm:prSet presAssocID="{D84F7B1B-4508-479B-8EAA-8067755AA49D}" presName="compNode" presStyleCnt="0"/>
      <dgm:spPr/>
    </dgm:pt>
    <dgm:pt modelId="{B72BD927-1914-414F-8371-43F80C237B45}" type="pres">
      <dgm:prSet presAssocID="{D84F7B1B-4508-479B-8EAA-8067755AA49D}" presName="iconBgRect" presStyleLbl="bgShp" presStyleIdx="2" presStyleCnt="4"/>
      <dgm:spPr/>
    </dgm:pt>
    <dgm:pt modelId="{B61E862F-0BB3-40CF-9258-C2C3149F133D}" type="pres">
      <dgm:prSet presAssocID="{D84F7B1B-4508-479B-8EAA-8067755AA49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4FEE7145-BF39-4C73-92E9-176768A57FEB}" type="pres">
      <dgm:prSet presAssocID="{D84F7B1B-4508-479B-8EAA-8067755AA49D}" presName="spaceRect" presStyleCnt="0"/>
      <dgm:spPr/>
    </dgm:pt>
    <dgm:pt modelId="{46EF2829-3FE7-473B-9864-5D9F3E0DA2C0}" type="pres">
      <dgm:prSet presAssocID="{D84F7B1B-4508-479B-8EAA-8067755AA49D}" presName="textRect" presStyleLbl="revTx" presStyleIdx="2" presStyleCnt="4">
        <dgm:presLayoutVars>
          <dgm:chMax val="1"/>
          <dgm:chPref val="1"/>
        </dgm:presLayoutVars>
      </dgm:prSet>
      <dgm:spPr/>
    </dgm:pt>
    <dgm:pt modelId="{B900B3FC-B51E-4F67-B2D7-1F88149ACF80}" type="pres">
      <dgm:prSet presAssocID="{BD406FD8-1BA6-4243-9EE6-4951BB7160B5}" presName="sibTrans" presStyleLbl="sibTrans2D1" presStyleIdx="0" presStyleCnt="0"/>
      <dgm:spPr/>
    </dgm:pt>
    <dgm:pt modelId="{E4BBBD31-F583-4358-BFE0-6BB1E3C0408D}" type="pres">
      <dgm:prSet presAssocID="{1BC03F3F-F666-4843-827F-E6D1F908F32D}" presName="compNode" presStyleCnt="0"/>
      <dgm:spPr/>
    </dgm:pt>
    <dgm:pt modelId="{4E6352E7-ABB4-494A-B12C-C870A673B51C}" type="pres">
      <dgm:prSet presAssocID="{1BC03F3F-F666-4843-827F-E6D1F908F32D}" presName="iconBgRect" presStyleLbl="bgShp" presStyleIdx="3" presStyleCnt="4"/>
      <dgm:spPr/>
    </dgm:pt>
    <dgm:pt modelId="{03356866-1146-4EAC-8CF8-1DE3E2E3839E}" type="pres">
      <dgm:prSet presAssocID="{1BC03F3F-F666-4843-827F-E6D1F908F32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CA5496C-89BF-41C5-88FE-EF8D1F37E925}" type="pres">
      <dgm:prSet presAssocID="{1BC03F3F-F666-4843-827F-E6D1F908F32D}" presName="spaceRect" presStyleCnt="0"/>
      <dgm:spPr/>
    </dgm:pt>
    <dgm:pt modelId="{43E37F09-91D5-4863-94A9-45802A2A7F96}" type="pres">
      <dgm:prSet presAssocID="{1BC03F3F-F666-4843-827F-E6D1F908F32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4F2C616-A5C9-4718-9DFE-11A94325CDDB}" type="presOf" srcId="{EF17ECD2-FC10-450C-A00C-031B5846C8B8}" destId="{F773AA5F-C5C1-476F-882F-7F077F158A77}" srcOrd="0" destOrd="0" presId="urn:microsoft.com/office/officeart/2018/2/layout/IconCircleList"/>
    <dgm:cxn modelId="{CA150440-C0EC-4402-92A9-C8A390E10070}" type="presOf" srcId="{1124ADEB-35A4-46ED-BB5A-501D0525CB8E}" destId="{10FD2AFF-9697-411C-BFC9-A86217995FD1}" srcOrd="0" destOrd="0" presId="urn:microsoft.com/office/officeart/2018/2/layout/IconCircleList"/>
    <dgm:cxn modelId="{75BA5978-AA25-4012-ABFD-571DC49BAE7A}" type="presOf" srcId="{D84F7B1B-4508-479B-8EAA-8067755AA49D}" destId="{46EF2829-3FE7-473B-9864-5D9F3E0DA2C0}" srcOrd="0" destOrd="0" presId="urn:microsoft.com/office/officeart/2018/2/layout/IconCircleList"/>
    <dgm:cxn modelId="{BF7A48A0-1FCF-47AF-8C29-4C2B7283ECB8}" type="presOf" srcId="{1BC03F3F-F666-4843-827F-E6D1F908F32D}" destId="{43E37F09-91D5-4863-94A9-45802A2A7F96}" srcOrd="0" destOrd="0" presId="urn:microsoft.com/office/officeart/2018/2/layout/IconCircleList"/>
    <dgm:cxn modelId="{DF4669AB-DA1A-41C1-9AD2-7E1E665D7936}" type="presOf" srcId="{BD406FD8-1BA6-4243-9EE6-4951BB7160B5}" destId="{B900B3FC-B51E-4F67-B2D7-1F88149ACF80}" srcOrd="0" destOrd="0" presId="urn:microsoft.com/office/officeart/2018/2/layout/IconCircleList"/>
    <dgm:cxn modelId="{89BA5EAF-2A28-4914-87D2-395AF485B36A}" srcId="{FEB97291-90DC-4AC1-8A63-FF134619A4B6}" destId="{D84F7B1B-4508-479B-8EAA-8067755AA49D}" srcOrd="2" destOrd="0" parTransId="{8D97B0BC-3230-4B50-B0FC-C9EF2D1B4F97}" sibTransId="{BD406FD8-1BA6-4243-9EE6-4951BB7160B5}"/>
    <dgm:cxn modelId="{A6A95EBC-E647-4597-8588-B26151F02FE0}" srcId="{FEB97291-90DC-4AC1-8A63-FF134619A4B6}" destId="{1BC03F3F-F666-4843-827F-E6D1F908F32D}" srcOrd="3" destOrd="0" parTransId="{3BD0A4C9-F249-4FBF-98ED-5B3F156D8ECD}" sibTransId="{FD10DB5F-B1C8-4562-B564-7CA045677D34}"/>
    <dgm:cxn modelId="{948180D5-AAB3-4BE0-AFAA-03DF995A4583}" type="presOf" srcId="{54F48DE6-1CAF-4692-B727-4E57A31109ED}" destId="{7E37D850-5D77-423D-8096-3B9437383DB2}" srcOrd="0" destOrd="0" presId="urn:microsoft.com/office/officeart/2018/2/layout/IconCircleList"/>
    <dgm:cxn modelId="{629866DB-7DDA-4CBB-8D45-476A0449CA81}" type="presOf" srcId="{B3133843-1957-408C-9448-319A8A0398C2}" destId="{F8C3C161-0A88-433F-A5A8-93AB798A72F6}" srcOrd="0" destOrd="0" presId="urn:microsoft.com/office/officeart/2018/2/layout/IconCircleList"/>
    <dgm:cxn modelId="{4BBFECDC-FA98-4819-8DEA-D8828B9488FB}" type="presOf" srcId="{FEB97291-90DC-4AC1-8A63-FF134619A4B6}" destId="{DD83165C-1226-4F33-AADA-D901C2D6A3EA}" srcOrd="0" destOrd="0" presId="urn:microsoft.com/office/officeart/2018/2/layout/IconCircleList"/>
    <dgm:cxn modelId="{C4D83EEA-4D96-43B7-AF1F-C44D10D7DA64}" srcId="{FEB97291-90DC-4AC1-8A63-FF134619A4B6}" destId="{54F48DE6-1CAF-4692-B727-4E57A31109ED}" srcOrd="0" destOrd="0" parTransId="{AD67FB25-6347-4398-A375-601F0EA1AE61}" sibTransId="{1124ADEB-35A4-46ED-BB5A-501D0525CB8E}"/>
    <dgm:cxn modelId="{72A287ED-5F54-43F6-A9D7-0D024028EFBB}" srcId="{FEB97291-90DC-4AC1-8A63-FF134619A4B6}" destId="{B3133843-1957-408C-9448-319A8A0398C2}" srcOrd="1" destOrd="0" parTransId="{56544425-0348-4385-80E9-39D2037E498D}" sibTransId="{EF17ECD2-FC10-450C-A00C-031B5846C8B8}"/>
    <dgm:cxn modelId="{37EBDA4A-0384-4F7C-A5CB-8006B0A7D0AB}" type="presParOf" srcId="{DD83165C-1226-4F33-AADA-D901C2D6A3EA}" destId="{F0AB4B91-B3F8-4E4E-AD6E-F0781D2A0FCD}" srcOrd="0" destOrd="0" presId="urn:microsoft.com/office/officeart/2018/2/layout/IconCircleList"/>
    <dgm:cxn modelId="{E3EE561B-6ADB-4F63-8AE4-B0E08D8BC30C}" type="presParOf" srcId="{F0AB4B91-B3F8-4E4E-AD6E-F0781D2A0FCD}" destId="{A54025FA-C83E-4587-B9A1-26C06F518AA4}" srcOrd="0" destOrd="0" presId="urn:microsoft.com/office/officeart/2018/2/layout/IconCircleList"/>
    <dgm:cxn modelId="{75094330-6CDF-4924-8318-0AFB38772A3E}" type="presParOf" srcId="{A54025FA-C83E-4587-B9A1-26C06F518AA4}" destId="{8B004215-A876-4E27-B8B8-C6145EF8183C}" srcOrd="0" destOrd="0" presId="urn:microsoft.com/office/officeart/2018/2/layout/IconCircleList"/>
    <dgm:cxn modelId="{5967627C-4F03-4B44-B22A-B712BD9C30FC}" type="presParOf" srcId="{A54025FA-C83E-4587-B9A1-26C06F518AA4}" destId="{F50AF149-EF63-4184-83A4-44086285B6B0}" srcOrd="1" destOrd="0" presId="urn:microsoft.com/office/officeart/2018/2/layout/IconCircleList"/>
    <dgm:cxn modelId="{B6DEB6A7-883E-4F87-AA47-2CE21AE7DADA}" type="presParOf" srcId="{A54025FA-C83E-4587-B9A1-26C06F518AA4}" destId="{A99A94F7-9EC6-4C1D-A1A0-F74B8A5A3041}" srcOrd="2" destOrd="0" presId="urn:microsoft.com/office/officeart/2018/2/layout/IconCircleList"/>
    <dgm:cxn modelId="{3A132D1B-A682-4A34-9F6E-60F8FA94CCEE}" type="presParOf" srcId="{A54025FA-C83E-4587-B9A1-26C06F518AA4}" destId="{7E37D850-5D77-423D-8096-3B9437383DB2}" srcOrd="3" destOrd="0" presId="urn:microsoft.com/office/officeart/2018/2/layout/IconCircleList"/>
    <dgm:cxn modelId="{5F0E0E8F-A851-4F52-A67E-0C224A712D92}" type="presParOf" srcId="{F0AB4B91-B3F8-4E4E-AD6E-F0781D2A0FCD}" destId="{10FD2AFF-9697-411C-BFC9-A86217995FD1}" srcOrd="1" destOrd="0" presId="urn:microsoft.com/office/officeart/2018/2/layout/IconCircleList"/>
    <dgm:cxn modelId="{360ED108-3AF1-4B85-821E-B816C1751177}" type="presParOf" srcId="{F0AB4B91-B3F8-4E4E-AD6E-F0781D2A0FCD}" destId="{034DA379-07FA-4A44-B9B0-F13F532B3A8F}" srcOrd="2" destOrd="0" presId="urn:microsoft.com/office/officeart/2018/2/layout/IconCircleList"/>
    <dgm:cxn modelId="{58AFAA59-A568-4064-A35D-5EB29F616247}" type="presParOf" srcId="{034DA379-07FA-4A44-B9B0-F13F532B3A8F}" destId="{B362A55C-0E62-4ECB-8CB8-B1C27F9D92E4}" srcOrd="0" destOrd="0" presId="urn:microsoft.com/office/officeart/2018/2/layout/IconCircleList"/>
    <dgm:cxn modelId="{E1E206EF-037D-465F-AB62-B956A0EA75B8}" type="presParOf" srcId="{034DA379-07FA-4A44-B9B0-F13F532B3A8F}" destId="{711DAF22-6A4E-498A-A09A-97E69E501FA3}" srcOrd="1" destOrd="0" presId="urn:microsoft.com/office/officeart/2018/2/layout/IconCircleList"/>
    <dgm:cxn modelId="{9F1ECA38-1040-4730-A01D-15E44E0D7C53}" type="presParOf" srcId="{034DA379-07FA-4A44-B9B0-F13F532B3A8F}" destId="{6E1AC105-57CA-4476-884D-AE194BC6CA79}" srcOrd="2" destOrd="0" presId="urn:microsoft.com/office/officeart/2018/2/layout/IconCircleList"/>
    <dgm:cxn modelId="{7F2B6CC8-1460-4B1A-865F-EF0AD65995DA}" type="presParOf" srcId="{034DA379-07FA-4A44-B9B0-F13F532B3A8F}" destId="{F8C3C161-0A88-433F-A5A8-93AB798A72F6}" srcOrd="3" destOrd="0" presId="urn:microsoft.com/office/officeart/2018/2/layout/IconCircleList"/>
    <dgm:cxn modelId="{55E49EB7-A501-4DF6-8599-11013F1CE055}" type="presParOf" srcId="{F0AB4B91-B3F8-4E4E-AD6E-F0781D2A0FCD}" destId="{F773AA5F-C5C1-476F-882F-7F077F158A77}" srcOrd="3" destOrd="0" presId="urn:microsoft.com/office/officeart/2018/2/layout/IconCircleList"/>
    <dgm:cxn modelId="{8326677E-CF34-4CB0-A818-423D31F679EB}" type="presParOf" srcId="{F0AB4B91-B3F8-4E4E-AD6E-F0781D2A0FCD}" destId="{2867B80E-032A-4779-99F3-E468BE88B7BE}" srcOrd="4" destOrd="0" presId="urn:microsoft.com/office/officeart/2018/2/layout/IconCircleList"/>
    <dgm:cxn modelId="{65737BC7-F483-4CCE-8B34-7779018ECE3B}" type="presParOf" srcId="{2867B80E-032A-4779-99F3-E468BE88B7BE}" destId="{B72BD927-1914-414F-8371-43F80C237B45}" srcOrd="0" destOrd="0" presId="urn:microsoft.com/office/officeart/2018/2/layout/IconCircleList"/>
    <dgm:cxn modelId="{840E84AA-3872-4920-BFAB-11511D7D3391}" type="presParOf" srcId="{2867B80E-032A-4779-99F3-E468BE88B7BE}" destId="{B61E862F-0BB3-40CF-9258-C2C3149F133D}" srcOrd="1" destOrd="0" presId="urn:microsoft.com/office/officeart/2018/2/layout/IconCircleList"/>
    <dgm:cxn modelId="{FC39C36C-D852-4DFA-AB62-845B7E1E1038}" type="presParOf" srcId="{2867B80E-032A-4779-99F3-E468BE88B7BE}" destId="{4FEE7145-BF39-4C73-92E9-176768A57FEB}" srcOrd="2" destOrd="0" presId="urn:microsoft.com/office/officeart/2018/2/layout/IconCircleList"/>
    <dgm:cxn modelId="{15CDA32C-B346-4B19-B66E-5CEE3494D9B7}" type="presParOf" srcId="{2867B80E-032A-4779-99F3-E468BE88B7BE}" destId="{46EF2829-3FE7-473B-9864-5D9F3E0DA2C0}" srcOrd="3" destOrd="0" presId="urn:microsoft.com/office/officeart/2018/2/layout/IconCircleList"/>
    <dgm:cxn modelId="{424871C2-0600-4EAE-A77C-FC233F77582E}" type="presParOf" srcId="{F0AB4B91-B3F8-4E4E-AD6E-F0781D2A0FCD}" destId="{B900B3FC-B51E-4F67-B2D7-1F88149ACF80}" srcOrd="5" destOrd="0" presId="urn:microsoft.com/office/officeart/2018/2/layout/IconCircleList"/>
    <dgm:cxn modelId="{03B1FAD6-9A01-4650-9828-D9DE52A3370B}" type="presParOf" srcId="{F0AB4B91-B3F8-4E4E-AD6E-F0781D2A0FCD}" destId="{E4BBBD31-F583-4358-BFE0-6BB1E3C0408D}" srcOrd="6" destOrd="0" presId="urn:microsoft.com/office/officeart/2018/2/layout/IconCircleList"/>
    <dgm:cxn modelId="{5EA470F5-F517-4DE4-AC37-060F2683FD96}" type="presParOf" srcId="{E4BBBD31-F583-4358-BFE0-6BB1E3C0408D}" destId="{4E6352E7-ABB4-494A-B12C-C870A673B51C}" srcOrd="0" destOrd="0" presId="urn:microsoft.com/office/officeart/2018/2/layout/IconCircleList"/>
    <dgm:cxn modelId="{363D7559-EF5E-412E-90A6-02C8A4732FBE}" type="presParOf" srcId="{E4BBBD31-F583-4358-BFE0-6BB1E3C0408D}" destId="{03356866-1146-4EAC-8CF8-1DE3E2E3839E}" srcOrd="1" destOrd="0" presId="urn:microsoft.com/office/officeart/2018/2/layout/IconCircleList"/>
    <dgm:cxn modelId="{EA266FAD-3CD6-4B55-93E4-E1AAF9A0C12B}" type="presParOf" srcId="{E4BBBD31-F583-4358-BFE0-6BB1E3C0408D}" destId="{2CA5496C-89BF-41C5-88FE-EF8D1F37E925}" srcOrd="2" destOrd="0" presId="urn:microsoft.com/office/officeart/2018/2/layout/IconCircleList"/>
    <dgm:cxn modelId="{93852AB5-2DB7-44DC-8265-523369F7D2BE}" type="presParOf" srcId="{E4BBBD31-F583-4358-BFE0-6BB1E3C0408D}" destId="{43E37F09-91D5-4863-94A9-45802A2A7F9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AD98F0-5279-45E6-8647-79EE69051087}" type="doc">
      <dgm:prSet loTypeId="urn:microsoft.com/office/officeart/2005/8/layout/arrow5" loCatId="relationship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83E121B-E8D5-419A-9EEE-37A5145023FA}">
      <dgm:prSet/>
      <dgm:spPr/>
      <dgm:t>
        <a:bodyPr/>
        <a:lstStyle/>
        <a:p>
          <a:r>
            <a:rPr lang="en-US"/>
            <a:t>◦	Adaptation of KYC and KYP principles for LITs: </a:t>
          </a:r>
        </a:p>
      </dgm:t>
    </dgm:pt>
    <dgm:pt modelId="{27A9D88A-9AE5-4E13-A7E4-90DAB3446B7D}" type="parTrans" cxnId="{771B58FA-7E21-4D12-84BB-076D970B9ECB}">
      <dgm:prSet/>
      <dgm:spPr/>
      <dgm:t>
        <a:bodyPr/>
        <a:lstStyle/>
        <a:p>
          <a:endParaRPr lang="en-US"/>
        </a:p>
      </dgm:t>
    </dgm:pt>
    <dgm:pt modelId="{85BF55E0-622C-4D79-8A44-8ED101BEA605}" type="sibTrans" cxnId="{771B58FA-7E21-4D12-84BB-076D970B9ECB}">
      <dgm:prSet/>
      <dgm:spPr/>
      <dgm:t>
        <a:bodyPr/>
        <a:lstStyle/>
        <a:p>
          <a:endParaRPr lang="en-US"/>
        </a:p>
      </dgm:t>
    </dgm:pt>
    <dgm:pt modelId="{F5212BDA-9210-46EC-9DA1-A6B932D53720}">
      <dgm:prSet/>
      <dgm:spPr/>
      <dgm:t>
        <a:bodyPr/>
        <a:lstStyle/>
        <a:p>
          <a:r>
            <a:rPr lang="en-US"/>
            <a:t>▪	Focus on debtor's best interests </a:t>
          </a:r>
        </a:p>
      </dgm:t>
    </dgm:pt>
    <dgm:pt modelId="{C72F12A5-DBDF-426F-85C5-0B740287B1CE}" type="parTrans" cxnId="{AA40F594-2F7F-456A-B278-B8BE23D388AA}">
      <dgm:prSet/>
      <dgm:spPr/>
      <dgm:t>
        <a:bodyPr/>
        <a:lstStyle/>
        <a:p>
          <a:endParaRPr lang="en-US"/>
        </a:p>
      </dgm:t>
    </dgm:pt>
    <dgm:pt modelId="{A6314A88-06F8-46A7-AD8F-5CA177FEEF05}" type="sibTrans" cxnId="{AA40F594-2F7F-456A-B278-B8BE23D388AA}">
      <dgm:prSet/>
      <dgm:spPr/>
      <dgm:t>
        <a:bodyPr/>
        <a:lstStyle/>
        <a:p>
          <a:endParaRPr lang="en-US"/>
        </a:p>
      </dgm:t>
    </dgm:pt>
    <dgm:pt modelId="{FABC2E15-8710-4599-9501-5AE5A16B536C}">
      <dgm:prSet/>
      <dgm:spPr/>
      <dgm:t>
        <a:bodyPr/>
        <a:lstStyle/>
        <a:p>
          <a:r>
            <a:rPr lang="en-US"/>
            <a:t>▪	Enhanced transparency and accountability </a:t>
          </a:r>
        </a:p>
      </dgm:t>
    </dgm:pt>
    <dgm:pt modelId="{A2F2B28F-83C3-42A3-AFFC-67046B6AA246}" type="parTrans" cxnId="{E3451F26-3363-4701-885C-AD09EBDA4FFF}">
      <dgm:prSet/>
      <dgm:spPr/>
      <dgm:t>
        <a:bodyPr/>
        <a:lstStyle/>
        <a:p>
          <a:endParaRPr lang="en-US"/>
        </a:p>
      </dgm:t>
    </dgm:pt>
    <dgm:pt modelId="{29BE0264-6D28-4DA4-9DCB-89402A3E37A6}" type="sibTrans" cxnId="{E3451F26-3363-4701-885C-AD09EBDA4FFF}">
      <dgm:prSet/>
      <dgm:spPr/>
      <dgm:t>
        <a:bodyPr/>
        <a:lstStyle/>
        <a:p>
          <a:endParaRPr lang="en-US"/>
        </a:p>
      </dgm:t>
    </dgm:pt>
    <dgm:pt modelId="{1C7DEA84-7772-4F17-8576-5F31E163B712}">
      <dgm:prSet/>
      <dgm:spPr/>
      <dgm:t>
        <a:bodyPr/>
        <a:lstStyle/>
        <a:p>
          <a:r>
            <a:rPr lang="en-US"/>
            <a:t>◦	Specific requirements: </a:t>
          </a:r>
        </a:p>
      </dgm:t>
    </dgm:pt>
    <dgm:pt modelId="{CB4A4705-F75F-4AD9-983B-22C4CA5DDB5E}" type="parTrans" cxnId="{1F0FFFEB-A503-416D-98D4-513F4C3EC2E6}">
      <dgm:prSet/>
      <dgm:spPr/>
      <dgm:t>
        <a:bodyPr/>
        <a:lstStyle/>
        <a:p>
          <a:endParaRPr lang="en-US"/>
        </a:p>
      </dgm:t>
    </dgm:pt>
    <dgm:pt modelId="{A2C193C9-4824-401D-A0FD-C0002AE1F7D4}" type="sibTrans" cxnId="{1F0FFFEB-A503-416D-98D4-513F4C3EC2E6}">
      <dgm:prSet/>
      <dgm:spPr/>
      <dgm:t>
        <a:bodyPr/>
        <a:lstStyle/>
        <a:p>
          <a:endParaRPr lang="en-US"/>
        </a:p>
      </dgm:t>
    </dgm:pt>
    <dgm:pt modelId="{844F6920-BB21-4531-BED5-80E9E80C3D6B}">
      <dgm:prSet/>
      <dgm:spPr/>
      <dgm:t>
        <a:bodyPr/>
        <a:lstStyle/>
        <a:p>
          <a:r>
            <a:rPr lang="en-US"/>
            <a:t>▪	Understanding debtor's personal circumstances and liquidity needs </a:t>
          </a:r>
        </a:p>
      </dgm:t>
    </dgm:pt>
    <dgm:pt modelId="{6614BD27-AC5C-4697-90DF-8A4AC2EF1CE8}" type="parTrans" cxnId="{0453E1AF-9012-4535-8482-22F5D9CF0D6E}">
      <dgm:prSet/>
      <dgm:spPr/>
      <dgm:t>
        <a:bodyPr/>
        <a:lstStyle/>
        <a:p>
          <a:endParaRPr lang="en-US"/>
        </a:p>
      </dgm:t>
    </dgm:pt>
    <dgm:pt modelId="{CE5D6C52-3FD6-46AF-AEB7-CCFC1095D3CA}" type="sibTrans" cxnId="{0453E1AF-9012-4535-8482-22F5D9CF0D6E}">
      <dgm:prSet/>
      <dgm:spPr/>
      <dgm:t>
        <a:bodyPr/>
        <a:lstStyle/>
        <a:p>
          <a:endParaRPr lang="en-US"/>
        </a:p>
      </dgm:t>
    </dgm:pt>
    <dgm:pt modelId="{4D5F76EC-3244-44A2-8FAF-A7E5E29D6A94}">
      <dgm:prSet/>
      <dgm:spPr/>
      <dgm:t>
        <a:bodyPr/>
        <a:lstStyle/>
        <a:p>
          <a:r>
            <a:rPr lang="en-US"/>
            <a:t>▪	Assessing suitability of consumer proposals vs. bankruptcies </a:t>
          </a:r>
        </a:p>
      </dgm:t>
    </dgm:pt>
    <dgm:pt modelId="{10EBCFC3-C79A-4D61-A5E8-9241854406F8}" type="parTrans" cxnId="{AF2A01A9-16BC-4A7F-AFBC-8A3C2D7B7EEA}">
      <dgm:prSet/>
      <dgm:spPr/>
      <dgm:t>
        <a:bodyPr/>
        <a:lstStyle/>
        <a:p>
          <a:endParaRPr lang="en-US"/>
        </a:p>
      </dgm:t>
    </dgm:pt>
    <dgm:pt modelId="{87E2ABB2-31AD-4D02-B557-C2F71B2311A6}" type="sibTrans" cxnId="{AF2A01A9-16BC-4A7F-AFBC-8A3C2D7B7EEA}">
      <dgm:prSet/>
      <dgm:spPr/>
      <dgm:t>
        <a:bodyPr/>
        <a:lstStyle/>
        <a:p>
          <a:endParaRPr lang="en-US"/>
        </a:p>
      </dgm:t>
    </dgm:pt>
    <dgm:pt modelId="{F3803E14-B27A-7846-92A7-777975D8909C}" type="pres">
      <dgm:prSet presAssocID="{44AD98F0-5279-45E6-8647-79EE69051087}" presName="diagram" presStyleCnt="0">
        <dgm:presLayoutVars>
          <dgm:dir/>
          <dgm:resizeHandles val="exact"/>
        </dgm:presLayoutVars>
      </dgm:prSet>
      <dgm:spPr/>
    </dgm:pt>
    <dgm:pt modelId="{D00E4721-F62C-EF44-890D-58E16586FE8B}" type="pres">
      <dgm:prSet presAssocID="{983E121B-E8D5-419A-9EEE-37A5145023FA}" presName="arrow" presStyleLbl="node1" presStyleIdx="0" presStyleCnt="6">
        <dgm:presLayoutVars>
          <dgm:bulletEnabled val="1"/>
        </dgm:presLayoutVars>
      </dgm:prSet>
      <dgm:spPr/>
    </dgm:pt>
    <dgm:pt modelId="{6FFB82A7-8D4D-404F-B0AE-8EBD29608FAC}" type="pres">
      <dgm:prSet presAssocID="{F5212BDA-9210-46EC-9DA1-A6B932D53720}" presName="arrow" presStyleLbl="node1" presStyleIdx="1" presStyleCnt="6">
        <dgm:presLayoutVars>
          <dgm:bulletEnabled val="1"/>
        </dgm:presLayoutVars>
      </dgm:prSet>
      <dgm:spPr/>
    </dgm:pt>
    <dgm:pt modelId="{BE12AEBF-8E44-574E-BE10-6983EC0E4CFF}" type="pres">
      <dgm:prSet presAssocID="{FABC2E15-8710-4599-9501-5AE5A16B536C}" presName="arrow" presStyleLbl="node1" presStyleIdx="2" presStyleCnt="6">
        <dgm:presLayoutVars>
          <dgm:bulletEnabled val="1"/>
        </dgm:presLayoutVars>
      </dgm:prSet>
      <dgm:spPr/>
    </dgm:pt>
    <dgm:pt modelId="{16E5A7E8-B18F-BB4A-BA2C-BB0CA8859DFC}" type="pres">
      <dgm:prSet presAssocID="{1C7DEA84-7772-4F17-8576-5F31E163B712}" presName="arrow" presStyleLbl="node1" presStyleIdx="3" presStyleCnt="6">
        <dgm:presLayoutVars>
          <dgm:bulletEnabled val="1"/>
        </dgm:presLayoutVars>
      </dgm:prSet>
      <dgm:spPr/>
    </dgm:pt>
    <dgm:pt modelId="{0CA6495B-20D4-0743-8A14-9FA04D1C477E}" type="pres">
      <dgm:prSet presAssocID="{844F6920-BB21-4531-BED5-80E9E80C3D6B}" presName="arrow" presStyleLbl="node1" presStyleIdx="4" presStyleCnt="6">
        <dgm:presLayoutVars>
          <dgm:bulletEnabled val="1"/>
        </dgm:presLayoutVars>
      </dgm:prSet>
      <dgm:spPr/>
    </dgm:pt>
    <dgm:pt modelId="{2305286A-8A5D-5E47-8F04-A613D9ED561A}" type="pres">
      <dgm:prSet presAssocID="{4D5F76EC-3244-44A2-8FAF-A7E5E29D6A94}" presName="arrow" presStyleLbl="node1" presStyleIdx="5" presStyleCnt="6">
        <dgm:presLayoutVars>
          <dgm:bulletEnabled val="1"/>
        </dgm:presLayoutVars>
      </dgm:prSet>
      <dgm:spPr/>
    </dgm:pt>
  </dgm:ptLst>
  <dgm:cxnLst>
    <dgm:cxn modelId="{21A16C13-02AE-654B-A976-62434A4BC247}" type="presOf" srcId="{FABC2E15-8710-4599-9501-5AE5A16B536C}" destId="{BE12AEBF-8E44-574E-BE10-6983EC0E4CFF}" srcOrd="0" destOrd="0" presId="urn:microsoft.com/office/officeart/2005/8/layout/arrow5"/>
    <dgm:cxn modelId="{E3451F26-3363-4701-885C-AD09EBDA4FFF}" srcId="{44AD98F0-5279-45E6-8647-79EE69051087}" destId="{FABC2E15-8710-4599-9501-5AE5A16B536C}" srcOrd="2" destOrd="0" parTransId="{A2F2B28F-83C3-42A3-AFFC-67046B6AA246}" sibTransId="{29BE0264-6D28-4DA4-9DCB-89402A3E37A6}"/>
    <dgm:cxn modelId="{24051F35-9460-4F47-B1F1-94AC0AAF73D2}" type="presOf" srcId="{44AD98F0-5279-45E6-8647-79EE69051087}" destId="{F3803E14-B27A-7846-92A7-777975D8909C}" srcOrd="0" destOrd="0" presId="urn:microsoft.com/office/officeart/2005/8/layout/arrow5"/>
    <dgm:cxn modelId="{3D52D66B-A5F7-2A45-BF22-1EF19EF42E96}" type="presOf" srcId="{1C7DEA84-7772-4F17-8576-5F31E163B712}" destId="{16E5A7E8-B18F-BB4A-BA2C-BB0CA8859DFC}" srcOrd="0" destOrd="0" presId="urn:microsoft.com/office/officeart/2005/8/layout/arrow5"/>
    <dgm:cxn modelId="{192CC594-2A45-9B43-8304-D71789E0F6FC}" type="presOf" srcId="{983E121B-E8D5-419A-9EEE-37A5145023FA}" destId="{D00E4721-F62C-EF44-890D-58E16586FE8B}" srcOrd="0" destOrd="0" presId="urn:microsoft.com/office/officeart/2005/8/layout/arrow5"/>
    <dgm:cxn modelId="{AA40F594-2F7F-456A-B278-B8BE23D388AA}" srcId="{44AD98F0-5279-45E6-8647-79EE69051087}" destId="{F5212BDA-9210-46EC-9DA1-A6B932D53720}" srcOrd="1" destOrd="0" parTransId="{C72F12A5-DBDF-426F-85C5-0B740287B1CE}" sibTransId="{A6314A88-06F8-46A7-AD8F-5CA177FEEF05}"/>
    <dgm:cxn modelId="{AF2A01A9-16BC-4A7F-AFBC-8A3C2D7B7EEA}" srcId="{44AD98F0-5279-45E6-8647-79EE69051087}" destId="{4D5F76EC-3244-44A2-8FAF-A7E5E29D6A94}" srcOrd="5" destOrd="0" parTransId="{10EBCFC3-C79A-4D61-A5E8-9241854406F8}" sibTransId="{87E2ABB2-31AD-4D02-B557-C2F71B2311A6}"/>
    <dgm:cxn modelId="{75D37DAD-C59E-7E40-96ED-2F735C60FD47}" type="presOf" srcId="{4D5F76EC-3244-44A2-8FAF-A7E5E29D6A94}" destId="{2305286A-8A5D-5E47-8F04-A613D9ED561A}" srcOrd="0" destOrd="0" presId="urn:microsoft.com/office/officeart/2005/8/layout/arrow5"/>
    <dgm:cxn modelId="{0453E1AF-9012-4535-8482-22F5D9CF0D6E}" srcId="{44AD98F0-5279-45E6-8647-79EE69051087}" destId="{844F6920-BB21-4531-BED5-80E9E80C3D6B}" srcOrd="4" destOrd="0" parTransId="{6614BD27-AC5C-4697-90DF-8A4AC2EF1CE8}" sibTransId="{CE5D6C52-3FD6-46AF-AEB7-CCFC1095D3CA}"/>
    <dgm:cxn modelId="{5CA551B2-A9AE-4949-BCB5-52E4273FF647}" type="presOf" srcId="{F5212BDA-9210-46EC-9DA1-A6B932D53720}" destId="{6FFB82A7-8D4D-404F-B0AE-8EBD29608FAC}" srcOrd="0" destOrd="0" presId="urn:microsoft.com/office/officeart/2005/8/layout/arrow5"/>
    <dgm:cxn modelId="{4CEC49BE-0F41-1447-B798-142019FA1A9F}" type="presOf" srcId="{844F6920-BB21-4531-BED5-80E9E80C3D6B}" destId="{0CA6495B-20D4-0743-8A14-9FA04D1C477E}" srcOrd="0" destOrd="0" presId="urn:microsoft.com/office/officeart/2005/8/layout/arrow5"/>
    <dgm:cxn modelId="{1F0FFFEB-A503-416D-98D4-513F4C3EC2E6}" srcId="{44AD98F0-5279-45E6-8647-79EE69051087}" destId="{1C7DEA84-7772-4F17-8576-5F31E163B712}" srcOrd="3" destOrd="0" parTransId="{CB4A4705-F75F-4AD9-983B-22C4CA5DDB5E}" sibTransId="{A2C193C9-4824-401D-A0FD-C0002AE1F7D4}"/>
    <dgm:cxn modelId="{771B58FA-7E21-4D12-84BB-076D970B9ECB}" srcId="{44AD98F0-5279-45E6-8647-79EE69051087}" destId="{983E121B-E8D5-419A-9EEE-37A5145023FA}" srcOrd="0" destOrd="0" parTransId="{27A9D88A-9AE5-4E13-A7E4-90DAB3446B7D}" sibTransId="{85BF55E0-622C-4D79-8A44-8ED101BEA605}"/>
    <dgm:cxn modelId="{06797946-03AD-0143-8ECA-9A7DDD22B471}" type="presParOf" srcId="{F3803E14-B27A-7846-92A7-777975D8909C}" destId="{D00E4721-F62C-EF44-890D-58E16586FE8B}" srcOrd="0" destOrd="0" presId="urn:microsoft.com/office/officeart/2005/8/layout/arrow5"/>
    <dgm:cxn modelId="{62CC1C53-A401-D346-91B4-9406B056F86C}" type="presParOf" srcId="{F3803E14-B27A-7846-92A7-777975D8909C}" destId="{6FFB82A7-8D4D-404F-B0AE-8EBD29608FAC}" srcOrd="1" destOrd="0" presId="urn:microsoft.com/office/officeart/2005/8/layout/arrow5"/>
    <dgm:cxn modelId="{6E68993C-AC41-CB42-A85B-7747DDA47D95}" type="presParOf" srcId="{F3803E14-B27A-7846-92A7-777975D8909C}" destId="{BE12AEBF-8E44-574E-BE10-6983EC0E4CFF}" srcOrd="2" destOrd="0" presId="urn:microsoft.com/office/officeart/2005/8/layout/arrow5"/>
    <dgm:cxn modelId="{9F7CA1D2-E8CE-A84D-BCF1-6EF373630834}" type="presParOf" srcId="{F3803E14-B27A-7846-92A7-777975D8909C}" destId="{16E5A7E8-B18F-BB4A-BA2C-BB0CA8859DFC}" srcOrd="3" destOrd="0" presId="urn:microsoft.com/office/officeart/2005/8/layout/arrow5"/>
    <dgm:cxn modelId="{1A3FAD29-E2C7-DB42-AA55-5763AA40BEA3}" type="presParOf" srcId="{F3803E14-B27A-7846-92A7-777975D8909C}" destId="{0CA6495B-20D4-0743-8A14-9FA04D1C477E}" srcOrd="4" destOrd="0" presId="urn:microsoft.com/office/officeart/2005/8/layout/arrow5"/>
    <dgm:cxn modelId="{39179E1E-E5A2-6F4A-981B-88CA5E91B092}" type="presParOf" srcId="{F3803E14-B27A-7846-92A7-777975D8909C}" destId="{2305286A-8A5D-5E47-8F04-A613D9ED561A}" srcOrd="5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26DCF69-20E5-468B-A402-4AE59A061CA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9858F1D-5A18-471C-8657-710A91E3A0F0}">
      <dgm:prSet/>
      <dgm:spPr/>
      <dgm:t>
        <a:bodyPr/>
        <a:lstStyle/>
        <a:p>
          <a:r>
            <a:rPr lang="en-US"/>
            <a:t>◦	Understanding debtor's personal circumstances: </a:t>
          </a:r>
        </a:p>
      </dgm:t>
    </dgm:pt>
    <dgm:pt modelId="{DA234EBC-FE61-40DF-A011-E31C0174EADB}" type="parTrans" cxnId="{C3CDE684-6492-4AA3-9697-413E58833BC2}">
      <dgm:prSet/>
      <dgm:spPr/>
      <dgm:t>
        <a:bodyPr/>
        <a:lstStyle/>
        <a:p>
          <a:endParaRPr lang="en-US"/>
        </a:p>
      </dgm:t>
    </dgm:pt>
    <dgm:pt modelId="{7A2B3332-E431-4A6F-916E-39E792996359}" type="sibTrans" cxnId="{C3CDE684-6492-4AA3-9697-413E58833BC2}">
      <dgm:prSet/>
      <dgm:spPr/>
      <dgm:t>
        <a:bodyPr/>
        <a:lstStyle/>
        <a:p>
          <a:endParaRPr lang="en-US"/>
        </a:p>
      </dgm:t>
    </dgm:pt>
    <dgm:pt modelId="{BD6284DF-AA44-4149-82EE-40ECF994EAD2}">
      <dgm:prSet/>
      <dgm:spPr/>
      <dgm:t>
        <a:bodyPr/>
        <a:lstStyle/>
        <a:p>
          <a:r>
            <a:rPr lang="en-US"/>
            <a:t>▪	Family size, dependents, health conditions impacting finances, unique vulnerabilities</a:t>
          </a:r>
        </a:p>
      </dgm:t>
    </dgm:pt>
    <dgm:pt modelId="{36408C1D-7DAC-4EF2-AAF3-5CEA5950FE42}" type="parTrans" cxnId="{0895851E-2D65-46A1-8BD3-2A44DB626FEB}">
      <dgm:prSet/>
      <dgm:spPr/>
      <dgm:t>
        <a:bodyPr/>
        <a:lstStyle/>
        <a:p>
          <a:endParaRPr lang="en-US"/>
        </a:p>
      </dgm:t>
    </dgm:pt>
    <dgm:pt modelId="{90B0313F-812C-41AC-B1E1-AF18C8E8B117}" type="sibTrans" cxnId="{0895851E-2D65-46A1-8BD3-2A44DB626FEB}">
      <dgm:prSet/>
      <dgm:spPr/>
      <dgm:t>
        <a:bodyPr/>
        <a:lstStyle/>
        <a:p>
          <a:endParaRPr lang="en-US"/>
        </a:p>
      </dgm:t>
    </dgm:pt>
    <dgm:pt modelId="{8D1E9D0A-6E32-4281-BF9C-90F0DA88E309}">
      <dgm:prSet/>
      <dgm:spPr/>
      <dgm:t>
        <a:bodyPr/>
        <a:lstStyle/>
        <a:p>
          <a:r>
            <a:rPr lang="en-US"/>
            <a:t>◦	Assessing liquidity needs: </a:t>
          </a:r>
        </a:p>
      </dgm:t>
    </dgm:pt>
    <dgm:pt modelId="{79831964-86CE-4409-A59F-E6806B15EA4C}" type="parTrans" cxnId="{478188EB-8CC2-417D-8223-B1B788F5FBC7}">
      <dgm:prSet/>
      <dgm:spPr/>
      <dgm:t>
        <a:bodyPr/>
        <a:lstStyle/>
        <a:p>
          <a:endParaRPr lang="en-US"/>
        </a:p>
      </dgm:t>
    </dgm:pt>
    <dgm:pt modelId="{5189AD8C-A688-432A-B8B1-D3F0E369C74D}" type="sibTrans" cxnId="{478188EB-8CC2-417D-8223-B1B788F5FBC7}">
      <dgm:prSet/>
      <dgm:spPr/>
      <dgm:t>
        <a:bodyPr/>
        <a:lstStyle/>
        <a:p>
          <a:endParaRPr lang="en-US"/>
        </a:p>
      </dgm:t>
    </dgm:pt>
    <dgm:pt modelId="{AE4E3249-641B-43DA-B1C6-8E2C074B2779}">
      <dgm:prSet/>
      <dgm:spPr/>
      <dgm:t>
        <a:bodyPr/>
        <a:lstStyle/>
        <a:p>
          <a:r>
            <a:rPr lang="en-US"/>
            <a:t>▪	Realistic ability to meet terms of a consumer proposal</a:t>
          </a:r>
        </a:p>
      </dgm:t>
    </dgm:pt>
    <dgm:pt modelId="{260D7EFB-6BF6-4F2F-B735-541DD5AFB82B}" type="parTrans" cxnId="{DEF83C4D-5060-493D-BD8D-26DAE0341E81}">
      <dgm:prSet/>
      <dgm:spPr/>
      <dgm:t>
        <a:bodyPr/>
        <a:lstStyle/>
        <a:p>
          <a:endParaRPr lang="en-US"/>
        </a:p>
      </dgm:t>
    </dgm:pt>
    <dgm:pt modelId="{0995935E-2AF1-4B9C-BE3F-D4E3B36951B0}" type="sibTrans" cxnId="{DEF83C4D-5060-493D-BD8D-26DAE0341E81}">
      <dgm:prSet/>
      <dgm:spPr/>
      <dgm:t>
        <a:bodyPr/>
        <a:lstStyle/>
        <a:p>
          <a:endParaRPr lang="en-US"/>
        </a:p>
      </dgm:t>
    </dgm:pt>
    <dgm:pt modelId="{9EE4434F-FBFB-49AD-A787-7D3FE8A87828}">
      <dgm:prSet/>
      <dgm:spPr/>
      <dgm:t>
        <a:bodyPr/>
        <a:lstStyle/>
        <a:p>
          <a:r>
            <a:rPr lang="en-US"/>
            <a:t>◦	Transparent disclosure of fees and consequences: </a:t>
          </a:r>
        </a:p>
      </dgm:t>
    </dgm:pt>
    <dgm:pt modelId="{574CB5A2-8248-451B-80A7-95907C5C1032}" type="parTrans" cxnId="{F5B7AAE5-3627-4972-9C03-844BD6EC93F4}">
      <dgm:prSet/>
      <dgm:spPr/>
      <dgm:t>
        <a:bodyPr/>
        <a:lstStyle/>
        <a:p>
          <a:endParaRPr lang="en-US"/>
        </a:p>
      </dgm:t>
    </dgm:pt>
    <dgm:pt modelId="{CB9620D4-DD7D-419D-9A46-010366B7B50B}" type="sibTrans" cxnId="{F5B7AAE5-3627-4972-9C03-844BD6EC93F4}">
      <dgm:prSet/>
      <dgm:spPr/>
      <dgm:t>
        <a:bodyPr/>
        <a:lstStyle/>
        <a:p>
          <a:endParaRPr lang="en-US"/>
        </a:p>
      </dgm:t>
    </dgm:pt>
    <dgm:pt modelId="{30499B7E-6907-40EB-A614-32CF62A9B25D}">
      <dgm:prSet/>
      <dgm:spPr/>
      <dgm:t>
        <a:bodyPr/>
        <a:lstStyle/>
        <a:p>
          <a:r>
            <a:rPr lang="en-US"/>
            <a:t>▪	Clear explanation of all associated costs</a:t>
          </a:r>
        </a:p>
      </dgm:t>
    </dgm:pt>
    <dgm:pt modelId="{6AAFFE7F-7DB2-48C9-AB09-216FED87BFC2}" type="parTrans" cxnId="{E608ED1C-DB36-427B-8A69-C6E08A517800}">
      <dgm:prSet/>
      <dgm:spPr/>
      <dgm:t>
        <a:bodyPr/>
        <a:lstStyle/>
        <a:p>
          <a:endParaRPr lang="en-US"/>
        </a:p>
      </dgm:t>
    </dgm:pt>
    <dgm:pt modelId="{03E1ADF1-7EE0-404D-8154-D42D6AF1C54C}" type="sibTrans" cxnId="{E608ED1C-DB36-427B-8A69-C6E08A517800}">
      <dgm:prSet/>
      <dgm:spPr/>
      <dgm:t>
        <a:bodyPr/>
        <a:lstStyle/>
        <a:p>
          <a:endParaRPr lang="en-US"/>
        </a:p>
      </dgm:t>
    </dgm:pt>
    <dgm:pt modelId="{F3BBD92F-B209-A94C-B2BE-CB65ACF17963}" type="pres">
      <dgm:prSet presAssocID="{126DCF69-20E5-468B-A402-4AE59A061CA8}" presName="Name0" presStyleCnt="0">
        <dgm:presLayoutVars>
          <dgm:dir/>
          <dgm:resizeHandles val="exact"/>
        </dgm:presLayoutVars>
      </dgm:prSet>
      <dgm:spPr/>
    </dgm:pt>
    <dgm:pt modelId="{D55E77D5-678A-3249-B99B-AFD08A5A0CAC}" type="pres">
      <dgm:prSet presAssocID="{39858F1D-5A18-471C-8657-710A91E3A0F0}" presName="node" presStyleLbl="node1" presStyleIdx="0" presStyleCnt="6">
        <dgm:presLayoutVars>
          <dgm:bulletEnabled val="1"/>
        </dgm:presLayoutVars>
      </dgm:prSet>
      <dgm:spPr/>
    </dgm:pt>
    <dgm:pt modelId="{99B8C49B-9335-BC41-8C7A-8CD3B25393CB}" type="pres">
      <dgm:prSet presAssocID="{7A2B3332-E431-4A6F-916E-39E792996359}" presName="sibTrans" presStyleLbl="sibTrans1D1" presStyleIdx="0" presStyleCnt="5"/>
      <dgm:spPr/>
    </dgm:pt>
    <dgm:pt modelId="{0C5C3533-FDB3-BE4B-A942-65240CDC1A1D}" type="pres">
      <dgm:prSet presAssocID="{7A2B3332-E431-4A6F-916E-39E792996359}" presName="connectorText" presStyleLbl="sibTrans1D1" presStyleIdx="0" presStyleCnt="5"/>
      <dgm:spPr/>
    </dgm:pt>
    <dgm:pt modelId="{50E4F6AC-AF35-9B47-8FFB-02BE4AF1B3DE}" type="pres">
      <dgm:prSet presAssocID="{BD6284DF-AA44-4149-82EE-40ECF994EAD2}" presName="node" presStyleLbl="node1" presStyleIdx="1" presStyleCnt="6">
        <dgm:presLayoutVars>
          <dgm:bulletEnabled val="1"/>
        </dgm:presLayoutVars>
      </dgm:prSet>
      <dgm:spPr/>
    </dgm:pt>
    <dgm:pt modelId="{A38D9A88-E2B1-714A-A979-EB33EC3418EE}" type="pres">
      <dgm:prSet presAssocID="{90B0313F-812C-41AC-B1E1-AF18C8E8B117}" presName="sibTrans" presStyleLbl="sibTrans1D1" presStyleIdx="1" presStyleCnt="5"/>
      <dgm:spPr/>
    </dgm:pt>
    <dgm:pt modelId="{5E6706DA-6551-8449-92EF-7A42E1904486}" type="pres">
      <dgm:prSet presAssocID="{90B0313F-812C-41AC-B1E1-AF18C8E8B117}" presName="connectorText" presStyleLbl="sibTrans1D1" presStyleIdx="1" presStyleCnt="5"/>
      <dgm:spPr/>
    </dgm:pt>
    <dgm:pt modelId="{5B32AF3C-0A61-AB47-AA2C-F7FD2EE95025}" type="pres">
      <dgm:prSet presAssocID="{8D1E9D0A-6E32-4281-BF9C-90F0DA88E309}" presName="node" presStyleLbl="node1" presStyleIdx="2" presStyleCnt="6">
        <dgm:presLayoutVars>
          <dgm:bulletEnabled val="1"/>
        </dgm:presLayoutVars>
      </dgm:prSet>
      <dgm:spPr/>
    </dgm:pt>
    <dgm:pt modelId="{A5AAB5A8-2CAB-CF40-B4D1-5A6953182695}" type="pres">
      <dgm:prSet presAssocID="{5189AD8C-A688-432A-B8B1-D3F0E369C74D}" presName="sibTrans" presStyleLbl="sibTrans1D1" presStyleIdx="2" presStyleCnt="5"/>
      <dgm:spPr/>
    </dgm:pt>
    <dgm:pt modelId="{3ACEF0A4-EE9A-3743-B58C-F0ED530DF328}" type="pres">
      <dgm:prSet presAssocID="{5189AD8C-A688-432A-B8B1-D3F0E369C74D}" presName="connectorText" presStyleLbl="sibTrans1D1" presStyleIdx="2" presStyleCnt="5"/>
      <dgm:spPr/>
    </dgm:pt>
    <dgm:pt modelId="{FAEF0DF5-9D06-DD43-BD24-494AE1E35D97}" type="pres">
      <dgm:prSet presAssocID="{AE4E3249-641B-43DA-B1C6-8E2C074B2779}" presName="node" presStyleLbl="node1" presStyleIdx="3" presStyleCnt="6">
        <dgm:presLayoutVars>
          <dgm:bulletEnabled val="1"/>
        </dgm:presLayoutVars>
      </dgm:prSet>
      <dgm:spPr/>
    </dgm:pt>
    <dgm:pt modelId="{FD44107C-FC25-C04A-84C0-F14F2690F973}" type="pres">
      <dgm:prSet presAssocID="{0995935E-2AF1-4B9C-BE3F-D4E3B36951B0}" presName="sibTrans" presStyleLbl="sibTrans1D1" presStyleIdx="3" presStyleCnt="5"/>
      <dgm:spPr/>
    </dgm:pt>
    <dgm:pt modelId="{A7D03135-F971-A140-B0FE-BA47733D33DB}" type="pres">
      <dgm:prSet presAssocID="{0995935E-2AF1-4B9C-BE3F-D4E3B36951B0}" presName="connectorText" presStyleLbl="sibTrans1D1" presStyleIdx="3" presStyleCnt="5"/>
      <dgm:spPr/>
    </dgm:pt>
    <dgm:pt modelId="{12D869AB-F6AA-6F47-AB25-D4CCA6EA5583}" type="pres">
      <dgm:prSet presAssocID="{9EE4434F-FBFB-49AD-A787-7D3FE8A87828}" presName="node" presStyleLbl="node1" presStyleIdx="4" presStyleCnt="6">
        <dgm:presLayoutVars>
          <dgm:bulletEnabled val="1"/>
        </dgm:presLayoutVars>
      </dgm:prSet>
      <dgm:spPr/>
    </dgm:pt>
    <dgm:pt modelId="{83CE9526-A734-2D41-A3FE-34DE6B226107}" type="pres">
      <dgm:prSet presAssocID="{CB9620D4-DD7D-419D-9A46-010366B7B50B}" presName="sibTrans" presStyleLbl="sibTrans1D1" presStyleIdx="4" presStyleCnt="5"/>
      <dgm:spPr/>
    </dgm:pt>
    <dgm:pt modelId="{D4DC3490-EA75-894C-BC00-73F66EFEE10F}" type="pres">
      <dgm:prSet presAssocID="{CB9620D4-DD7D-419D-9A46-010366B7B50B}" presName="connectorText" presStyleLbl="sibTrans1D1" presStyleIdx="4" presStyleCnt="5"/>
      <dgm:spPr/>
    </dgm:pt>
    <dgm:pt modelId="{95B8933A-881F-5341-813C-0E99DF7E71C3}" type="pres">
      <dgm:prSet presAssocID="{30499B7E-6907-40EB-A614-32CF62A9B25D}" presName="node" presStyleLbl="node1" presStyleIdx="5" presStyleCnt="6">
        <dgm:presLayoutVars>
          <dgm:bulletEnabled val="1"/>
        </dgm:presLayoutVars>
      </dgm:prSet>
      <dgm:spPr/>
    </dgm:pt>
  </dgm:ptLst>
  <dgm:cxnLst>
    <dgm:cxn modelId="{FFF09B01-FCF5-0847-8AF6-91AD45D43D59}" type="presOf" srcId="{5189AD8C-A688-432A-B8B1-D3F0E369C74D}" destId="{3ACEF0A4-EE9A-3743-B58C-F0ED530DF328}" srcOrd="1" destOrd="0" presId="urn:microsoft.com/office/officeart/2016/7/layout/RepeatingBendingProcessNew"/>
    <dgm:cxn modelId="{A03C4D14-8F2F-C644-83A5-5B9CA9E95C98}" type="presOf" srcId="{90B0313F-812C-41AC-B1E1-AF18C8E8B117}" destId="{A38D9A88-E2B1-714A-A979-EB33EC3418EE}" srcOrd="0" destOrd="0" presId="urn:microsoft.com/office/officeart/2016/7/layout/RepeatingBendingProcessNew"/>
    <dgm:cxn modelId="{0A8F5C1A-7A81-2B41-B6A9-E0725C77E315}" type="presOf" srcId="{BD6284DF-AA44-4149-82EE-40ECF994EAD2}" destId="{50E4F6AC-AF35-9B47-8FFB-02BE4AF1B3DE}" srcOrd="0" destOrd="0" presId="urn:microsoft.com/office/officeart/2016/7/layout/RepeatingBendingProcessNew"/>
    <dgm:cxn modelId="{F03DBE1C-EC60-7E43-B3B5-EC2842379F03}" type="presOf" srcId="{CB9620D4-DD7D-419D-9A46-010366B7B50B}" destId="{83CE9526-A734-2D41-A3FE-34DE6B226107}" srcOrd="0" destOrd="0" presId="urn:microsoft.com/office/officeart/2016/7/layout/RepeatingBendingProcessNew"/>
    <dgm:cxn modelId="{E608ED1C-DB36-427B-8A69-C6E08A517800}" srcId="{126DCF69-20E5-468B-A402-4AE59A061CA8}" destId="{30499B7E-6907-40EB-A614-32CF62A9B25D}" srcOrd="5" destOrd="0" parTransId="{6AAFFE7F-7DB2-48C9-AB09-216FED87BFC2}" sibTransId="{03E1ADF1-7EE0-404D-8154-D42D6AF1C54C}"/>
    <dgm:cxn modelId="{0895851E-2D65-46A1-8BD3-2A44DB626FEB}" srcId="{126DCF69-20E5-468B-A402-4AE59A061CA8}" destId="{BD6284DF-AA44-4149-82EE-40ECF994EAD2}" srcOrd="1" destOrd="0" parTransId="{36408C1D-7DAC-4EF2-AAF3-5CEA5950FE42}" sibTransId="{90B0313F-812C-41AC-B1E1-AF18C8E8B117}"/>
    <dgm:cxn modelId="{DEF83C4D-5060-493D-BD8D-26DAE0341E81}" srcId="{126DCF69-20E5-468B-A402-4AE59A061CA8}" destId="{AE4E3249-641B-43DA-B1C6-8E2C074B2779}" srcOrd="3" destOrd="0" parTransId="{260D7EFB-6BF6-4F2F-B735-541DD5AFB82B}" sibTransId="{0995935E-2AF1-4B9C-BE3F-D4E3B36951B0}"/>
    <dgm:cxn modelId="{2226BD52-1AC8-3A42-A011-801AA69DD98F}" type="presOf" srcId="{39858F1D-5A18-471C-8657-710A91E3A0F0}" destId="{D55E77D5-678A-3249-B99B-AFD08A5A0CAC}" srcOrd="0" destOrd="0" presId="urn:microsoft.com/office/officeart/2016/7/layout/RepeatingBendingProcessNew"/>
    <dgm:cxn modelId="{0D013F55-85CD-1841-BD59-A1CEF4D920C8}" type="presOf" srcId="{126DCF69-20E5-468B-A402-4AE59A061CA8}" destId="{F3BBD92F-B209-A94C-B2BE-CB65ACF17963}" srcOrd="0" destOrd="0" presId="urn:microsoft.com/office/officeart/2016/7/layout/RepeatingBendingProcessNew"/>
    <dgm:cxn modelId="{8F40FC67-BE03-384D-BA8F-C9C07504CEF0}" type="presOf" srcId="{CB9620D4-DD7D-419D-9A46-010366B7B50B}" destId="{D4DC3490-EA75-894C-BC00-73F66EFEE10F}" srcOrd="1" destOrd="0" presId="urn:microsoft.com/office/officeart/2016/7/layout/RepeatingBendingProcessNew"/>
    <dgm:cxn modelId="{BE975C6E-8DBE-A842-83E0-1BC843FA34EB}" type="presOf" srcId="{0995935E-2AF1-4B9C-BE3F-D4E3B36951B0}" destId="{A7D03135-F971-A140-B0FE-BA47733D33DB}" srcOrd="1" destOrd="0" presId="urn:microsoft.com/office/officeart/2016/7/layout/RepeatingBendingProcessNew"/>
    <dgm:cxn modelId="{C3CDE684-6492-4AA3-9697-413E58833BC2}" srcId="{126DCF69-20E5-468B-A402-4AE59A061CA8}" destId="{39858F1D-5A18-471C-8657-710A91E3A0F0}" srcOrd="0" destOrd="0" parTransId="{DA234EBC-FE61-40DF-A011-E31C0174EADB}" sibTransId="{7A2B3332-E431-4A6F-916E-39E792996359}"/>
    <dgm:cxn modelId="{73A1D485-8104-AB4A-9F14-D142702B84EC}" type="presOf" srcId="{7A2B3332-E431-4A6F-916E-39E792996359}" destId="{0C5C3533-FDB3-BE4B-A942-65240CDC1A1D}" srcOrd="1" destOrd="0" presId="urn:microsoft.com/office/officeart/2016/7/layout/RepeatingBendingProcessNew"/>
    <dgm:cxn modelId="{CDF193B8-38A8-0544-B591-37DE3D6194F4}" type="presOf" srcId="{5189AD8C-A688-432A-B8B1-D3F0E369C74D}" destId="{A5AAB5A8-2CAB-CF40-B4D1-5A6953182695}" srcOrd="0" destOrd="0" presId="urn:microsoft.com/office/officeart/2016/7/layout/RepeatingBendingProcessNew"/>
    <dgm:cxn modelId="{EA6FFFCC-668E-BC49-8A52-EDB93390A920}" type="presOf" srcId="{0995935E-2AF1-4B9C-BE3F-D4E3B36951B0}" destId="{FD44107C-FC25-C04A-84C0-F14F2690F973}" srcOrd="0" destOrd="0" presId="urn:microsoft.com/office/officeart/2016/7/layout/RepeatingBendingProcessNew"/>
    <dgm:cxn modelId="{644027D3-49FC-2A4E-A760-3D892B251447}" type="presOf" srcId="{30499B7E-6907-40EB-A614-32CF62A9B25D}" destId="{95B8933A-881F-5341-813C-0E99DF7E71C3}" srcOrd="0" destOrd="0" presId="urn:microsoft.com/office/officeart/2016/7/layout/RepeatingBendingProcessNew"/>
    <dgm:cxn modelId="{334A92D9-54BF-8C46-A3D5-3C0E2CFB1367}" type="presOf" srcId="{7A2B3332-E431-4A6F-916E-39E792996359}" destId="{99B8C49B-9335-BC41-8C7A-8CD3B25393CB}" srcOrd="0" destOrd="0" presId="urn:microsoft.com/office/officeart/2016/7/layout/RepeatingBendingProcessNew"/>
    <dgm:cxn modelId="{FFAAA2DE-B588-B74B-A3DD-248AFC75064F}" type="presOf" srcId="{AE4E3249-641B-43DA-B1C6-8E2C074B2779}" destId="{FAEF0DF5-9D06-DD43-BD24-494AE1E35D97}" srcOrd="0" destOrd="0" presId="urn:microsoft.com/office/officeart/2016/7/layout/RepeatingBendingProcessNew"/>
    <dgm:cxn modelId="{E4FEB4DF-066A-6745-917E-0F6110AAABD6}" type="presOf" srcId="{8D1E9D0A-6E32-4281-BF9C-90F0DA88E309}" destId="{5B32AF3C-0A61-AB47-AA2C-F7FD2EE95025}" srcOrd="0" destOrd="0" presId="urn:microsoft.com/office/officeart/2016/7/layout/RepeatingBendingProcessNew"/>
    <dgm:cxn modelId="{F5B7AAE5-3627-4972-9C03-844BD6EC93F4}" srcId="{126DCF69-20E5-468B-A402-4AE59A061CA8}" destId="{9EE4434F-FBFB-49AD-A787-7D3FE8A87828}" srcOrd="4" destOrd="0" parTransId="{574CB5A2-8248-451B-80A7-95907C5C1032}" sibTransId="{CB9620D4-DD7D-419D-9A46-010366B7B50B}"/>
    <dgm:cxn modelId="{DA4668E8-7CC3-B440-9B67-B1FDB4275B75}" type="presOf" srcId="{90B0313F-812C-41AC-B1E1-AF18C8E8B117}" destId="{5E6706DA-6551-8449-92EF-7A42E1904486}" srcOrd="1" destOrd="0" presId="urn:microsoft.com/office/officeart/2016/7/layout/RepeatingBendingProcessNew"/>
    <dgm:cxn modelId="{478188EB-8CC2-417D-8223-B1B788F5FBC7}" srcId="{126DCF69-20E5-468B-A402-4AE59A061CA8}" destId="{8D1E9D0A-6E32-4281-BF9C-90F0DA88E309}" srcOrd="2" destOrd="0" parTransId="{79831964-86CE-4409-A59F-E6806B15EA4C}" sibTransId="{5189AD8C-A688-432A-B8B1-D3F0E369C74D}"/>
    <dgm:cxn modelId="{88AC03F2-62FD-9A4C-81AC-B6CF86E6F678}" type="presOf" srcId="{9EE4434F-FBFB-49AD-A787-7D3FE8A87828}" destId="{12D869AB-F6AA-6F47-AB25-D4CCA6EA5583}" srcOrd="0" destOrd="0" presId="urn:microsoft.com/office/officeart/2016/7/layout/RepeatingBendingProcessNew"/>
    <dgm:cxn modelId="{DDDE31A8-1830-8240-A7BA-2450EDF60273}" type="presParOf" srcId="{F3BBD92F-B209-A94C-B2BE-CB65ACF17963}" destId="{D55E77D5-678A-3249-B99B-AFD08A5A0CAC}" srcOrd="0" destOrd="0" presId="urn:microsoft.com/office/officeart/2016/7/layout/RepeatingBendingProcessNew"/>
    <dgm:cxn modelId="{3F691E7B-30C0-6D47-9F3E-56E8A28D6854}" type="presParOf" srcId="{F3BBD92F-B209-A94C-B2BE-CB65ACF17963}" destId="{99B8C49B-9335-BC41-8C7A-8CD3B25393CB}" srcOrd="1" destOrd="0" presId="urn:microsoft.com/office/officeart/2016/7/layout/RepeatingBendingProcessNew"/>
    <dgm:cxn modelId="{A6FC677D-960F-9343-ADE9-C96DAEF56385}" type="presParOf" srcId="{99B8C49B-9335-BC41-8C7A-8CD3B25393CB}" destId="{0C5C3533-FDB3-BE4B-A942-65240CDC1A1D}" srcOrd="0" destOrd="0" presId="urn:microsoft.com/office/officeart/2016/7/layout/RepeatingBendingProcessNew"/>
    <dgm:cxn modelId="{B69969A3-D8D0-D644-9686-829CE1C6424B}" type="presParOf" srcId="{F3BBD92F-B209-A94C-B2BE-CB65ACF17963}" destId="{50E4F6AC-AF35-9B47-8FFB-02BE4AF1B3DE}" srcOrd="2" destOrd="0" presId="urn:microsoft.com/office/officeart/2016/7/layout/RepeatingBendingProcessNew"/>
    <dgm:cxn modelId="{058CC6A1-4803-C34E-9627-65A251A1BE8D}" type="presParOf" srcId="{F3BBD92F-B209-A94C-B2BE-CB65ACF17963}" destId="{A38D9A88-E2B1-714A-A979-EB33EC3418EE}" srcOrd="3" destOrd="0" presId="urn:microsoft.com/office/officeart/2016/7/layout/RepeatingBendingProcessNew"/>
    <dgm:cxn modelId="{814F1B6E-C627-8E48-981E-1BFCC4386EED}" type="presParOf" srcId="{A38D9A88-E2B1-714A-A979-EB33EC3418EE}" destId="{5E6706DA-6551-8449-92EF-7A42E1904486}" srcOrd="0" destOrd="0" presId="urn:microsoft.com/office/officeart/2016/7/layout/RepeatingBendingProcessNew"/>
    <dgm:cxn modelId="{6F5812A4-5C44-8642-963B-A958322285D1}" type="presParOf" srcId="{F3BBD92F-B209-A94C-B2BE-CB65ACF17963}" destId="{5B32AF3C-0A61-AB47-AA2C-F7FD2EE95025}" srcOrd="4" destOrd="0" presId="urn:microsoft.com/office/officeart/2016/7/layout/RepeatingBendingProcessNew"/>
    <dgm:cxn modelId="{5367584F-B92A-6843-8D90-61E125067A78}" type="presParOf" srcId="{F3BBD92F-B209-A94C-B2BE-CB65ACF17963}" destId="{A5AAB5A8-2CAB-CF40-B4D1-5A6953182695}" srcOrd="5" destOrd="0" presId="urn:microsoft.com/office/officeart/2016/7/layout/RepeatingBendingProcessNew"/>
    <dgm:cxn modelId="{20D0858F-4CA6-DF4B-9632-0ECC7FD66BFE}" type="presParOf" srcId="{A5AAB5A8-2CAB-CF40-B4D1-5A6953182695}" destId="{3ACEF0A4-EE9A-3743-B58C-F0ED530DF328}" srcOrd="0" destOrd="0" presId="urn:microsoft.com/office/officeart/2016/7/layout/RepeatingBendingProcessNew"/>
    <dgm:cxn modelId="{689A9BC8-E94D-B04D-B397-E9C68E691188}" type="presParOf" srcId="{F3BBD92F-B209-A94C-B2BE-CB65ACF17963}" destId="{FAEF0DF5-9D06-DD43-BD24-494AE1E35D97}" srcOrd="6" destOrd="0" presId="urn:microsoft.com/office/officeart/2016/7/layout/RepeatingBendingProcessNew"/>
    <dgm:cxn modelId="{952484F0-6E46-0442-9FDB-945722935241}" type="presParOf" srcId="{F3BBD92F-B209-A94C-B2BE-CB65ACF17963}" destId="{FD44107C-FC25-C04A-84C0-F14F2690F973}" srcOrd="7" destOrd="0" presId="urn:microsoft.com/office/officeart/2016/7/layout/RepeatingBendingProcessNew"/>
    <dgm:cxn modelId="{7CEF3882-70E9-D14C-8F22-B4A526175295}" type="presParOf" srcId="{FD44107C-FC25-C04A-84C0-F14F2690F973}" destId="{A7D03135-F971-A140-B0FE-BA47733D33DB}" srcOrd="0" destOrd="0" presId="urn:microsoft.com/office/officeart/2016/7/layout/RepeatingBendingProcessNew"/>
    <dgm:cxn modelId="{267DB9F5-0D6F-5D4D-83FA-5AF59A550918}" type="presParOf" srcId="{F3BBD92F-B209-A94C-B2BE-CB65ACF17963}" destId="{12D869AB-F6AA-6F47-AB25-D4CCA6EA5583}" srcOrd="8" destOrd="0" presId="urn:microsoft.com/office/officeart/2016/7/layout/RepeatingBendingProcessNew"/>
    <dgm:cxn modelId="{F689A7AC-6F33-7949-BD3A-E147C03A6AA7}" type="presParOf" srcId="{F3BBD92F-B209-A94C-B2BE-CB65ACF17963}" destId="{83CE9526-A734-2D41-A3FE-34DE6B226107}" srcOrd="9" destOrd="0" presId="urn:microsoft.com/office/officeart/2016/7/layout/RepeatingBendingProcessNew"/>
    <dgm:cxn modelId="{8BE0DB24-3D03-4F42-BE59-B5A37073F38D}" type="presParOf" srcId="{83CE9526-A734-2D41-A3FE-34DE6B226107}" destId="{D4DC3490-EA75-894C-BC00-73F66EFEE10F}" srcOrd="0" destOrd="0" presId="urn:microsoft.com/office/officeart/2016/7/layout/RepeatingBendingProcessNew"/>
    <dgm:cxn modelId="{ABBF18F5-37A9-2340-828E-7A89B5DFA8D9}" type="presParOf" srcId="{F3BBD92F-B209-A94C-B2BE-CB65ACF17963}" destId="{95B8933A-881F-5341-813C-0E99DF7E71C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0535CF7-A681-47CD-B201-4F22656F36B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CFD507A-4F80-4F30-ACAF-8299B0F5668A}">
      <dgm:prSet/>
      <dgm:spPr/>
      <dgm:t>
        <a:bodyPr/>
        <a:lstStyle/>
        <a:p>
          <a:r>
            <a:rPr lang="en-US"/>
            <a:t>◦	Better alignment of LITs' actions with debtors' interests: </a:t>
          </a:r>
        </a:p>
      </dgm:t>
    </dgm:pt>
    <dgm:pt modelId="{D06000CF-33C5-43A7-BD7E-2EE0C85C58C7}" type="parTrans" cxnId="{83997EDC-A75F-4DAF-981C-7544B8CA325E}">
      <dgm:prSet/>
      <dgm:spPr/>
      <dgm:t>
        <a:bodyPr/>
        <a:lstStyle/>
        <a:p>
          <a:endParaRPr lang="en-US"/>
        </a:p>
      </dgm:t>
    </dgm:pt>
    <dgm:pt modelId="{E5F75F1A-BA98-4C2D-AFCF-9D266E47E2C1}" type="sibTrans" cxnId="{83997EDC-A75F-4DAF-981C-7544B8CA325E}">
      <dgm:prSet/>
      <dgm:spPr/>
      <dgm:t>
        <a:bodyPr/>
        <a:lstStyle/>
        <a:p>
          <a:endParaRPr lang="en-US"/>
        </a:p>
      </dgm:t>
    </dgm:pt>
    <dgm:pt modelId="{FD19FA07-E5EC-4F40-8FEF-002518C7BE60}">
      <dgm:prSet/>
      <dgm:spPr/>
      <dgm:t>
        <a:bodyPr/>
        <a:lstStyle/>
        <a:p>
          <a:r>
            <a:rPr lang="en-US"/>
            <a:t>▪	Improved decision-making for debtors</a:t>
          </a:r>
        </a:p>
      </dgm:t>
    </dgm:pt>
    <dgm:pt modelId="{9ECE2E0E-4A1F-425B-9399-1335A29E7B4D}" type="parTrans" cxnId="{7AE4EDBF-5776-4599-8DC2-8C7842880D91}">
      <dgm:prSet/>
      <dgm:spPr/>
      <dgm:t>
        <a:bodyPr/>
        <a:lstStyle/>
        <a:p>
          <a:endParaRPr lang="en-US"/>
        </a:p>
      </dgm:t>
    </dgm:pt>
    <dgm:pt modelId="{8269CE31-E591-4AE2-AAFA-BEA5856EC718}" type="sibTrans" cxnId="{7AE4EDBF-5776-4599-8DC2-8C7842880D91}">
      <dgm:prSet/>
      <dgm:spPr/>
      <dgm:t>
        <a:bodyPr/>
        <a:lstStyle/>
        <a:p>
          <a:endParaRPr lang="en-US"/>
        </a:p>
      </dgm:t>
    </dgm:pt>
    <dgm:pt modelId="{92E29628-4C74-473B-A4E3-BDB21A0855E9}">
      <dgm:prSet/>
      <dgm:spPr/>
      <dgm:t>
        <a:bodyPr/>
        <a:lstStyle/>
        <a:p>
          <a:r>
            <a:rPr lang="en-US"/>
            <a:t>◦	Potential for a more balanced insolvency system: </a:t>
          </a:r>
        </a:p>
      </dgm:t>
    </dgm:pt>
    <dgm:pt modelId="{AE1A88AE-7C7B-480B-BD31-DBA48BC8D5F2}" type="parTrans" cxnId="{6D96D9B4-6266-4B99-A187-3852B2F4A769}">
      <dgm:prSet/>
      <dgm:spPr/>
      <dgm:t>
        <a:bodyPr/>
        <a:lstStyle/>
        <a:p>
          <a:endParaRPr lang="en-US"/>
        </a:p>
      </dgm:t>
    </dgm:pt>
    <dgm:pt modelId="{F91EECAD-37DC-4182-9033-82C7D7037521}" type="sibTrans" cxnId="{6D96D9B4-6266-4B99-A187-3852B2F4A769}">
      <dgm:prSet/>
      <dgm:spPr/>
      <dgm:t>
        <a:bodyPr/>
        <a:lstStyle/>
        <a:p>
          <a:endParaRPr lang="en-US"/>
        </a:p>
      </dgm:t>
    </dgm:pt>
    <dgm:pt modelId="{0182AD58-D0BA-4C2E-A1B7-ED6AB3896EAE}">
      <dgm:prSet/>
      <dgm:spPr/>
      <dgm:t>
        <a:bodyPr/>
        <a:lstStyle/>
        <a:p>
          <a:r>
            <a:rPr lang="en-US"/>
            <a:t>▪	Fairer treatment and protection for debtors </a:t>
          </a:r>
        </a:p>
      </dgm:t>
    </dgm:pt>
    <dgm:pt modelId="{57C0EFAD-A8C5-430F-86CD-6DF70DBA77B1}" type="parTrans" cxnId="{A638A16F-52DA-4F5F-A124-B9EF3ABCB756}">
      <dgm:prSet/>
      <dgm:spPr/>
      <dgm:t>
        <a:bodyPr/>
        <a:lstStyle/>
        <a:p>
          <a:endParaRPr lang="en-US"/>
        </a:p>
      </dgm:t>
    </dgm:pt>
    <dgm:pt modelId="{5983B154-06FE-4F8E-95A1-586FF1B1BC09}" type="sibTrans" cxnId="{A638A16F-52DA-4F5F-A124-B9EF3ABCB756}">
      <dgm:prSet/>
      <dgm:spPr/>
      <dgm:t>
        <a:bodyPr/>
        <a:lstStyle/>
        <a:p>
          <a:endParaRPr lang="en-US"/>
        </a:p>
      </dgm:t>
    </dgm:pt>
    <dgm:pt modelId="{CB5B1823-8611-D244-ADCC-11F3E4098F7D}" type="pres">
      <dgm:prSet presAssocID="{00535CF7-A681-47CD-B201-4F22656F36B5}" presName="Name0" presStyleCnt="0">
        <dgm:presLayoutVars>
          <dgm:dir/>
          <dgm:animLvl val="lvl"/>
          <dgm:resizeHandles val="exact"/>
        </dgm:presLayoutVars>
      </dgm:prSet>
      <dgm:spPr/>
    </dgm:pt>
    <dgm:pt modelId="{393C08C9-1035-AF45-BCCC-735C629D22DB}" type="pres">
      <dgm:prSet presAssocID="{ACFD507A-4F80-4F30-ACAF-8299B0F5668A}" presName="linNode" presStyleCnt="0"/>
      <dgm:spPr/>
    </dgm:pt>
    <dgm:pt modelId="{307D3CA5-2682-544C-B462-905FE47ED6B8}" type="pres">
      <dgm:prSet presAssocID="{ACFD507A-4F80-4F30-ACAF-8299B0F5668A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09F20B1-B4FE-794D-9927-66986856F881}" type="pres">
      <dgm:prSet presAssocID="{E5F75F1A-BA98-4C2D-AFCF-9D266E47E2C1}" presName="sp" presStyleCnt="0"/>
      <dgm:spPr/>
    </dgm:pt>
    <dgm:pt modelId="{AB933F64-5755-5F42-9A12-27D0EC6A9485}" type="pres">
      <dgm:prSet presAssocID="{FD19FA07-E5EC-4F40-8FEF-002518C7BE60}" presName="linNode" presStyleCnt="0"/>
      <dgm:spPr/>
    </dgm:pt>
    <dgm:pt modelId="{0F79D4B7-2CE8-2A45-B2D2-5CB533AEA6CC}" type="pres">
      <dgm:prSet presAssocID="{FD19FA07-E5EC-4F40-8FEF-002518C7BE6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3E18853-8BEB-C54F-94B5-4796C77C63E8}" type="pres">
      <dgm:prSet presAssocID="{8269CE31-E591-4AE2-AAFA-BEA5856EC718}" presName="sp" presStyleCnt="0"/>
      <dgm:spPr/>
    </dgm:pt>
    <dgm:pt modelId="{254AF0FE-D4E7-4F44-A703-4BF8A3DD6FCA}" type="pres">
      <dgm:prSet presAssocID="{92E29628-4C74-473B-A4E3-BDB21A0855E9}" presName="linNode" presStyleCnt="0"/>
      <dgm:spPr/>
    </dgm:pt>
    <dgm:pt modelId="{D01FD2E4-6DCF-2C48-A11F-418A62E4578A}" type="pres">
      <dgm:prSet presAssocID="{92E29628-4C74-473B-A4E3-BDB21A0855E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77480E42-77F1-FF40-B1C1-2366DA5F264C}" type="pres">
      <dgm:prSet presAssocID="{F91EECAD-37DC-4182-9033-82C7D7037521}" presName="sp" presStyleCnt="0"/>
      <dgm:spPr/>
    </dgm:pt>
    <dgm:pt modelId="{81B9CCBB-B203-8943-876B-E91F3BC7E1A2}" type="pres">
      <dgm:prSet presAssocID="{0182AD58-D0BA-4C2E-A1B7-ED6AB3896EAE}" presName="linNode" presStyleCnt="0"/>
      <dgm:spPr/>
    </dgm:pt>
    <dgm:pt modelId="{AA2648D2-0F03-A34C-834B-20CF4DFAEB33}" type="pres">
      <dgm:prSet presAssocID="{0182AD58-D0BA-4C2E-A1B7-ED6AB3896EAE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76BEA432-50C7-0C43-91AB-A16EE1ED0CBE}" type="presOf" srcId="{00535CF7-A681-47CD-B201-4F22656F36B5}" destId="{CB5B1823-8611-D244-ADCC-11F3E4098F7D}" srcOrd="0" destOrd="0" presId="urn:microsoft.com/office/officeart/2005/8/layout/vList5"/>
    <dgm:cxn modelId="{6B16E055-8462-E047-B40A-06C26F5339A0}" type="presOf" srcId="{0182AD58-D0BA-4C2E-A1B7-ED6AB3896EAE}" destId="{AA2648D2-0F03-A34C-834B-20CF4DFAEB33}" srcOrd="0" destOrd="0" presId="urn:microsoft.com/office/officeart/2005/8/layout/vList5"/>
    <dgm:cxn modelId="{A638A16F-52DA-4F5F-A124-B9EF3ABCB756}" srcId="{00535CF7-A681-47CD-B201-4F22656F36B5}" destId="{0182AD58-D0BA-4C2E-A1B7-ED6AB3896EAE}" srcOrd="3" destOrd="0" parTransId="{57C0EFAD-A8C5-430F-86CD-6DF70DBA77B1}" sibTransId="{5983B154-06FE-4F8E-95A1-586FF1B1BC09}"/>
    <dgm:cxn modelId="{3B5E2FB2-225A-1B49-9524-DC0FFF103559}" type="presOf" srcId="{ACFD507A-4F80-4F30-ACAF-8299B0F5668A}" destId="{307D3CA5-2682-544C-B462-905FE47ED6B8}" srcOrd="0" destOrd="0" presId="urn:microsoft.com/office/officeart/2005/8/layout/vList5"/>
    <dgm:cxn modelId="{6D96D9B4-6266-4B99-A187-3852B2F4A769}" srcId="{00535CF7-A681-47CD-B201-4F22656F36B5}" destId="{92E29628-4C74-473B-A4E3-BDB21A0855E9}" srcOrd="2" destOrd="0" parTransId="{AE1A88AE-7C7B-480B-BD31-DBA48BC8D5F2}" sibTransId="{F91EECAD-37DC-4182-9033-82C7D7037521}"/>
    <dgm:cxn modelId="{7AE4EDBF-5776-4599-8DC2-8C7842880D91}" srcId="{00535CF7-A681-47CD-B201-4F22656F36B5}" destId="{FD19FA07-E5EC-4F40-8FEF-002518C7BE60}" srcOrd="1" destOrd="0" parTransId="{9ECE2E0E-4A1F-425B-9399-1335A29E7B4D}" sibTransId="{8269CE31-E591-4AE2-AAFA-BEA5856EC718}"/>
    <dgm:cxn modelId="{DEC3CFD5-3D23-8449-BBD1-8A863BDC29C9}" type="presOf" srcId="{FD19FA07-E5EC-4F40-8FEF-002518C7BE60}" destId="{0F79D4B7-2CE8-2A45-B2D2-5CB533AEA6CC}" srcOrd="0" destOrd="0" presId="urn:microsoft.com/office/officeart/2005/8/layout/vList5"/>
    <dgm:cxn modelId="{83997EDC-A75F-4DAF-981C-7544B8CA325E}" srcId="{00535CF7-A681-47CD-B201-4F22656F36B5}" destId="{ACFD507A-4F80-4F30-ACAF-8299B0F5668A}" srcOrd="0" destOrd="0" parTransId="{D06000CF-33C5-43A7-BD7E-2EE0C85C58C7}" sibTransId="{E5F75F1A-BA98-4C2D-AFCF-9D266E47E2C1}"/>
    <dgm:cxn modelId="{4EFC75E7-30E2-5145-A828-95C7A86FE769}" type="presOf" srcId="{92E29628-4C74-473B-A4E3-BDB21A0855E9}" destId="{D01FD2E4-6DCF-2C48-A11F-418A62E4578A}" srcOrd="0" destOrd="0" presId="urn:microsoft.com/office/officeart/2005/8/layout/vList5"/>
    <dgm:cxn modelId="{D65D8582-F678-FF46-8704-B9FF7F110384}" type="presParOf" srcId="{CB5B1823-8611-D244-ADCC-11F3E4098F7D}" destId="{393C08C9-1035-AF45-BCCC-735C629D22DB}" srcOrd="0" destOrd="0" presId="urn:microsoft.com/office/officeart/2005/8/layout/vList5"/>
    <dgm:cxn modelId="{867DECAD-6A34-FA4F-856B-A0702C555968}" type="presParOf" srcId="{393C08C9-1035-AF45-BCCC-735C629D22DB}" destId="{307D3CA5-2682-544C-B462-905FE47ED6B8}" srcOrd="0" destOrd="0" presId="urn:microsoft.com/office/officeart/2005/8/layout/vList5"/>
    <dgm:cxn modelId="{5061E835-3C9B-FA43-A5DB-187B922801F2}" type="presParOf" srcId="{CB5B1823-8611-D244-ADCC-11F3E4098F7D}" destId="{A09F20B1-B4FE-794D-9927-66986856F881}" srcOrd="1" destOrd="0" presId="urn:microsoft.com/office/officeart/2005/8/layout/vList5"/>
    <dgm:cxn modelId="{2F1F4974-D8CE-264B-B881-6A0D759DBBA9}" type="presParOf" srcId="{CB5B1823-8611-D244-ADCC-11F3E4098F7D}" destId="{AB933F64-5755-5F42-9A12-27D0EC6A9485}" srcOrd="2" destOrd="0" presId="urn:microsoft.com/office/officeart/2005/8/layout/vList5"/>
    <dgm:cxn modelId="{B7D02C93-034C-2B49-97DE-C6BC0523ECCA}" type="presParOf" srcId="{AB933F64-5755-5F42-9A12-27D0EC6A9485}" destId="{0F79D4B7-2CE8-2A45-B2D2-5CB533AEA6CC}" srcOrd="0" destOrd="0" presId="urn:microsoft.com/office/officeart/2005/8/layout/vList5"/>
    <dgm:cxn modelId="{BF2EFB8F-E1F6-0F4B-B7D2-88A9DD5ADAE7}" type="presParOf" srcId="{CB5B1823-8611-D244-ADCC-11F3E4098F7D}" destId="{03E18853-8BEB-C54F-94B5-4796C77C63E8}" srcOrd="3" destOrd="0" presId="urn:microsoft.com/office/officeart/2005/8/layout/vList5"/>
    <dgm:cxn modelId="{B8FFC4BB-AA51-6A42-814E-2FC7C3434FB3}" type="presParOf" srcId="{CB5B1823-8611-D244-ADCC-11F3E4098F7D}" destId="{254AF0FE-D4E7-4F44-A703-4BF8A3DD6FCA}" srcOrd="4" destOrd="0" presId="urn:microsoft.com/office/officeart/2005/8/layout/vList5"/>
    <dgm:cxn modelId="{F9D72BD2-D73A-3A41-B321-7F709F0FE4BF}" type="presParOf" srcId="{254AF0FE-D4E7-4F44-A703-4BF8A3DD6FCA}" destId="{D01FD2E4-6DCF-2C48-A11F-418A62E4578A}" srcOrd="0" destOrd="0" presId="urn:microsoft.com/office/officeart/2005/8/layout/vList5"/>
    <dgm:cxn modelId="{EFF3BEEA-11F6-EE4B-83F0-C46959E9D3CA}" type="presParOf" srcId="{CB5B1823-8611-D244-ADCC-11F3E4098F7D}" destId="{77480E42-77F1-FF40-B1C1-2366DA5F264C}" srcOrd="5" destOrd="0" presId="urn:microsoft.com/office/officeart/2005/8/layout/vList5"/>
    <dgm:cxn modelId="{38060CD3-F57B-7146-A70B-F19B9D14BE7D}" type="presParOf" srcId="{CB5B1823-8611-D244-ADCC-11F3E4098F7D}" destId="{81B9CCBB-B203-8943-876B-E91F3BC7E1A2}" srcOrd="6" destOrd="0" presId="urn:microsoft.com/office/officeart/2005/8/layout/vList5"/>
    <dgm:cxn modelId="{D9E34572-19DD-B14C-A675-CDD46264B97A}" type="presParOf" srcId="{81B9CCBB-B203-8943-876B-E91F3BC7E1A2}" destId="{AA2648D2-0F03-A34C-834B-20CF4DFAEB3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5E4932A-CAC9-4C62-ACA6-E190DE83CF0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F9BF57E-5295-43DE-9F44-ECD17C1814E7}">
      <dgm:prSet/>
      <dgm:spPr/>
      <dgm:t>
        <a:bodyPr/>
        <a:lstStyle/>
        <a:p>
          <a:r>
            <a:rPr lang="en-US"/>
            <a:t>◦	Recap of Professor Ramsay's contributions and their ongoing relevance: </a:t>
          </a:r>
        </a:p>
      </dgm:t>
    </dgm:pt>
    <dgm:pt modelId="{AB4A66FC-184E-4C71-9BB5-9C18F0E8004B}" type="parTrans" cxnId="{E364492B-DBAC-4819-AA97-7C2243B2B6B0}">
      <dgm:prSet/>
      <dgm:spPr/>
      <dgm:t>
        <a:bodyPr/>
        <a:lstStyle/>
        <a:p>
          <a:endParaRPr lang="en-US"/>
        </a:p>
      </dgm:t>
    </dgm:pt>
    <dgm:pt modelId="{2249E323-B01B-4E21-9763-7EBAD5E1C9D5}" type="sibTrans" cxnId="{E364492B-DBAC-4819-AA97-7C2243B2B6B0}">
      <dgm:prSet/>
      <dgm:spPr/>
      <dgm:t>
        <a:bodyPr/>
        <a:lstStyle/>
        <a:p>
          <a:endParaRPr lang="en-US"/>
        </a:p>
      </dgm:t>
    </dgm:pt>
    <dgm:pt modelId="{C0549787-AE25-489D-BC6F-A5AA54593297}">
      <dgm:prSet/>
      <dgm:spPr/>
      <dgm:t>
        <a:bodyPr/>
        <a:lstStyle/>
        <a:p>
          <a:r>
            <a:rPr lang="en-US"/>
            <a:t>▪	Empirical research, interest group analysis, advocacy for debtor representation </a:t>
          </a:r>
        </a:p>
      </dgm:t>
    </dgm:pt>
    <dgm:pt modelId="{E49771F6-3C9B-4945-9955-742A84236659}" type="parTrans" cxnId="{B4872EF4-7E2F-4700-ADE6-081A91AF4DE3}">
      <dgm:prSet/>
      <dgm:spPr/>
      <dgm:t>
        <a:bodyPr/>
        <a:lstStyle/>
        <a:p>
          <a:endParaRPr lang="en-US"/>
        </a:p>
      </dgm:t>
    </dgm:pt>
    <dgm:pt modelId="{35A85EE2-E8EA-4903-9E61-F02AE3710264}" type="sibTrans" cxnId="{B4872EF4-7E2F-4700-ADE6-081A91AF4DE3}">
      <dgm:prSet/>
      <dgm:spPr/>
      <dgm:t>
        <a:bodyPr/>
        <a:lstStyle/>
        <a:p>
          <a:endParaRPr lang="en-US"/>
        </a:p>
      </dgm:t>
    </dgm:pt>
    <dgm:pt modelId="{B6E8EF64-3026-41FF-9A51-E4115512E975}">
      <dgm:prSet/>
      <dgm:spPr/>
      <dgm:t>
        <a:bodyPr/>
        <a:lstStyle/>
        <a:p>
          <a:r>
            <a:rPr lang="en-US"/>
            <a:t>◦	Importance of adopting debtor-focused reforms: </a:t>
          </a:r>
        </a:p>
      </dgm:t>
    </dgm:pt>
    <dgm:pt modelId="{FDB3130B-E8FE-48A7-B0A4-711314517C7F}" type="parTrans" cxnId="{5A874A42-796A-4961-8BC9-45E561F27386}">
      <dgm:prSet/>
      <dgm:spPr/>
      <dgm:t>
        <a:bodyPr/>
        <a:lstStyle/>
        <a:p>
          <a:endParaRPr lang="en-US"/>
        </a:p>
      </dgm:t>
    </dgm:pt>
    <dgm:pt modelId="{E8EBC90C-AC1D-466A-A30F-36462DF81777}" type="sibTrans" cxnId="{5A874A42-796A-4961-8BC9-45E561F27386}">
      <dgm:prSet/>
      <dgm:spPr/>
      <dgm:t>
        <a:bodyPr/>
        <a:lstStyle/>
        <a:p>
          <a:endParaRPr lang="en-US"/>
        </a:p>
      </dgm:t>
    </dgm:pt>
    <dgm:pt modelId="{10435A54-49C0-492D-8314-A328EEA8900E}">
      <dgm:prSet/>
      <dgm:spPr/>
      <dgm:t>
        <a:bodyPr/>
        <a:lstStyle/>
        <a:p>
          <a:r>
            <a:rPr lang="en-US"/>
            <a:t>▪	Drawing inspiration from securities law to improve bankruptcy system </a:t>
          </a:r>
        </a:p>
      </dgm:t>
    </dgm:pt>
    <dgm:pt modelId="{EAD86432-6DA4-4C24-8E02-1716A0744F45}" type="parTrans" cxnId="{7C86FCE1-512A-4974-9E04-DE99FF22BF98}">
      <dgm:prSet/>
      <dgm:spPr/>
      <dgm:t>
        <a:bodyPr/>
        <a:lstStyle/>
        <a:p>
          <a:endParaRPr lang="en-US"/>
        </a:p>
      </dgm:t>
    </dgm:pt>
    <dgm:pt modelId="{B2876C57-25E0-4EB1-B3E9-57B9905132C0}" type="sibTrans" cxnId="{7C86FCE1-512A-4974-9E04-DE99FF22BF98}">
      <dgm:prSet/>
      <dgm:spPr/>
      <dgm:t>
        <a:bodyPr/>
        <a:lstStyle/>
        <a:p>
          <a:endParaRPr lang="en-US"/>
        </a:p>
      </dgm:t>
    </dgm:pt>
    <dgm:pt modelId="{F8F3F393-3C09-6043-8618-FC4125F6EDCD}" type="pres">
      <dgm:prSet presAssocID="{45E4932A-CAC9-4C62-ACA6-E190DE83CF05}" presName="vert0" presStyleCnt="0">
        <dgm:presLayoutVars>
          <dgm:dir/>
          <dgm:animOne val="branch"/>
          <dgm:animLvl val="lvl"/>
        </dgm:presLayoutVars>
      </dgm:prSet>
      <dgm:spPr/>
    </dgm:pt>
    <dgm:pt modelId="{8F2BB44F-D438-CF44-AA64-B932A236B18F}" type="pres">
      <dgm:prSet presAssocID="{FF9BF57E-5295-43DE-9F44-ECD17C1814E7}" presName="thickLine" presStyleLbl="alignNode1" presStyleIdx="0" presStyleCnt="4"/>
      <dgm:spPr/>
    </dgm:pt>
    <dgm:pt modelId="{56EDF1BD-151D-A34E-8231-D4CC66FC2A7F}" type="pres">
      <dgm:prSet presAssocID="{FF9BF57E-5295-43DE-9F44-ECD17C1814E7}" presName="horz1" presStyleCnt="0"/>
      <dgm:spPr/>
    </dgm:pt>
    <dgm:pt modelId="{F8E336FD-5ABB-5A48-9F67-C3A0E0DA8CD5}" type="pres">
      <dgm:prSet presAssocID="{FF9BF57E-5295-43DE-9F44-ECD17C1814E7}" presName="tx1" presStyleLbl="revTx" presStyleIdx="0" presStyleCnt="4"/>
      <dgm:spPr/>
    </dgm:pt>
    <dgm:pt modelId="{ABD7C0CC-9D95-F74C-A431-08E725B4302B}" type="pres">
      <dgm:prSet presAssocID="{FF9BF57E-5295-43DE-9F44-ECD17C1814E7}" presName="vert1" presStyleCnt="0"/>
      <dgm:spPr/>
    </dgm:pt>
    <dgm:pt modelId="{963871A2-7C3B-DE46-B9A3-4D89B3E38E8A}" type="pres">
      <dgm:prSet presAssocID="{C0549787-AE25-489D-BC6F-A5AA54593297}" presName="thickLine" presStyleLbl="alignNode1" presStyleIdx="1" presStyleCnt="4"/>
      <dgm:spPr/>
    </dgm:pt>
    <dgm:pt modelId="{C1561E4B-547F-2D4D-AD7A-132FE7B9F05C}" type="pres">
      <dgm:prSet presAssocID="{C0549787-AE25-489D-BC6F-A5AA54593297}" presName="horz1" presStyleCnt="0"/>
      <dgm:spPr/>
    </dgm:pt>
    <dgm:pt modelId="{B3A16CDD-58C7-D24B-A104-A2D649D3F879}" type="pres">
      <dgm:prSet presAssocID="{C0549787-AE25-489D-BC6F-A5AA54593297}" presName="tx1" presStyleLbl="revTx" presStyleIdx="1" presStyleCnt="4"/>
      <dgm:spPr/>
    </dgm:pt>
    <dgm:pt modelId="{3B06CA5C-617D-BB44-AF57-9E9BF68D4398}" type="pres">
      <dgm:prSet presAssocID="{C0549787-AE25-489D-BC6F-A5AA54593297}" presName="vert1" presStyleCnt="0"/>
      <dgm:spPr/>
    </dgm:pt>
    <dgm:pt modelId="{7F10B1DB-278A-114D-ABBC-254B260822A2}" type="pres">
      <dgm:prSet presAssocID="{B6E8EF64-3026-41FF-9A51-E4115512E975}" presName="thickLine" presStyleLbl="alignNode1" presStyleIdx="2" presStyleCnt="4"/>
      <dgm:spPr/>
    </dgm:pt>
    <dgm:pt modelId="{A20F8FB7-D628-D141-88EF-AF97CED65A96}" type="pres">
      <dgm:prSet presAssocID="{B6E8EF64-3026-41FF-9A51-E4115512E975}" presName="horz1" presStyleCnt="0"/>
      <dgm:spPr/>
    </dgm:pt>
    <dgm:pt modelId="{D256E4FC-5A79-464A-B287-4D2888B51FE3}" type="pres">
      <dgm:prSet presAssocID="{B6E8EF64-3026-41FF-9A51-E4115512E975}" presName="tx1" presStyleLbl="revTx" presStyleIdx="2" presStyleCnt="4"/>
      <dgm:spPr/>
    </dgm:pt>
    <dgm:pt modelId="{4DA330C7-3D36-B244-983F-7CF373405B80}" type="pres">
      <dgm:prSet presAssocID="{B6E8EF64-3026-41FF-9A51-E4115512E975}" presName="vert1" presStyleCnt="0"/>
      <dgm:spPr/>
    </dgm:pt>
    <dgm:pt modelId="{B7E77198-F7C0-F04E-9A0F-C63EC2D139CD}" type="pres">
      <dgm:prSet presAssocID="{10435A54-49C0-492D-8314-A328EEA8900E}" presName="thickLine" presStyleLbl="alignNode1" presStyleIdx="3" presStyleCnt="4"/>
      <dgm:spPr/>
    </dgm:pt>
    <dgm:pt modelId="{980A91E3-2CDB-6640-8E03-BA7A7C470EEC}" type="pres">
      <dgm:prSet presAssocID="{10435A54-49C0-492D-8314-A328EEA8900E}" presName="horz1" presStyleCnt="0"/>
      <dgm:spPr/>
    </dgm:pt>
    <dgm:pt modelId="{3FCED8EE-BA9A-AC43-89E5-2DCA481AADB7}" type="pres">
      <dgm:prSet presAssocID="{10435A54-49C0-492D-8314-A328EEA8900E}" presName="tx1" presStyleLbl="revTx" presStyleIdx="3" presStyleCnt="4"/>
      <dgm:spPr/>
    </dgm:pt>
    <dgm:pt modelId="{FD391AD6-23E6-854C-8A59-69B617C90953}" type="pres">
      <dgm:prSet presAssocID="{10435A54-49C0-492D-8314-A328EEA8900E}" presName="vert1" presStyleCnt="0"/>
      <dgm:spPr/>
    </dgm:pt>
  </dgm:ptLst>
  <dgm:cxnLst>
    <dgm:cxn modelId="{6DEEC904-D454-D94C-91BF-1231B1470CEA}" type="presOf" srcId="{C0549787-AE25-489D-BC6F-A5AA54593297}" destId="{B3A16CDD-58C7-D24B-A104-A2D649D3F879}" srcOrd="0" destOrd="0" presId="urn:microsoft.com/office/officeart/2008/layout/LinedList"/>
    <dgm:cxn modelId="{E364492B-DBAC-4819-AA97-7C2243B2B6B0}" srcId="{45E4932A-CAC9-4C62-ACA6-E190DE83CF05}" destId="{FF9BF57E-5295-43DE-9F44-ECD17C1814E7}" srcOrd="0" destOrd="0" parTransId="{AB4A66FC-184E-4C71-9BB5-9C18F0E8004B}" sibTransId="{2249E323-B01B-4E21-9763-7EBAD5E1C9D5}"/>
    <dgm:cxn modelId="{5A874A42-796A-4961-8BC9-45E561F27386}" srcId="{45E4932A-CAC9-4C62-ACA6-E190DE83CF05}" destId="{B6E8EF64-3026-41FF-9A51-E4115512E975}" srcOrd="2" destOrd="0" parTransId="{FDB3130B-E8FE-48A7-B0A4-711314517C7F}" sibTransId="{E8EBC90C-AC1D-466A-A30F-36462DF81777}"/>
    <dgm:cxn modelId="{CAD81979-75D1-8147-AC7E-CDB5D24ED9F9}" type="presOf" srcId="{45E4932A-CAC9-4C62-ACA6-E190DE83CF05}" destId="{F8F3F393-3C09-6043-8618-FC4125F6EDCD}" srcOrd="0" destOrd="0" presId="urn:microsoft.com/office/officeart/2008/layout/LinedList"/>
    <dgm:cxn modelId="{36F9C4C4-F101-C249-8C9B-E412E42AA572}" type="presOf" srcId="{FF9BF57E-5295-43DE-9F44-ECD17C1814E7}" destId="{F8E336FD-5ABB-5A48-9F67-C3A0E0DA8CD5}" srcOrd="0" destOrd="0" presId="urn:microsoft.com/office/officeart/2008/layout/LinedList"/>
    <dgm:cxn modelId="{33CDC9C9-4563-C743-97BD-E0E63011A5D1}" type="presOf" srcId="{B6E8EF64-3026-41FF-9A51-E4115512E975}" destId="{D256E4FC-5A79-464A-B287-4D2888B51FE3}" srcOrd="0" destOrd="0" presId="urn:microsoft.com/office/officeart/2008/layout/LinedList"/>
    <dgm:cxn modelId="{9F49EAE0-1D6B-0343-B7C2-DD023AAC4FFA}" type="presOf" srcId="{10435A54-49C0-492D-8314-A328EEA8900E}" destId="{3FCED8EE-BA9A-AC43-89E5-2DCA481AADB7}" srcOrd="0" destOrd="0" presId="urn:microsoft.com/office/officeart/2008/layout/LinedList"/>
    <dgm:cxn modelId="{7C86FCE1-512A-4974-9E04-DE99FF22BF98}" srcId="{45E4932A-CAC9-4C62-ACA6-E190DE83CF05}" destId="{10435A54-49C0-492D-8314-A328EEA8900E}" srcOrd="3" destOrd="0" parTransId="{EAD86432-6DA4-4C24-8E02-1716A0744F45}" sibTransId="{B2876C57-25E0-4EB1-B3E9-57B9905132C0}"/>
    <dgm:cxn modelId="{B4872EF4-7E2F-4700-ADE6-081A91AF4DE3}" srcId="{45E4932A-CAC9-4C62-ACA6-E190DE83CF05}" destId="{C0549787-AE25-489D-BC6F-A5AA54593297}" srcOrd="1" destOrd="0" parTransId="{E49771F6-3C9B-4945-9955-742A84236659}" sibTransId="{35A85EE2-E8EA-4903-9E61-F02AE3710264}"/>
    <dgm:cxn modelId="{F652840C-6BF0-1546-A4C1-91356B0FA1AD}" type="presParOf" srcId="{F8F3F393-3C09-6043-8618-FC4125F6EDCD}" destId="{8F2BB44F-D438-CF44-AA64-B932A236B18F}" srcOrd="0" destOrd="0" presId="urn:microsoft.com/office/officeart/2008/layout/LinedList"/>
    <dgm:cxn modelId="{3B0187D6-C9D9-C845-A9C8-96D7A5172332}" type="presParOf" srcId="{F8F3F393-3C09-6043-8618-FC4125F6EDCD}" destId="{56EDF1BD-151D-A34E-8231-D4CC66FC2A7F}" srcOrd="1" destOrd="0" presId="urn:microsoft.com/office/officeart/2008/layout/LinedList"/>
    <dgm:cxn modelId="{10C80B5E-4213-AA46-A0CB-D12717EF8A5A}" type="presParOf" srcId="{56EDF1BD-151D-A34E-8231-D4CC66FC2A7F}" destId="{F8E336FD-5ABB-5A48-9F67-C3A0E0DA8CD5}" srcOrd="0" destOrd="0" presId="urn:microsoft.com/office/officeart/2008/layout/LinedList"/>
    <dgm:cxn modelId="{13BE9D8E-D76E-4646-A0D1-3C7941659B76}" type="presParOf" srcId="{56EDF1BD-151D-A34E-8231-D4CC66FC2A7F}" destId="{ABD7C0CC-9D95-F74C-A431-08E725B4302B}" srcOrd="1" destOrd="0" presId="urn:microsoft.com/office/officeart/2008/layout/LinedList"/>
    <dgm:cxn modelId="{8896A59F-1F86-D344-A2D2-4124618F5EC6}" type="presParOf" srcId="{F8F3F393-3C09-6043-8618-FC4125F6EDCD}" destId="{963871A2-7C3B-DE46-B9A3-4D89B3E38E8A}" srcOrd="2" destOrd="0" presId="urn:microsoft.com/office/officeart/2008/layout/LinedList"/>
    <dgm:cxn modelId="{C5865F56-8CA5-0C4F-989A-7389F25ABD5C}" type="presParOf" srcId="{F8F3F393-3C09-6043-8618-FC4125F6EDCD}" destId="{C1561E4B-547F-2D4D-AD7A-132FE7B9F05C}" srcOrd="3" destOrd="0" presId="urn:microsoft.com/office/officeart/2008/layout/LinedList"/>
    <dgm:cxn modelId="{C182B202-EA23-534D-A94C-A477B00F142E}" type="presParOf" srcId="{C1561E4B-547F-2D4D-AD7A-132FE7B9F05C}" destId="{B3A16CDD-58C7-D24B-A104-A2D649D3F879}" srcOrd="0" destOrd="0" presId="urn:microsoft.com/office/officeart/2008/layout/LinedList"/>
    <dgm:cxn modelId="{13BD465D-9BCC-2D4A-9F35-D7CC17C174C9}" type="presParOf" srcId="{C1561E4B-547F-2D4D-AD7A-132FE7B9F05C}" destId="{3B06CA5C-617D-BB44-AF57-9E9BF68D4398}" srcOrd="1" destOrd="0" presId="urn:microsoft.com/office/officeart/2008/layout/LinedList"/>
    <dgm:cxn modelId="{32250684-7DC7-6A49-A166-408C33F11B74}" type="presParOf" srcId="{F8F3F393-3C09-6043-8618-FC4125F6EDCD}" destId="{7F10B1DB-278A-114D-ABBC-254B260822A2}" srcOrd="4" destOrd="0" presId="urn:microsoft.com/office/officeart/2008/layout/LinedList"/>
    <dgm:cxn modelId="{E38FC418-8E0F-694C-95E5-7EB3422B5E0B}" type="presParOf" srcId="{F8F3F393-3C09-6043-8618-FC4125F6EDCD}" destId="{A20F8FB7-D628-D141-88EF-AF97CED65A96}" srcOrd="5" destOrd="0" presId="urn:microsoft.com/office/officeart/2008/layout/LinedList"/>
    <dgm:cxn modelId="{776CBA28-01F9-0D4B-97B4-6DE8C1B81CF1}" type="presParOf" srcId="{A20F8FB7-D628-D141-88EF-AF97CED65A96}" destId="{D256E4FC-5A79-464A-B287-4D2888B51FE3}" srcOrd="0" destOrd="0" presId="urn:microsoft.com/office/officeart/2008/layout/LinedList"/>
    <dgm:cxn modelId="{1C1D1252-740E-7240-98AC-F3549D9DB7B2}" type="presParOf" srcId="{A20F8FB7-D628-D141-88EF-AF97CED65A96}" destId="{4DA330C7-3D36-B244-983F-7CF373405B80}" srcOrd="1" destOrd="0" presId="urn:microsoft.com/office/officeart/2008/layout/LinedList"/>
    <dgm:cxn modelId="{7B03EB45-4211-2B48-BF41-A3ED6371684F}" type="presParOf" srcId="{F8F3F393-3C09-6043-8618-FC4125F6EDCD}" destId="{B7E77198-F7C0-F04E-9A0F-C63EC2D139CD}" srcOrd="6" destOrd="0" presId="urn:microsoft.com/office/officeart/2008/layout/LinedList"/>
    <dgm:cxn modelId="{15D59110-81B2-934F-A81F-3095621B77BA}" type="presParOf" srcId="{F8F3F393-3C09-6043-8618-FC4125F6EDCD}" destId="{980A91E3-2CDB-6640-8E03-BA7A7C470EEC}" srcOrd="7" destOrd="0" presId="urn:microsoft.com/office/officeart/2008/layout/LinedList"/>
    <dgm:cxn modelId="{099169B7-B389-9045-8C0E-C491F6EA26AE}" type="presParOf" srcId="{980A91E3-2CDB-6640-8E03-BA7A7C470EEC}" destId="{3FCED8EE-BA9A-AC43-89E5-2DCA481AADB7}" srcOrd="0" destOrd="0" presId="urn:microsoft.com/office/officeart/2008/layout/LinedList"/>
    <dgm:cxn modelId="{1CAB0E0B-98AB-6A4B-8A27-E48943705EBE}" type="presParOf" srcId="{980A91E3-2CDB-6640-8E03-BA7A7C470EEC}" destId="{FD391AD6-23E6-854C-8A59-69B617C909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29088-F674-0D44-AD61-E1331E6A930F}">
      <dsp:nvSpPr>
        <dsp:cNvPr id="0" name=""/>
        <dsp:cNvSpPr/>
      </dsp:nvSpPr>
      <dsp:spPr>
        <a:xfrm>
          <a:off x="2899779" y="686484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729398"/>
        <a:ext cx="28053" cy="5610"/>
      </dsp:txXfrm>
    </dsp:sp>
    <dsp:sp modelId="{90AD8140-E0E0-6A47-AEBD-F5AE054702C0}">
      <dsp:nvSpPr>
        <dsp:cNvPr id="0" name=""/>
        <dsp:cNvSpPr/>
      </dsp:nvSpPr>
      <dsp:spPr>
        <a:xfrm>
          <a:off x="462167" y="380"/>
          <a:ext cx="2439412" cy="14636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Prof Ramsay taught at </a:t>
          </a:r>
          <a:r>
            <a:rPr lang="en-US" sz="1800" kern="1200" dirty="0" err="1"/>
            <a:t>Osgoode</a:t>
          </a:r>
          <a:r>
            <a:rPr lang="en-US" sz="1800" kern="1200" dirty="0"/>
            <a:t> Hall Law School from 1986 to 2007 </a:t>
          </a:r>
        </a:p>
      </dsp:txBody>
      <dsp:txXfrm>
        <a:off x="462167" y="380"/>
        <a:ext cx="2439412" cy="1463647"/>
      </dsp:txXfrm>
    </dsp:sp>
    <dsp:sp modelId="{1463F302-8B98-2A47-8F57-54F9FCCE243E}">
      <dsp:nvSpPr>
        <dsp:cNvPr id="0" name=""/>
        <dsp:cNvSpPr/>
      </dsp:nvSpPr>
      <dsp:spPr>
        <a:xfrm>
          <a:off x="1681873" y="1462227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1724654"/>
        <a:ext cx="152624" cy="5610"/>
      </dsp:txXfrm>
    </dsp:sp>
    <dsp:sp modelId="{3FBCD6C1-A886-4743-B2A7-0B72711F885B}">
      <dsp:nvSpPr>
        <dsp:cNvPr id="0" name=""/>
        <dsp:cNvSpPr/>
      </dsp:nvSpPr>
      <dsp:spPr>
        <a:xfrm>
          <a:off x="3462644" y="380"/>
          <a:ext cx="2439412" cy="146364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Renowned for his empirical research and advocacy in bankruptcy law </a:t>
          </a:r>
        </a:p>
      </dsp:txBody>
      <dsp:txXfrm>
        <a:off x="3462644" y="380"/>
        <a:ext cx="2439412" cy="1463647"/>
      </dsp:txXfrm>
    </dsp:sp>
    <dsp:sp modelId="{D24FF57C-02D2-E242-A551-253CC9F9A2F6}">
      <dsp:nvSpPr>
        <dsp:cNvPr id="0" name=""/>
        <dsp:cNvSpPr/>
      </dsp:nvSpPr>
      <dsp:spPr>
        <a:xfrm>
          <a:off x="2899779" y="2711195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2754110"/>
        <a:ext cx="28053" cy="5610"/>
      </dsp:txXfrm>
    </dsp:sp>
    <dsp:sp modelId="{739858D2-B67A-1849-8A81-72CF29A887B9}">
      <dsp:nvSpPr>
        <dsp:cNvPr id="0" name=""/>
        <dsp:cNvSpPr/>
      </dsp:nvSpPr>
      <dsp:spPr>
        <a:xfrm>
          <a:off x="462167" y="2025092"/>
          <a:ext cx="2439412" cy="14636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Purpose of the presentation: </a:t>
          </a:r>
        </a:p>
      </dsp:txBody>
      <dsp:txXfrm>
        <a:off x="462167" y="2025092"/>
        <a:ext cx="2439412" cy="1463647"/>
      </dsp:txXfrm>
    </dsp:sp>
    <dsp:sp modelId="{EB552473-B14C-5642-BB87-EBB1FFCBC46B}">
      <dsp:nvSpPr>
        <dsp:cNvPr id="0" name=""/>
        <dsp:cNvSpPr/>
      </dsp:nvSpPr>
      <dsp:spPr>
        <a:xfrm>
          <a:off x="1681873" y="3486939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3749366"/>
        <a:ext cx="152624" cy="5610"/>
      </dsp:txXfrm>
    </dsp:sp>
    <dsp:sp modelId="{9443E358-5F93-E341-964D-1A06B0FFF5AC}">
      <dsp:nvSpPr>
        <dsp:cNvPr id="0" name=""/>
        <dsp:cNvSpPr/>
      </dsp:nvSpPr>
      <dsp:spPr>
        <a:xfrm>
          <a:off x="3462644" y="2025092"/>
          <a:ext cx="2439412" cy="146364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Highlight Prof  Ramsay’s Canadian  contributions</a:t>
          </a:r>
        </a:p>
      </dsp:txBody>
      <dsp:txXfrm>
        <a:off x="3462644" y="2025092"/>
        <a:ext cx="2439412" cy="1463647"/>
      </dsp:txXfrm>
    </dsp:sp>
    <dsp:sp modelId="{26B56852-D9E2-A64A-AB85-48C8C4231DC1}">
      <dsp:nvSpPr>
        <dsp:cNvPr id="0" name=""/>
        <dsp:cNvSpPr/>
      </dsp:nvSpPr>
      <dsp:spPr>
        <a:xfrm>
          <a:off x="462167" y="4049804"/>
          <a:ext cx="2439412" cy="14636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 related current developments in Canadian bankruptcy law</a:t>
          </a:r>
        </a:p>
      </dsp:txBody>
      <dsp:txXfrm>
        <a:off x="462167" y="4049804"/>
        <a:ext cx="2439412" cy="1463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8F5013-CDA4-4248-B648-E9F9FDA810AB}">
      <dsp:nvSpPr>
        <dsp:cNvPr id="0" name=""/>
        <dsp:cNvSpPr/>
      </dsp:nvSpPr>
      <dsp:spPr>
        <a:xfrm>
          <a:off x="0" y="1023155"/>
          <a:ext cx="6364224" cy="393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Use of empirical research in law reform </a:t>
          </a:r>
        </a:p>
      </dsp:txBody>
      <dsp:txXfrm>
        <a:off x="19191" y="1042346"/>
        <a:ext cx="6325842" cy="354738"/>
      </dsp:txXfrm>
    </dsp:sp>
    <dsp:sp modelId="{D93F5A1A-DF4D-1A48-BF37-86D5C5EA6DB1}">
      <dsp:nvSpPr>
        <dsp:cNvPr id="0" name=""/>
        <dsp:cNvSpPr/>
      </dsp:nvSpPr>
      <dsp:spPr>
        <a:xfrm>
          <a:off x="0" y="1462355"/>
          <a:ext cx="6364224" cy="393120"/>
        </a:xfrm>
        <a:prstGeom prst="roundRect">
          <a:avLst/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Quantitative analysis of 1,000 bankruptcy filings in Toronto </a:t>
          </a:r>
        </a:p>
      </dsp:txBody>
      <dsp:txXfrm>
        <a:off x="19191" y="1481546"/>
        <a:ext cx="6325842" cy="354738"/>
      </dsp:txXfrm>
    </dsp:sp>
    <dsp:sp modelId="{69FC63C3-BEAB-9848-906A-13240C75A8CE}">
      <dsp:nvSpPr>
        <dsp:cNvPr id="0" name=""/>
        <dsp:cNvSpPr/>
      </dsp:nvSpPr>
      <dsp:spPr>
        <a:xfrm>
          <a:off x="0" y="1901556"/>
          <a:ext cx="6364224" cy="393120"/>
        </a:xfrm>
        <a:prstGeom prst="roundRect">
          <a:avLst/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Qualitative interviews with 22 trustees </a:t>
          </a:r>
        </a:p>
      </dsp:txBody>
      <dsp:txXfrm>
        <a:off x="19191" y="1920747"/>
        <a:ext cx="6325842" cy="354738"/>
      </dsp:txXfrm>
    </dsp:sp>
    <dsp:sp modelId="{9E6044D9-C8A2-1242-86FA-F65043BE5194}">
      <dsp:nvSpPr>
        <dsp:cNvPr id="0" name=""/>
        <dsp:cNvSpPr/>
      </dsp:nvSpPr>
      <dsp:spPr>
        <a:xfrm>
          <a:off x="0" y="2340756"/>
          <a:ext cx="6364224" cy="393120"/>
        </a:xfrm>
        <a:prstGeom prst="roundRect">
          <a:avLst/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Mixed methods study of insolvency in the mid- to late-1990s  </a:t>
          </a:r>
        </a:p>
      </dsp:txBody>
      <dsp:txXfrm>
        <a:off x="19191" y="2359947"/>
        <a:ext cx="6325842" cy="354738"/>
      </dsp:txXfrm>
    </dsp:sp>
    <dsp:sp modelId="{14AF8628-928E-B54A-93F4-4F0E452E2FA6}">
      <dsp:nvSpPr>
        <dsp:cNvPr id="0" name=""/>
        <dsp:cNvSpPr/>
      </dsp:nvSpPr>
      <dsp:spPr>
        <a:xfrm>
          <a:off x="0" y="2779956"/>
          <a:ext cx="6364224" cy="393120"/>
        </a:xfrm>
        <a:prstGeom prst="roundRect">
          <a:avLst/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Combined quantitative data with qualitative insights </a:t>
          </a:r>
        </a:p>
      </dsp:txBody>
      <dsp:txXfrm>
        <a:off x="19191" y="2799147"/>
        <a:ext cx="6325842" cy="354738"/>
      </dsp:txXfrm>
    </dsp:sp>
    <dsp:sp modelId="{56F9C779-63C8-C94D-8035-C708FD94CE43}">
      <dsp:nvSpPr>
        <dsp:cNvPr id="0" name=""/>
        <dsp:cNvSpPr/>
      </dsp:nvSpPr>
      <dsp:spPr>
        <a:xfrm>
          <a:off x="0" y="3219156"/>
          <a:ext cx="6364224" cy="393120"/>
        </a:xfrm>
        <a:prstGeom prst="roundRect">
          <a:avLst/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Notable findings: </a:t>
          </a:r>
        </a:p>
      </dsp:txBody>
      <dsp:txXfrm>
        <a:off x="19191" y="3238347"/>
        <a:ext cx="6325842" cy="354738"/>
      </dsp:txXfrm>
    </dsp:sp>
    <dsp:sp modelId="{53D48BC8-CD60-DE48-98BC-A17E2B640112}">
      <dsp:nvSpPr>
        <dsp:cNvPr id="0" name=""/>
        <dsp:cNvSpPr/>
      </dsp:nvSpPr>
      <dsp:spPr>
        <a:xfrm>
          <a:off x="0" y="3658356"/>
          <a:ext cx="6364224" cy="393120"/>
        </a:xfrm>
        <a:prstGeom prst="roundRect">
          <a:avLst/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Identification of "local legal culture" in bankruptcy practices </a:t>
          </a:r>
        </a:p>
      </dsp:txBody>
      <dsp:txXfrm>
        <a:off x="19191" y="3677547"/>
        <a:ext cx="6325842" cy="354738"/>
      </dsp:txXfrm>
    </dsp:sp>
    <dsp:sp modelId="{ACB2679B-383F-F842-B9CC-D98A6E0B61C5}">
      <dsp:nvSpPr>
        <dsp:cNvPr id="0" name=""/>
        <dsp:cNvSpPr/>
      </dsp:nvSpPr>
      <dsp:spPr>
        <a:xfrm>
          <a:off x="0" y="4097556"/>
          <a:ext cx="6364224" cy="39312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Trustees' discretion in realizing minor assets </a:t>
          </a:r>
        </a:p>
      </dsp:txBody>
      <dsp:txXfrm>
        <a:off x="19191" y="4116747"/>
        <a:ext cx="6325842" cy="354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4F636-7DB2-6A47-A977-D9FB9EABCA60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9AAB7-E285-E54D-AB51-F4B09B80CC64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◦	Analysis of the role of private bankruptcy trustees, institutional creditors, and the federal regulator  </a:t>
          </a:r>
        </a:p>
      </dsp:txBody>
      <dsp:txXfrm>
        <a:off x="0" y="675"/>
        <a:ext cx="6900512" cy="1106957"/>
      </dsp:txXfrm>
    </dsp:sp>
    <dsp:sp modelId="{D7F86558-A8C8-6647-93DA-5AC3E0A6105F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94FBB-F165-D844-9A1C-25EB2C70AE4A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▪	Continued dominance of these groups in policy-making </a:t>
          </a:r>
        </a:p>
      </dsp:txBody>
      <dsp:txXfrm>
        <a:off x="0" y="1107633"/>
        <a:ext cx="6900512" cy="1106957"/>
      </dsp:txXfrm>
    </dsp:sp>
    <dsp:sp modelId="{76CB28EC-9702-264E-B0EA-2ED5023D39E3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907B8-CE86-D94E-B85F-6748475CDB0F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▪	Lack of debtor representation despite Ramsay's advocacy </a:t>
          </a:r>
        </a:p>
      </dsp:txBody>
      <dsp:txXfrm>
        <a:off x="0" y="2214591"/>
        <a:ext cx="6900512" cy="1106957"/>
      </dsp:txXfrm>
    </dsp:sp>
    <dsp:sp modelId="{6203372D-CB0B-424E-97FC-C9D4585EB1E0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04159-9D92-E843-B57A-9C4EF9257E1D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◦	Impact on bankruptcy law reform: </a:t>
          </a:r>
        </a:p>
      </dsp:txBody>
      <dsp:txXfrm>
        <a:off x="0" y="3321549"/>
        <a:ext cx="6900512" cy="1106957"/>
      </dsp:txXfrm>
    </dsp:sp>
    <dsp:sp modelId="{00E2FFB0-A640-7847-A6C0-D14F5F698C81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AFF2A6-A18E-604F-BD8D-7E0DD6E86587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▪	Shift towards consumer proposals over straight bankruptcies </a:t>
          </a:r>
        </a:p>
      </dsp:txBody>
      <dsp:txXfrm>
        <a:off x="0" y="4428507"/>
        <a:ext cx="6900512" cy="11069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E119C-35CE-F141-8CAA-EABC7D744997}">
      <dsp:nvSpPr>
        <dsp:cNvPr id="0" name=""/>
        <dsp:cNvSpPr/>
      </dsp:nvSpPr>
      <dsp:spPr>
        <a:xfrm>
          <a:off x="0" y="19759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Increase in consumer proposals from 20% in the late 1990s to 79% by 2023  </a:t>
          </a:r>
        </a:p>
      </dsp:txBody>
      <dsp:txXfrm>
        <a:off x="31070" y="50829"/>
        <a:ext cx="6604693" cy="574340"/>
      </dsp:txXfrm>
    </dsp:sp>
    <dsp:sp modelId="{464008BA-002B-D046-AEE1-CB186A480252}">
      <dsp:nvSpPr>
        <dsp:cNvPr id="0" name=""/>
        <dsp:cNvSpPr/>
      </dsp:nvSpPr>
      <dsp:spPr>
        <a:xfrm>
          <a:off x="0" y="702319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1736021"/>
                <a:satOff val="-118"/>
                <a:lumOff val="2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736021"/>
                <a:satOff val="-118"/>
                <a:lumOff val="2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736021"/>
                <a:satOff val="-118"/>
                <a:lumOff val="2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Driven by interest groups and federal regulator </a:t>
          </a:r>
        </a:p>
      </dsp:txBody>
      <dsp:txXfrm>
        <a:off x="31070" y="733389"/>
        <a:ext cx="6604693" cy="574340"/>
      </dsp:txXfrm>
    </dsp:sp>
    <dsp:sp modelId="{0F2B7F89-2351-7C4D-AC64-18A986933A18}">
      <dsp:nvSpPr>
        <dsp:cNvPr id="0" name=""/>
        <dsp:cNvSpPr/>
      </dsp:nvSpPr>
      <dsp:spPr>
        <a:xfrm>
          <a:off x="0" y="1384879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3472043"/>
                <a:satOff val="-236"/>
                <a:lumOff val="5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472043"/>
                <a:satOff val="-236"/>
                <a:lumOff val="5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472043"/>
                <a:satOff val="-236"/>
                <a:lumOff val="5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Benefits to stakeholders: </a:t>
          </a:r>
        </a:p>
      </dsp:txBody>
      <dsp:txXfrm>
        <a:off x="31070" y="1415949"/>
        <a:ext cx="6604693" cy="574340"/>
      </dsp:txXfrm>
    </dsp:sp>
    <dsp:sp modelId="{4D3B560F-32A3-CE4F-AC1F-223B01807ED8}">
      <dsp:nvSpPr>
        <dsp:cNvPr id="0" name=""/>
        <dsp:cNvSpPr/>
      </dsp:nvSpPr>
      <dsp:spPr>
        <a:xfrm>
          <a:off x="0" y="2067439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5208064"/>
                <a:satOff val="-354"/>
                <a:lumOff val="8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208064"/>
                <a:satOff val="-354"/>
                <a:lumOff val="8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208064"/>
                <a:satOff val="-354"/>
                <a:lumOff val="8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Creditors receive higher repayments </a:t>
          </a:r>
        </a:p>
      </dsp:txBody>
      <dsp:txXfrm>
        <a:off x="31070" y="2098509"/>
        <a:ext cx="6604693" cy="574340"/>
      </dsp:txXfrm>
    </dsp:sp>
    <dsp:sp modelId="{A706087B-7047-0142-8776-D1469CD75360}">
      <dsp:nvSpPr>
        <dsp:cNvPr id="0" name=""/>
        <dsp:cNvSpPr/>
      </dsp:nvSpPr>
      <dsp:spPr>
        <a:xfrm>
          <a:off x="0" y="2749999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6944086"/>
                <a:satOff val="-472"/>
                <a:lumOff val="11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944086"/>
                <a:satOff val="-472"/>
                <a:lumOff val="11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944086"/>
                <a:satOff val="-472"/>
                <a:lumOff val="11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Trustees earn higher fees </a:t>
          </a:r>
        </a:p>
      </dsp:txBody>
      <dsp:txXfrm>
        <a:off x="31070" y="2781069"/>
        <a:ext cx="6604693" cy="574340"/>
      </dsp:txXfrm>
    </dsp:sp>
    <dsp:sp modelId="{3751700C-D446-AD49-AB72-52BA4C563172}">
      <dsp:nvSpPr>
        <dsp:cNvPr id="0" name=""/>
        <dsp:cNvSpPr/>
      </dsp:nvSpPr>
      <dsp:spPr>
        <a:xfrm>
          <a:off x="0" y="3432560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8680107"/>
                <a:satOff val="-590"/>
                <a:lumOff val="14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680107"/>
                <a:satOff val="-590"/>
                <a:lumOff val="14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680107"/>
                <a:satOff val="-590"/>
                <a:lumOff val="14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OSB benefits from levy on payments to creditors </a:t>
          </a:r>
        </a:p>
      </dsp:txBody>
      <dsp:txXfrm>
        <a:off x="31070" y="3463630"/>
        <a:ext cx="6604693" cy="574340"/>
      </dsp:txXfrm>
    </dsp:sp>
    <dsp:sp modelId="{2006302D-C5E8-3E4C-864F-A098961444E1}">
      <dsp:nvSpPr>
        <dsp:cNvPr id="0" name=""/>
        <dsp:cNvSpPr/>
      </dsp:nvSpPr>
      <dsp:spPr>
        <a:xfrm>
          <a:off x="0" y="4115120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10416129"/>
                <a:satOff val="-708"/>
                <a:lumOff val="16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416129"/>
                <a:satOff val="-708"/>
                <a:lumOff val="16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416129"/>
                <a:satOff val="-708"/>
                <a:lumOff val="16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◦	Negative impact on many debtors: </a:t>
          </a:r>
        </a:p>
      </dsp:txBody>
      <dsp:txXfrm>
        <a:off x="31070" y="4146190"/>
        <a:ext cx="6604693" cy="574340"/>
      </dsp:txXfrm>
    </dsp:sp>
    <dsp:sp modelId="{5F33CD64-DDC2-3C45-A622-C7C8C90DE38C}">
      <dsp:nvSpPr>
        <dsp:cNvPr id="0" name=""/>
        <dsp:cNvSpPr/>
      </dsp:nvSpPr>
      <dsp:spPr>
        <a:xfrm>
          <a:off x="0" y="4797680"/>
          <a:ext cx="6666833" cy="63648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▪	Higher financial burden compared to straight bankruptcies </a:t>
          </a:r>
        </a:p>
      </dsp:txBody>
      <dsp:txXfrm>
        <a:off x="31070" y="4828750"/>
        <a:ext cx="6604693" cy="574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A6BF8-EBA1-AF4F-A8B8-EF98EEFF6816}">
      <dsp:nvSpPr>
        <dsp:cNvPr id="0" name=""/>
        <dsp:cNvSpPr/>
      </dsp:nvSpPr>
      <dsp:spPr>
        <a:xfrm>
          <a:off x="4737924" y="2488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◦	Overview of consumer proposals filed in 2015 </a:t>
          </a:r>
        </a:p>
      </dsp:txBody>
      <dsp:txXfrm>
        <a:off x="4770916" y="35480"/>
        <a:ext cx="973766" cy="609853"/>
      </dsp:txXfrm>
    </dsp:sp>
    <dsp:sp modelId="{D72EF0BA-BBD1-CE43-83A2-51FC4A14CEEB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2587249" y="114988"/>
              </a:moveTo>
              <a:arcTo wR="1930869" hR="1930869" stAng="17392394" swAng="773153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1255F-B777-F942-AA73-B4909896A840}">
      <dsp:nvSpPr>
        <dsp:cNvPr id="0" name=""/>
        <dsp:cNvSpPr/>
      </dsp:nvSpPr>
      <dsp:spPr>
        <a:xfrm>
          <a:off x="6247539" y="729480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▪	Data provided by OSB in 2022 </a:t>
          </a:r>
        </a:p>
      </dsp:txBody>
      <dsp:txXfrm>
        <a:off x="6280531" y="762472"/>
        <a:ext cx="973766" cy="609853"/>
      </dsp:txXfrm>
    </dsp:sp>
    <dsp:sp modelId="{20F7B3E3-42A7-E541-AB2C-755F265D138B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3735458" y="1244055"/>
              </a:moveTo>
              <a:arcTo wR="1930869" hR="1930869" stAng="20349812" swAng="106499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476BD-701C-0643-A771-E1B4C4FD27E1}">
      <dsp:nvSpPr>
        <dsp:cNvPr id="0" name=""/>
        <dsp:cNvSpPr/>
      </dsp:nvSpPr>
      <dsp:spPr>
        <a:xfrm>
          <a:off x="6620383" y="2363017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◦	Financial outcomes: </a:t>
          </a:r>
        </a:p>
      </dsp:txBody>
      <dsp:txXfrm>
        <a:off x="6653375" y="2396009"/>
        <a:ext cx="973766" cy="609853"/>
      </dsp:txXfrm>
    </dsp:sp>
    <dsp:sp modelId="{7D81C585-DC80-E340-8FAC-D072F9A38CB3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3635448" y="2837878"/>
              </a:moveTo>
              <a:arcTo wR="1930869" hR="1930869" stAng="1681050" swAng="836257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2A19B-827D-9A46-99C6-87BFEA6E895E}">
      <dsp:nvSpPr>
        <dsp:cNvPr id="0" name=""/>
        <dsp:cNvSpPr/>
      </dsp:nvSpPr>
      <dsp:spPr>
        <a:xfrm>
          <a:off x="5575697" y="3673011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▪	Total receipts: $748 million </a:t>
          </a:r>
        </a:p>
      </dsp:txBody>
      <dsp:txXfrm>
        <a:off x="5608689" y="3706003"/>
        <a:ext cx="973766" cy="609853"/>
      </dsp:txXfrm>
    </dsp:sp>
    <dsp:sp modelId="{72976A9E-7A03-1044-B99E-8FDFDCCAFDCA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2122744" y="3852181"/>
              </a:moveTo>
              <a:arcTo wR="1930869" hR="1930869" stAng="5057818" swAng="68436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398A38-A728-494D-AC14-AF926ED9FEAB}">
      <dsp:nvSpPr>
        <dsp:cNvPr id="0" name=""/>
        <dsp:cNvSpPr/>
      </dsp:nvSpPr>
      <dsp:spPr>
        <a:xfrm>
          <a:off x="3900151" y="3673011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▪	Net dividends to creditors: $483 million (65% of receipts) </a:t>
          </a:r>
        </a:p>
      </dsp:txBody>
      <dsp:txXfrm>
        <a:off x="3933143" y="3706003"/>
        <a:ext cx="973766" cy="609853"/>
      </dsp:txXfrm>
    </dsp:sp>
    <dsp:sp modelId="{9B17F57D-847A-DC4D-91E7-952A597853DE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494942" y="3221748"/>
              </a:moveTo>
              <a:arcTo wR="1930869" hR="1930869" stAng="8282693" swAng="836257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F8F88-9111-9E44-9C1F-CCA422186844}">
      <dsp:nvSpPr>
        <dsp:cNvPr id="0" name=""/>
        <dsp:cNvSpPr/>
      </dsp:nvSpPr>
      <dsp:spPr>
        <a:xfrm>
          <a:off x="2855466" y="2363017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▪	LIT fees: $201 million (27% of receipts) </a:t>
          </a:r>
        </a:p>
      </dsp:txBody>
      <dsp:txXfrm>
        <a:off x="2888458" y="2396009"/>
        <a:ext cx="973766" cy="609853"/>
      </dsp:txXfrm>
    </dsp:sp>
    <dsp:sp modelId="{A25975AB-8682-7E42-ABFD-2F02C31976B7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2801" y="1826903"/>
              </a:moveTo>
              <a:arcTo wR="1930869" hR="1930869" stAng="10985192" swAng="106499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B1CEB-4D30-9442-9DA9-ED4DE4EEC9E5}">
      <dsp:nvSpPr>
        <dsp:cNvPr id="0" name=""/>
        <dsp:cNvSpPr/>
      </dsp:nvSpPr>
      <dsp:spPr>
        <a:xfrm>
          <a:off x="3228310" y="729480"/>
          <a:ext cx="1039750" cy="6758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▪	OSB levy: $25 million </a:t>
          </a:r>
        </a:p>
      </dsp:txBody>
      <dsp:txXfrm>
        <a:off x="3261302" y="762472"/>
        <a:ext cx="973766" cy="609853"/>
      </dsp:txXfrm>
    </dsp:sp>
    <dsp:sp modelId="{40796CD9-E956-C54F-A9D8-97FBF9AAFD57}">
      <dsp:nvSpPr>
        <dsp:cNvPr id="0" name=""/>
        <dsp:cNvSpPr/>
      </dsp:nvSpPr>
      <dsp:spPr>
        <a:xfrm>
          <a:off x="3326930" y="340407"/>
          <a:ext cx="3861738" cy="3861738"/>
        </a:xfrm>
        <a:custGeom>
          <a:avLst/>
          <a:gdLst/>
          <a:ahLst/>
          <a:cxnLst/>
          <a:rect l="0" t="0" r="0" b="0"/>
          <a:pathLst>
            <a:path>
              <a:moveTo>
                <a:pt x="886060" y="307098"/>
              </a:moveTo>
              <a:arcTo wR="1930869" hR="1930869" stAng="14234454" swAng="773153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A19E7-5866-9D4C-92D4-460143C1BB68}">
      <dsp:nvSpPr>
        <dsp:cNvPr id="0" name=""/>
        <dsp:cNvSpPr/>
      </dsp:nvSpPr>
      <dsp:spPr>
        <a:xfrm>
          <a:off x="1558719" y="838149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13454" y="882079"/>
        <a:ext cx="17898" cy="3579"/>
      </dsp:txXfrm>
    </dsp:sp>
    <dsp:sp modelId="{7F3B4368-E2E1-E744-A8B9-17EA9D762767}">
      <dsp:nvSpPr>
        <dsp:cNvPr id="0" name=""/>
        <dsp:cNvSpPr/>
      </dsp:nvSpPr>
      <dsp:spPr>
        <a:xfrm>
          <a:off x="4134" y="416954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◦	Creditors: </a:t>
          </a:r>
        </a:p>
      </dsp:txBody>
      <dsp:txXfrm>
        <a:off x="4134" y="416954"/>
        <a:ext cx="1556384" cy="933830"/>
      </dsp:txXfrm>
    </dsp:sp>
    <dsp:sp modelId="{6E484A64-E54C-7C46-9D2B-377647810D5B}">
      <dsp:nvSpPr>
        <dsp:cNvPr id="0" name=""/>
        <dsp:cNvSpPr/>
      </dsp:nvSpPr>
      <dsp:spPr>
        <a:xfrm>
          <a:off x="3473072" y="838149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920516"/>
              <a:satOff val="-2642"/>
              <a:lumOff val="-423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7808" y="882079"/>
        <a:ext cx="17898" cy="3579"/>
      </dsp:txXfrm>
    </dsp:sp>
    <dsp:sp modelId="{E0A7F79E-B462-A74D-A092-2D6E92F59C06}">
      <dsp:nvSpPr>
        <dsp:cNvPr id="0" name=""/>
        <dsp:cNvSpPr/>
      </dsp:nvSpPr>
      <dsp:spPr>
        <a:xfrm>
          <a:off x="1918488" y="416954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805452"/>
                <a:satOff val="-2312"/>
                <a:lumOff val="-37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05452"/>
                <a:satOff val="-2312"/>
                <a:lumOff val="-37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05452"/>
                <a:satOff val="-2312"/>
                <a:lumOff val="-37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Received $483 million (65% of total receipts) </a:t>
          </a:r>
        </a:p>
      </dsp:txBody>
      <dsp:txXfrm>
        <a:off x="1918488" y="416954"/>
        <a:ext cx="1556384" cy="933830"/>
      </dsp:txXfrm>
    </dsp:sp>
    <dsp:sp modelId="{33CFA6B2-5BFC-D345-86A6-A8779BD28E13}">
      <dsp:nvSpPr>
        <dsp:cNvPr id="0" name=""/>
        <dsp:cNvSpPr/>
      </dsp:nvSpPr>
      <dsp:spPr>
        <a:xfrm>
          <a:off x="782327" y="1348984"/>
          <a:ext cx="3828706" cy="327368"/>
        </a:xfrm>
        <a:custGeom>
          <a:avLst/>
          <a:gdLst/>
          <a:ahLst/>
          <a:cxnLst/>
          <a:rect l="0" t="0" r="0" b="0"/>
          <a:pathLst>
            <a:path>
              <a:moveTo>
                <a:pt x="3828706" y="0"/>
              </a:moveTo>
              <a:lnTo>
                <a:pt x="3828706" y="180784"/>
              </a:lnTo>
              <a:lnTo>
                <a:pt x="0" y="180784"/>
              </a:lnTo>
              <a:lnTo>
                <a:pt x="0" y="327368"/>
              </a:lnTo>
            </a:path>
          </a:pathLst>
        </a:custGeom>
        <a:noFill/>
        <a:ln w="12700" cap="flat" cmpd="sng" algn="ctr">
          <a:solidFill>
            <a:schemeClr val="accent2">
              <a:hueOff val="1841032"/>
              <a:satOff val="-5284"/>
              <a:lumOff val="-846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00545" y="1510879"/>
        <a:ext cx="192270" cy="3579"/>
      </dsp:txXfrm>
    </dsp:sp>
    <dsp:sp modelId="{B31DF7AD-E9F5-364A-8D92-CBAD203B2A40}">
      <dsp:nvSpPr>
        <dsp:cNvPr id="0" name=""/>
        <dsp:cNvSpPr/>
      </dsp:nvSpPr>
      <dsp:spPr>
        <a:xfrm>
          <a:off x="3832841" y="416954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Higher than what would be received from straight bankruptcies </a:t>
          </a:r>
        </a:p>
      </dsp:txBody>
      <dsp:txXfrm>
        <a:off x="3832841" y="416954"/>
        <a:ext cx="1556384" cy="933830"/>
      </dsp:txXfrm>
    </dsp:sp>
    <dsp:sp modelId="{FA4D5AE7-6735-B94A-930C-0CCE7228E55A}">
      <dsp:nvSpPr>
        <dsp:cNvPr id="0" name=""/>
        <dsp:cNvSpPr/>
      </dsp:nvSpPr>
      <dsp:spPr>
        <a:xfrm>
          <a:off x="1558719" y="2129948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2761548"/>
              <a:satOff val="-7926"/>
              <a:lumOff val="-1269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13454" y="2173879"/>
        <a:ext cx="17898" cy="3579"/>
      </dsp:txXfrm>
    </dsp:sp>
    <dsp:sp modelId="{7EEDC12B-56F4-034C-9F2C-4533729F6DA1}">
      <dsp:nvSpPr>
        <dsp:cNvPr id="0" name=""/>
        <dsp:cNvSpPr/>
      </dsp:nvSpPr>
      <dsp:spPr>
        <a:xfrm>
          <a:off x="4134" y="17087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2416355"/>
                <a:satOff val="-6935"/>
                <a:lumOff val="-111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416355"/>
                <a:satOff val="-6935"/>
                <a:lumOff val="-111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416355"/>
                <a:satOff val="-6935"/>
                <a:lumOff val="-111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◦	LITs: </a:t>
          </a:r>
        </a:p>
      </dsp:txBody>
      <dsp:txXfrm>
        <a:off x="4134" y="1708753"/>
        <a:ext cx="1556384" cy="933830"/>
      </dsp:txXfrm>
    </dsp:sp>
    <dsp:sp modelId="{AFC149FB-A574-604D-8199-05AC52D9C922}">
      <dsp:nvSpPr>
        <dsp:cNvPr id="0" name=""/>
        <dsp:cNvSpPr/>
      </dsp:nvSpPr>
      <dsp:spPr>
        <a:xfrm>
          <a:off x="3473072" y="2129948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3682064"/>
              <a:satOff val="-10567"/>
              <a:lumOff val="-1691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7808" y="2173879"/>
        <a:ext cx="17898" cy="3579"/>
      </dsp:txXfrm>
    </dsp:sp>
    <dsp:sp modelId="{AFDB15F3-93ED-4A44-8D1C-3346C579A9A4}">
      <dsp:nvSpPr>
        <dsp:cNvPr id="0" name=""/>
        <dsp:cNvSpPr/>
      </dsp:nvSpPr>
      <dsp:spPr>
        <a:xfrm>
          <a:off x="1918488" y="17087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Received $201 million in fees (27% of receipts) </a:t>
          </a:r>
        </a:p>
      </dsp:txBody>
      <dsp:txXfrm>
        <a:off x="1918488" y="1708753"/>
        <a:ext cx="1556384" cy="933830"/>
      </dsp:txXfrm>
    </dsp:sp>
    <dsp:sp modelId="{D0DDACF6-B75C-2F4D-8781-A7795EBD1926}">
      <dsp:nvSpPr>
        <dsp:cNvPr id="0" name=""/>
        <dsp:cNvSpPr/>
      </dsp:nvSpPr>
      <dsp:spPr>
        <a:xfrm>
          <a:off x="782327" y="2640784"/>
          <a:ext cx="3828706" cy="327368"/>
        </a:xfrm>
        <a:custGeom>
          <a:avLst/>
          <a:gdLst/>
          <a:ahLst/>
          <a:cxnLst/>
          <a:rect l="0" t="0" r="0" b="0"/>
          <a:pathLst>
            <a:path>
              <a:moveTo>
                <a:pt x="3828706" y="0"/>
              </a:moveTo>
              <a:lnTo>
                <a:pt x="3828706" y="180784"/>
              </a:lnTo>
              <a:lnTo>
                <a:pt x="0" y="180784"/>
              </a:lnTo>
              <a:lnTo>
                <a:pt x="0" y="327368"/>
              </a:lnTo>
            </a:path>
          </a:pathLst>
        </a:custGeom>
        <a:noFill/>
        <a:ln w="12700" cap="flat" cmpd="sng" algn="ctr">
          <a:solidFill>
            <a:schemeClr val="accent2">
              <a:hueOff val="4602580"/>
              <a:satOff val="-13209"/>
              <a:lumOff val="-2114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00545" y="2802678"/>
        <a:ext cx="192270" cy="3579"/>
      </dsp:txXfrm>
    </dsp:sp>
    <dsp:sp modelId="{C0BF230E-7DF6-8C4A-A0C7-35EE37041C36}">
      <dsp:nvSpPr>
        <dsp:cNvPr id="0" name=""/>
        <dsp:cNvSpPr/>
      </dsp:nvSpPr>
      <dsp:spPr>
        <a:xfrm>
          <a:off x="3832841" y="17087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4027258"/>
                <a:satOff val="-11558"/>
                <a:lumOff val="-18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027258"/>
                <a:satOff val="-11558"/>
                <a:lumOff val="-18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027258"/>
                <a:satOff val="-11558"/>
                <a:lumOff val="-18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Fees significantly higher than those for straight bankruptcies </a:t>
          </a:r>
        </a:p>
      </dsp:txBody>
      <dsp:txXfrm>
        <a:off x="3832841" y="1708753"/>
        <a:ext cx="1556384" cy="933830"/>
      </dsp:txXfrm>
    </dsp:sp>
    <dsp:sp modelId="{9C072CFF-305D-6A43-9CA3-C25E3BD5D983}">
      <dsp:nvSpPr>
        <dsp:cNvPr id="0" name=""/>
        <dsp:cNvSpPr/>
      </dsp:nvSpPr>
      <dsp:spPr>
        <a:xfrm>
          <a:off x="1558719" y="3421748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5523096"/>
              <a:satOff val="-15851"/>
              <a:lumOff val="-2537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13454" y="3465678"/>
        <a:ext cx="17898" cy="3579"/>
      </dsp:txXfrm>
    </dsp:sp>
    <dsp:sp modelId="{0FFC915F-232D-1E4F-9460-FBB45299B008}">
      <dsp:nvSpPr>
        <dsp:cNvPr id="0" name=""/>
        <dsp:cNvSpPr/>
      </dsp:nvSpPr>
      <dsp:spPr>
        <a:xfrm>
          <a:off x="4134" y="30005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4832709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09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09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◦	OSB: </a:t>
          </a:r>
        </a:p>
      </dsp:txBody>
      <dsp:txXfrm>
        <a:off x="4134" y="3000553"/>
        <a:ext cx="1556384" cy="933830"/>
      </dsp:txXfrm>
    </dsp:sp>
    <dsp:sp modelId="{42E120EC-406A-4E43-BB9E-0AC2C55D898A}">
      <dsp:nvSpPr>
        <dsp:cNvPr id="0" name=""/>
        <dsp:cNvSpPr/>
      </dsp:nvSpPr>
      <dsp:spPr>
        <a:xfrm>
          <a:off x="3473072" y="3421748"/>
          <a:ext cx="3273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7368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7808" y="3465678"/>
        <a:ext cx="17898" cy="3579"/>
      </dsp:txXfrm>
    </dsp:sp>
    <dsp:sp modelId="{97EEAB0F-0E76-8B40-AE98-C43D2377743D}">
      <dsp:nvSpPr>
        <dsp:cNvPr id="0" name=""/>
        <dsp:cNvSpPr/>
      </dsp:nvSpPr>
      <dsp:spPr>
        <a:xfrm>
          <a:off x="1918488" y="30005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5638161"/>
                <a:satOff val="-16181"/>
                <a:lumOff val="-259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638161"/>
                <a:satOff val="-16181"/>
                <a:lumOff val="-259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638161"/>
                <a:satOff val="-16181"/>
                <a:lumOff val="-259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Levy amounted to $25 million </a:t>
          </a:r>
        </a:p>
      </dsp:txBody>
      <dsp:txXfrm>
        <a:off x="1918488" y="3000553"/>
        <a:ext cx="1556384" cy="933830"/>
      </dsp:txXfrm>
    </dsp:sp>
    <dsp:sp modelId="{AA07D8D9-F5D2-9041-8CF7-9B5DFDABFECB}">
      <dsp:nvSpPr>
        <dsp:cNvPr id="0" name=""/>
        <dsp:cNvSpPr/>
      </dsp:nvSpPr>
      <dsp:spPr>
        <a:xfrm>
          <a:off x="3832841" y="3000553"/>
          <a:ext cx="1556384" cy="933830"/>
        </a:xfrm>
        <a:prstGeom prst="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64" tIns="80053" rIns="76264" bIns="8005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▪	Significant part of OSB's budget </a:t>
          </a:r>
        </a:p>
      </dsp:txBody>
      <dsp:txXfrm>
        <a:off x="3832841" y="3000553"/>
        <a:ext cx="1556384" cy="9338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4CC85-583A-B443-96B8-97AB47B8B0AE}">
      <dsp:nvSpPr>
        <dsp:cNvPr id="0" name=""/>
        <dsp:cNvSpPr/>
      </dsp:nvSpPr>
      <dsp:spPr>
        <a:xfrm>
          <a:off x="1830874" y="2177"/>
          <a:ext cx="2059734" cy="10474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◦	Continued relevance of interest group analysis: </a:t>
          </a:r>
        </a:p>
      </dsp:txBody>
      <dsp:txXfrm>
        <a:off x="1882007" y="53310"/>
        <a:ext cx="1957468" cy="945199"/>
      </dsp:txXfrm>
    </dsp:sp>
    <dsp:sp modelId="{99B162ED-EA07-7647-9753-B2562EB088C0}">
      <dsp:nvSpPr>
        <dsp:cNvPr id="0" name=""/>
        <dsp:cNvSpPr/>
      </dsp:nvSpPr>
      <dsp:spPr>
        <a:xfrm>
          <a:off x="1830874" y="1102016"/>
          <a:ext cx="2059734" cy="10474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▪	Primary groups wielding power remain unchanged </a:t>
          </a:r>
        </a:p>
      </dsp:txBody>
      <dsp:txXfrm>
        <a:off x="1882007" y="1153149"/>
        <a:ext cx="1957468" cy="945199"/>
      </dsp:txXfrm>
    </dsp:sp>
    <dsp:sp modelId="{CB7985A8-9177-C34A-BE87-BF5AFBAD720D}">
      <dsp:nvSpPr>
        <dsp:cNvPr id="0" name=""/>
        <dsp:cNvSpPr/>
      </dsp:nvSpPr>
      <dsp:spPr>
        <a:xfrm>
          <a:off x="1830874" y="2201855"/>
          <a:ext cx="2059734" cy="10474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◦	Persistent issues in debtor representation and protection: </a:t>
          </a:r>
        </a:p>
      </dsp:txBody>
      <dsp:txXfrm>
        <a:off x="1882007" y="2252988"/>
        <a:ext cx="1957468" cy="945199"/>
      </dsp:txXfrm>
    </dsp:sp>
    <dsp:sp modelId="{93636796-A9B0-3043-A87D-ECABB5472407}">
      <dsp:nvSpPr>
        <dsp:cNvPr id="0" name=""/>
        <dsp:cNvSpPr/>
      </dsp:nvSpPr>
      <dsp:spPr>
        <a:xfrm>
          <a:off x="1830874" y="3301694"/>
          <a:ext cx="2059734" cy="10474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▪	System still favors creditors, trustees, and the federal regulator </a:t>
          </a:r>
        </a:p>
      </dsp:txBody>
      <dsp:txXfrm>
        <a:off x="1882007" y="3352827"/>
        <a:ext cx="1957468" cy="9451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04215-A876-4E27-B8B8-C6145EF8183C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AF149-EF63-4184-83A4-44086285B6B0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7D850-5D77-423D-8096-3B9437383DB2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◦	Comparison with securities law reforms: </a:t>
          </a:r>
        </a:p>
      </dsp:txBody>
      <dsp:txXfrm>
        <a:off x="1834517" y="469890"/>
        <a:ext cx="3148942" cy="1335915"/>
      </dsp:txXfrm>
    </dsp:sp>
    <dsp:sp modelId="{B362A55C-0E62-4ECB-8CB8-B1C27F9D92E4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DAF22-6A4E-498A-A09A-97E69E501FA3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3C161-0A88-433F-A5A8-93AB798A72F6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▪	Introduction of "Know Your Client" (KYC) and "Know Your Product" (KYP) principles in securities law </a:t>
          </a:r>
        </a:p>
      </dsp:txBody>
      <dsp:txXfrm>
        <a:off x="7154322" y="469890"/>
        <a:ext cx="3148942" cy="1335915"/>
      </dsp:txXfrm>
    </dsp:sp>
    <dsp:sp modelId="{B72BD927-1914-414F-8371-43F80C237B45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E862F-0BB3-40CF-9258-C2C3149F133D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F2829-3FE7-473B-9864-5D9F3E0DA2C0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◦	Potential application to bankruptcy law: </a:t>
          </a:r>
        </a:p>
      </dsp:txBody>
      <dsp:txXfrm>
        <a:off x="1834517" y="2545532"/>
        <a:ext cx="3148942" cy="1335915"/>
      </dsp:txXfrm>
    </dsp:sp>
    <dsp:sp modelId="{4E6352E7-ABB4-494A-B12C-C870A673B51C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56866-1146-4EAC-8CF8-1DE3E2E3839E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37F09-91D5-4863-94A9-45802A2A7F96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▪	Aligning interests of LITs with those of debtors </a:t>
          </a:r>
        </a:p>
      </dsp:txBody>
      <dsp:txXfrm>
        <a:off x="7154322" y="2545532"/>
        <a:ext cx="3148942" cy="13359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E4721-F62C-EF44-890D-58E16586FE8B}">
      <dsp:nvSpPr>
        <dsp:cNvPr id="0" name=""/>
        <dsp:cNvSpPr/>
      </dsp:nvSpPr>
      <dsp:spPr>
        <a:xfrm>
          <a:off x="4559498" y="34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◦	Adaptation of KYC and KYP principles for LITs: </a:t>
          </a:r>
        </a:p>
      </dsp:txBody>
      <dsp:txXfrm>
        <a:off x="4908649" y="347"/>
        <a:ext cx="698301" cy="1152197"/>
      </dsp:txXfrm>
    </dsp:sp>
    <dsp:sp modelId="{6FFB82A7-8D4D-404F-B0AE-8EBD29608FAC}">
      <dsp:nvSpPr>
        <dsp:cNvPr id="0" name=""/>
        <dsp:cNvSpPr/>
      </dsp:nvSpPr>
      <dsp:spPr>
        <a:xfrm rot="3600000">
          <a:off x="5838634" y="73885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▪	Focus on debtor's best interests </a:t>
          </a:r>
        </a:p>
      </dsp:txBody>
      <dsp:txXfrm rot="-5400000">
        <a:off x="6066668" y="1026907"/>
        <a:ext cx="1152197" cy="698301"/>
      </dsp:txXfrm>
    </dsp:sp>
    <dsp:sp modelId="{BE12AEBF-8E44-574E-BE10-6983EC0E4CFF}">
      <dsp:nvSpPr>
        <dsp:cNvPr id="0" name=""/>
        <dsp:cNvSpPr/>
      </dsp:nvSpPr>
      <dsp:spPr>
        <a:xfrm rot="7200000">
          <a:off x="5838634" y="221587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▪	Enhanced transparency and accountability </a:t>
          </a:r>
        </a:p>
      </dsp:txBody>
      <dsp:txXfrm rot="-5400000">
        <a:off x="6066668" y="2626130"/>
        <a:ext cx="1152197" cy="698301"/>
      </dsp:txXfrm>
    </dsp:sp>
    <dsp:sp modelId="{16E5A7E8-B18F-BB4A-BA2C-BB0CA8859DFC}">
      <dsp:nvSpPr>
        <dsp:cNvPr id="0" name=""/>
        <dsp:cNvSpPr/>
      </dsp:nvSpPr>
      <dsp:spPr>
        <a:xfrm rot="10800000">
          <a:off x="4559498" y="295438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◦	Specific requirements: </a:t>
          </a:r>
        </a:p>
      </dsp:txBody>
      <dsp:txXfrm rot="10800000">
        <a:off x="4908649" y="3198793"/>
        <a:ext cx="698301" cy="1152197"/>
      </dsp:txXfrm>
    </dsp:sp>
    <dsp:sp modelId="{0CA6495B-20D4-0743-8A14-9FA04D1C477E}">
      <dsp:nvSpPr>
        <dsp:cNvPr id="0" name=""/>
        <dsp:cNvSpPr/>
      </dsp:nvSpPr>
      <dsp:spPr>
        <a:xfrm rot="14400000">
          <a:off x="3280361" y="221587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▪	Understanding debtor's personal circumstances and liquidity needs </a:t>
          </a:r>
        </a:p>
      </dsp:txBody>
      <dsp:txXfrm rot="5400000">
        <a:off x="3296733" y="2626130"/>
        <a:ext cx="1152197" cy="698301"/>
      </dsp:txXfrm>
    </dsp:sp>
    <dsp:sp modelId="{2305286A-8A5D-5E47-8F04-A613D9ED561A}">
      <dsp:nvSpPr>
        <dsp:cNvPr id="0" name=""/>
        <dsp:cNvSpPr/>
      </dsp:nvSpPr>
      <dsp:spPr>
        <a:xfrm rot="18000000">
          <a:off x="3280361" y="73885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▪	Assessing suitability of consumer proposals vs. bankruptcies </a:t>
          </a:r>
        </a:p>
      </dsp:txBody>
      <dsp:txXfrm rot="5400000">
        <a:off x="3296733" y="1026907"/>
        <a:ext cx="1152197" cy="6983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8C49B-9335-BC41-8C7A-8CD3B25393CB}">
      <dsp:nvSpPr>
        <dsp:cNvPr id="0" name=""/>
        <dsp:cNvSpPr/>
      </dsp:nvSpPr>
      <dsp:spPr>
        <a:xfrm>
          <a:off x="2899779" y="686484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729398"/>
        <a:ext cx="28053" cy="5610"/>
      </dsp:txXfrm>
    </dsp:sp>
    <dsp:sp modelId="{D55E77D5-678A-3249-B99B-AFD08A5A0CAC}">
      <dsp:nvSpPr>
        <dsp:cNvPr id="0" name=""/>
        <dsp:cNvSpPr/>
      </dsp:nvSpPr>
      <dsp:spPr>
        <a:xfrm>
          <a:off x="462167" y="380"/>
          <a:ext cx="2439412" cy="14636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◦	Understanding debtor's personal circumstances: </a:t>
          </a:r>
        </a:p>
      </dsp:txBody>
      <dsp:txXfrm>
        <a:off x="462167" y="380"/>
        <a:ext cx="2439412" cy="1463647"/>
      </dsp:txXfrm>
    </dsp:sp>
    <dsp:sp modelId="{A38D9A88-E2B1-714A-A979-EB33EC3418EE}">
      <dsp:nvSpPr>
        <dsp:cNvPr id="0" name=""/>
        <dsp:cNvSpPr/>
      </dsp:nvSpPr>
      <dsp:spPr>
        <a:xfrm>
          <a:off x="1681873" y="1462227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1724654"/>
        <a:ext cx="152624" cy="5610"/>
      </dsp:txXfrm>
    </dsp:sp>
    <dsp:sp modelId="{50E4F6AC-AF35-9B47-8FFB-02BE4AF1B3DE}">
      <dsp:nvSpPr>
        <dsp:cNvPr id="0" name=""/>
        <dsp:cNvSpPr/>
      </dsp:nvSpPr>
      <dsp:spPr>
        <a:xfrm>
          <a:off x="3462644" y="380"/>
          <a:ext cx="2439412" cy="146364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▪	Family size, dependents, health conditions impacting finances, unique vulnerabilities</a:t>
          </a:r>
        </a:p>
      </dsp:txBody>
      <dsp:txXfrm>
        <a:off x="3462644" y="380"/>
        <a:ext cx="2439412" cy="1463647"/>
      </dsp:txXfrm>
    </dsp:sp>
    <dsp:sp modelId="{A5AAB5A8-2CAB-CF40-B4D1-5A6953182695}">
      <dsp:nvSpPr>
        <dsp:cNvPr id="0" name=""/>
        <dsp:cNvSpPr/>
      </dsp:nvSpPr>
      <dsp:spPr>
        <a:xfrm>
          <a:off x="2899779" y="2711195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2754110"/>
        <a:ext cx="28053" cy="5610"/>
      </dsp:txXfrm>
    </dsp:sp>
    <dsp:sp modelId="{5B32AF3C-0A61-AB47-AA2C-F7FD2EE95025}">
      <dsp:nvSpPr>
        <dsp:cNvPr id="0" name=""/>
        <dsp:cNvSpPr/>
      </dsp:nvSpPr>
      <dsp:spPr>
        <a:xfrm>
          <a:off x="462167" y="2025092"/>
          <a:ext cx="2439412" cy="14636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◦	Assessing liquidity needs: </a:t>
          </a:r>
        </a:p>
      </dsp:txBody>
      <dsp:txXfrm>
        <a:off x="462167" y="2025092"/>
        <a:ext cx="2439412" cy="1463647"/>
      </dsp:txXfrm>
    </dsp:sp>
    <dsp:sp modelId="{FD44107C-FC25-C04A-84C0-F14F2690F973}">
      <dsp:nvSpPr>
        <dsp:cNvPr id="0" name=""/>
        <dsp:cNvSpPr/>
      </dsp:nvSpPr>
      <dsp:spPr>
        <a:xfrm>
          <a:off x="1681873" y="3486939"/>
          <a:ext cx="3000476" cy="530464"/>
        </a:xfrm>
        <a:custGeom>
          <a:avLst/>
          <a:gdLst/>
          <a:ahLst/>
          <a:cxnLst/>
          <a:rect l="0" t="0" r="0" b="0"/>
          <a:pathLst>
            <a:path>
              <a:moveTo>
                <a:pt x="3000476" y="0"/>
              </a:moveTo>
              <a:lnTo>
                <a:pt x="3000476" y="282332"/>
              </a:lnTo>
              <a:lnTo>
                <a:pt x="0" y="282332"/>
              </a:lnTo>
              <a:lnTo>
                <a:pt x="0" y="53046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5799" y="3749366"/>
        <a:ext cx="152624" cy="5610"/>
      </dsp:txXfrm>
    </dsp:sp>
    <dsp:sp modelId="{FAEF0DF5-9D06-DD43-BD24-494AE1E35D97}">
      <dsp:nvSpPr>
        <dsp:cNvPr id="0" name=""/>
        <dsp:cNvSpPr/>
      </dsp:nvSpPr>
      <dsp:spPr>
        <a:xfrm>
          <a:off x="3462644" y="2025092"/>
          <a:ext cx="2439412" cy="146364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▪	Realistic ability to meet terms of a consumer proposal</a:t>
          </a:r>
        </a:p>
      </dsp:txBody>
      <dsp:txXfrm>
        <a:off x="3462644" y="2025092"/>
        <a:ext cx="2439412" cy="1463647"/>
      </dsp:txXfrm>
    </dsp:sp>
    <dsp:sp modelId="{83CE9526-A734-2D41-A3FE-34DE6B226107}">
      <dsp:nvSpPr>
        <dsp:cNvPr id="0" name=""/>
        <dsp:cNvSpPr/>
      </dsp:nvSpPr>
      <dsp:spPr>
        <a:xfrm>
          <a:off x="2899779" y="4735907"/>
          <a:ext cx="5304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0464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0985" y="4778822"/>
        <a:ext cx="28053" cy="5610"/>
      </dsp:txXfrm>
    </dsp:sp>
    <dsp:sp modelId="{12D869AB-F6AA-6F47-AB25-D4CCA6EA5583}">
      <dsp:nvSpPr>
        <dsp:cNvPr id="0" name=""/>
        <dsp:cNvSpPr/>
      </dsp:nvSpPr>
      <dsp:spPr>
        <a:xfrm>
          <a:off x="462167" y="4049804"/>
          <a:ext cx="2439412" cy="14636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◦	Transparent disclosure of fees and consequences: </a:t>
          </a:r>
        </a:p>
      </dsp:txBody>
      <dsp:txXfrm>
        <a:off x="462167" y="4049804"/>
        <a:ext cx="2439412" cy="1463647"/>
      </dsp:txXfrm>
    </dsp:sp>
    <dsp:sp modelId="{95B8933A-881F-5341-813C-0E99DF7E71C3}">
      <dsp:nvSpPr>
        <dsp:cNvPr id="0" name=""/>
        <dsp:cNvSpPr/>
      </dsp:nvSpPr>
      <dsp:spPr>
        <a:xfrm>
          <a:off x="3462644" y="4049804"/>
          <a:ext cx="2439412" cy="14636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533" tIns="125471" rIns="119533" bIns="125471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▪	Clear explanation of all associated costs</a:t>
          </a:r>
        </a:p>
      </dsp:txBody>
      <dsp:txXfrm>
        <a:off x="3462644" y="4049804"/>
        <a:ext cx="2439412" cy="146364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D3CA5-2682-544C-B462-905FE47ED6B8}">
      <dsp:nvSpPr>
        <dsp:cNvPr id="0" name=""/>
        <dsp:cNvSpPr/>
      </dsp:nvSpPr>
      <dsp:spPr>
        <a:xfrm>
          <a:off x="2036551" y="2759"/>
          <a:ext cx="2291120" cy="132730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◦	Better alignment of LITs' actions with debtors' interests: </a:t>
          </a:r>
        </a:p>
      </dsp:txBody>
      <dsp:txXfrm>
        <a:off x="2101345" y="67553"/>
        <a:ext cx="2161532" cy="1197716"/>
      </dsp:txXfrm>
    </dsp:sp>
    <dsp:sp modelId="{0F79D4B7-2CE8-2A45-B2D2-5CB533AEA6CC}">
      <dsp:nvSpPr>
        <dsp:cNvPr id="0" name=""/>
        <dsp:cNvSpPr/>
      </dsp:nvSpPr>
      <dsp:spPr>
        <a:xfrm>
          <a:off x="2036551" y="1396429"/>
          <a:ext cx="2291120" cy="1327304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▪	Improved decision-making for debtors</a:t>
          </a:r>
        </a:p>
      </dsp:txBody>
      <dsp:txXfrm>
        <a:off x="2101345" y="1461223"/>
        <a:ext cx="2161532" cy="1197716"/>
      </dsp:txXfrm>
    </dsp:sp>
    <dsp:sp modelId="{D01FD2E4-6DCF-2C48-A11F-418A62E4578A}">
      <dsp:nvSpPr>
        <dsp:cNvPr id="0" name=""/>
        <dsp:cNvSpPr/>
      </dsp:nvSpPr>
      <dsp:spPr>
        <a:xfrm>
          <a:off x="2036551" y="2790098"/>
          <a:ext cx="2291120" cy="1327304"/>
        </a:xfrm>
        <a:prstGeom prst="round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◦	Potential for a more balanced insolvency system: </a:t>
          </a:r>
        </a:p>
      </dsp:txBody>
      <dsp:txXfrm>
        <a:off x="2101345" y="2854892"/>
        <a:ext cx="2161532" cy="1197716"/>
      </dsp:txXfrm>
    </dsp:sp>
    <dsp:sp modelId="{AA2648D2-0F03-A34C-834B-20CF4DFAEB33}">
      <dsp:nvSpPr>
        <dsp:cNvPr id="0" name=""/>
        <dsp:cNvSpPr/>
      </dsp:nvSpPr>
      <dsp:spPr>
        <a:xfrm>
          <a:off x="2036551" y="4183768"/>
          <a:ext cx="2291120" cy="1327304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▪	Fairer treatment and protection for debtors </a:t>
          </a:r>
        </a:p>
      </dsp:txBody>
      <dsp:txXfrm>
        <a:off x="2101345" y="4248562"/>
        <a:ext cx="2161532" cy="11977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BB44F-D438-CF44-AA64-B932A236B18F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336FD-5ABB-5A48-9F67-C3A0E0DA8CD5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◦	Recap of Professor Ramsay's contributions and their ongoing relevance: </a:t>
          </a:r>
        </a:p>
      </dsp:txBody>
      <dsp:txXfrm>
        <a:off x="0" y="0"/>
        <a:ext cx="6900512" cy="1384035"/>
      </dsp:txXfrm>
    </dsp:sp>
    <dsp:sp modelId="{963871A2-7C3B-DE46-B9A3-4D89B3E38E8A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16CDD-58C7-D24B-A104-A2D649D3F879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▪	Empirical research, interest group analysis, advocacy for debtor representation </a:t>
          </a:r>
        </a:p>
      </dsp:txBody>
      <dsp:txXfrm>
        <a:off x="0" y="1384035"/>
        <a:ext cx="6900512" cy="1384035"/>
      </dsp:txXfrm>
    </dsp:sp>
    <dsp:sp modelId="{7F10B1DB-278A-114D-ABBC-254B260822A2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6E4FC-5A79-464A-B287-4D2888B51FE3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◦	Importance of adopting debtor-focused reforms: </a:t>
          </a:r>
        </a:p>
      </dsp:txBody>
      <dsp:txXfrm>
        <a:off x="0" y="2768070"/>
        <a:ext cx="6900512" cy="1384035"/>
      </dsp:txXfrm>
    </dsp:sp>
    <dsp:sp modelId="{B7E77198-F7C0-F04E-9A0F-C63EC2D139CD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ED8EE-BA9A-AC43-89E5-2DCA481AADB7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▪	Drawing inspiration from securities law to improve bankruptcy system </a:t>
          </a:r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17FAA-768A-FAB2-85AF-CB7410B81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33C2B-EEE3-5DDF-1A4C-20078693B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C68C2-0873-228A-EDF5-5D25458B1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983E1-7473-A9B6-261F-F5333506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E8D8F-E9FB-4717-E80F-DA6545E3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0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01A6-C9BB-B617-90BD-DAF21648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D3189-F27F-852C-C974-354113E31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CAEBA-183A-89D1-6FEB-6DC0048A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EC86F-5812-9A0C-DE9A-8CF629F2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F96D7-2A63-36FB-E1CB-39E62895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0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83410-077F-6EF5-AEF7-5A7AF871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18F60-6394-D14A-DA2B-9A4483229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B66F1-82C6-FDEB-E64B-90B5B56FB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909E4-3F17-85F2-C24B-3CC7EB985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2724D-5B32-8198-B750-429B5477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15D7-53D7-9F64-860A-D014A1ABF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67C69-3C82-68B3-A852-36683D67C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3CF37-F547-2B16-3521-807319BC0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1D11F-5DBE-7941-49C1-9459E4A7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7B075-1DAB-4A1E-5134-7B460B90B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7D553-11D3-5671-CA6A-6B62476E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6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9D06D-CDDB-CB63-CD76-4ECF5370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B0B67-6FAF-77B0-CB5E-AAD09E46A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ACC0A-6946-8B2F-EE71-E77D61060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16F5D-E8AD-9711-9CA9-7B04C441AC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603CD4-FCE1-B029-8F00-759195BF7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9E23E5-082A-0F2F-68F3-2285E067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0DA2AF-FC3A-6BF5-57CD-349D51CB3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487BD6-71AE-2397-3D7F-B9C24E0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768B3-C68A-6781-7827-C07DEA465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6710DD-408A-2BAD-F040-AA369592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77F42-B7A2-6B30-4613-AFC96713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C2004-9A2B-3DD7-96FC-DCC0F4DE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6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84F8D9-31AC-2AAA-59CC-3E3CA1E5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7A008-6E7D-22BF-8D8E-11BD0725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CDFAF-9A70-6200-F160-7BC2DE26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55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19BA8-1C63-22A8-9406-66AAB4386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243BE-5065-5905-2B7B-F7A01BA06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71507-7F46-6FE0-E9E8-307A1A2C2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95111-D7CE-8737-A2D6-46D55BD52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7F753-AD3D-5F01-84EE-E5FA6D7A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19F51-717F-FCF3-035C-81B9C28E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1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82BFC-9AE9-5021-E809-D737674F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23BC57-EA98-8649-BADE-C6F5D0484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E2F4E-DE51-86BB-1985-41B0090D1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61890-3029-BF94-A95C-D03B82E9C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17248B-ECC6-3354-A6B5-E46D3625F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D373A-25F9-04BD-7FE4-3571D957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6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01F0-538F-F0AD-7764-8E2AB2B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54C93-EC79-4BF4-0690-D7C029123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6682C-A222-319C-B05C-9049DF18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E510F-93C1-A5A9-8856-CA6FF3F62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0F45D-01D4-25C1-5AEA-A342C249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8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44681-E993-A333-FF62-577DA1424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56C2F-C820-7F88-31CD-5FD57AAC5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347E4-C98C-45BF-2101-19DD1689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4AD5E-9847-CB3F-4AB1-D8D845A3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93AE5-7E1D-B9FA-0ADC-4E2E93D4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2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9D5A2E-588F-BA4E-BCD2-14AEE94ED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4C6FE-7A64-B425-D9CA-5D863734D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49E34-431A-0113-1485-29E7355D6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7C066-DA52-5140-ABE4-BB0D03170F0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55D93-E785-A185-F6A7-E5F7EFDEA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981CA-A2B6-48F3-952D-03152996D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BD2DE1-FCA3-9947-A767-8AEC0E50E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3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30551-25C3-3050-06C8-41B253565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en-US" sz="5500" dirty="0"/>
              <a:t>Professor Ramsay’s Impact on Canadian Bankruptcy Law: An Analysis of Contributions and Current Developments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07971-E5FC-4DCF-1F5B-EB87DD647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Professors Stephanie Ben-</a:t>
            </a:r>
            <a:r>
              <a:rPr lang="en-US" dirty="0" err="1"/>
              <a:t>Ishai</a:t>
            </a:r>
            <a:r>
              <a:rPr lang="en-US" dirty="0"/>
              <a:t> and Saul Schwartz</a:t>
            </a:r>
            <a:endParaRPr lang="en-US"/>
          </a:p>
          <a:p>
            <a:pPr algn="l"/>
            <a:r>
              <a:rPr lang="en-US" dirty="0"/>
              <a:t>September 17,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1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C7898-D4EB-DC14-CF98-B518801D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Overview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C16F0DB2-61D9-C371-AA66-639B96E325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4112209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06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DAF2E-A316-AF34-6D49-436C4F29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Ramsay’s Empirical Contributions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52CF67-C7E1-C5A1-8B92-52475CFE94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723922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242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40B5D-B06E-7DFF-9846-65D835B8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Influence of Interest Groups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B4FE6C-00CB-5151-C901-A665EE564A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42681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714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790E6-67C6-D32D-1F70-DFC5F3B1D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Shift to Consumer Proposals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957675-9049-0F6D-F470-ED5DB0B1A8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27087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312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B7ECFE-0178-A585-8903-EDFCD7FCBFA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BE9B0-89EE-4EAB-5FBB-9245B506F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Data Analysis from OSB (2015)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2F779A-DB82-88D6-4DCE-9264F4FB3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5268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2351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AC1088-BC04-6DCA-C9E7-6B017C24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/>
              <a:t>Financial Benefits to Stakeholders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EB07E-D2C7-8598-0A70-233AA4D232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53" r="4897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2EBD9DD8-010C-13B8-7270-0D4FAE1237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432140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5375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025EFD5-738C-41B9-87FE-0C00E211B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CFBD55-972E-5CAE-9CBE-938A6E8AAA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44" r="26591" b="2"/>
          <a:stretch/>
        </p:blipFill>
        <p:spPr>
          <a:xfrm>
            <a:off x="858284" y="1165109"/>
            <a:ext cx="4261337" cy="43513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9B978-92D4-B30C-D413-7E88132E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44272"/>
            <a:ext cx="5721484" cy="1325563"/>
          </a:xfrm>
        </p:spPr>
        <p:txBody>
          <a:bodyPr>
            <a:normAutofit/>
          </a:bodyPr>
          <a:lstStyle/>
          <a:p>
            <a:r>
              <a:rPr lang="en-US" dirty="0"/>
              <a:t>Impact on Debtors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F62262-6CAA-D1AB-DEA2-9330951DE7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772149"/>
              </p:ext>
            </p:extLst>
          </p:nvPr>
        </p:nvGraphicFramePr>
        <p:xfrm>
          <a:off x="5827048" y="1904772"/>
          <a:ext cx="572148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74308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45F421-9CC2-8A75-0AAF-FA01E2CEF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Contemporary Relevance of Ramsay’s Work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E6FB1-B020-8EC2-F2D7-28092A176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sz="2000"/>
              <a:t>◦	Continued relevance of interest group analysis: </a:t>
            </a:r>
          </a:p>
          <a:p>
            <a:endParaRPr lang="en-US" sz="2000"/>
          </a:p>
          <a:p>
            <a:r>
              <a:rPr lang="en-US" sz="2000"/>
              <a:t>▪	Primary groups wielding power remain unchanged </a:t>
            </a:r>
          </a:p>
          <a:p>
            <a:endParaRPr lang="en-US" sz="2000"/>
          </a:p>
          <a:p>
            <a:r>
              <a:rPr lang="en-US" sz="2000"/>
              <a:t>◦	Persistent issues in debtor representation and protection: </a:t>
            </a:r>
          </a:p>
          <a:p>
            <a:endParaRPr lang="en-US" sz="2000"/>
          </a:p>
          <a:p>
            <a:r>
              <a:rPr lang="en-US" sz="2000"/>
              <a:t>▪	System still favors creditors, trustees, and the federal regulator </a:t>
            </a:r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545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7EC3D2-492F-4C3A-7FC4-88E452B2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Securities Law as a Model for Reform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1AA2ED-15F4-74E6-D206-2AFF216D3D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163406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8661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353097-8E47-112C-3CE4-835B3AC1FE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552" b="101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D75299-6DCA-78AE-5A23-F228891F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Application of KYC and KYP to Bankruptcy Law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A1C417-E632-A648-819D-244D509C19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9630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7060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5CEE06-4DA8-6CB5-3041-29F1E254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Proposed Reforms for LITs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6CB51C-D6C6-C311-758B-43699D49C0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286717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0313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DD89D-3ADF-0CF0-B767-7D23E556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Benefits of Proposed Reforms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7A293E-C85D-F253-B413-9F53A7A243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976637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778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CCA05-4572-ECD9-BE18-AA9408A7A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Conclusion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0C15DC-C056-AB2F-EC36-1352F4D4A8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24827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06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775</Words>
  <Application>Microsoft Macintosh PowerPoint</Application>
  <PresentationFormat>Widescreen</PresentationFormat>
  <Paragraphs>93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Professor Ramsay’s Impact on Canadian Bankruptcy Law: An Analysis of Contributions and Current Developments</vt:lpstr>
      <vt:lpstr>Overview </vt:lpstr>
      <vt:lpstr>Ramsay’s Empirical Contributions</vt:lpstr>
      <vt:lpstr>Influence of Interest Groups</vt:lpstr>
      <vt:lpstr>Shift to Consumer Proposals</vt:lpstr>
      <vt:lpstr>Data Analysis from OSB (2015)</vt:lpstr>
      <vt:lpstr>Financial Benefits to Stakeholders</vt:lpstr>
      <vt:lpstr>Impact on Debtors</vt:lpstr>
      <vt:lpstr>Contemporary Relevance of Ramsay’s Work</vt:lpstr>
      <vt:lpstr>Securities Law as a Model for Reform</vt:lpstr>
      <vt:lpstr>Application of KYC and KYP to Bankruptcy Law</vt:lpstr>
      <vt:lpstr>Proposed Reforms for LITs</vt:lpstr>
      <vt:lpstr>Benefits of Proposed Reforms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Ben-Ishai, Stephanie</dc:creator>
  <cp:lastModifiedBy>Ben-Ishai, Stephanie</cp:lastModifiedBy>
  <cp:revision>1</cp:revision>
  <dcterms:created xsi:type="dcterms:W3CDTF">2024-09-16T15:40:37Z</dcterms:created>
  <dcterms:modified xsi:type="dcterms:W3CDTF">2024-09-16T15:59:10Z</dcterms:modified>
</cp:coreProperties>
</file>