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68" r:id="rId6"/>
    <p:sldId id="258" r:id="rId7"/>
    <p:sldId id="270" r:id="rId8"/>
    <p:sldId id="271" r:id="rId9"/>
    <p:sldId id="272" r:id="rId10"/>
    <p:sldId id="259" r:id="rId11"/>
    <p:sldId id="265" r:id="rId12"/>
    <p:sldId id="269" r:id="rId13"/>
  </p:sldIdLst>
  <p:sldSz cx="12198350" cy="6858000"/>
  <p:notesSz cx="6858000" cy="9144000"/>
  <p:embeddedFontLst>
    <p:embeddedFont>
      <p:font typeface="Georgia" panose="02040502050405020303" pitchFamily="18" charset="0"/>
      <p:regular r:id="rId16"/>
      <p:bold r:id="rId17"/>
      <p:italic r:id="rId18"/>
      <p:boldItalic r:id="rId19"/>
    </p:embeddedFont>
    <p:embeddedFont>
      <p:font typeface="Minion" panose="02000503070000020003" pitchFamily="2" charset="0"/>
      <p:regular r:id="rId20"/>
      <p:bold r:id="rId21"/>
      <p:italic r:id="rId22"/>
      <p:boldItalic r:id="rId23"/>
    </p:embeddedFont>
  </p:embeddedFontLst>
  <p:custDataLst>
    <p:tags r:id="rId24"/>
  </p:custData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2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6A93BC-34AC-4F7B-8431-91CAB8E6AA99}" v="1" dt="2024-09-11T11:23:49.832"/>
    <p1510:client id="{4CCBB4C6-CFF8-49B5-8EE0-F99FED495F89}" v="92" dt="2024-09-11T11:20:54.2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63680" autoAdjust="0"/>
  </p:normalViewPr>
  <p:slideViewPr>
    <p:cSldViewPr>
      <p:cViewPr varScale="1">
        <p:scale>
          <a:sx n="70" d="100"/>
          <a:sy n="70" d="100"/>
        </p:scale>
        <p:origin x="2148" y="72"/>
      </p:cViewPr>
      <p:guideLst>
        <p:guide orient="horz" pos="2160"/>
        <p:guide pos="384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1" d="100"/>
          <a:sy n="101" d="100"/>
        </p:scale>
        <p:origin x="-352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uwman, T. (Tom)" userId="34362d84-adb2-4243-a906-f40638837006" providerId="ADAL" clId="{1C6A93BC-34AC-4F7B-8431-91CAB8E6AA99}"/>
    <pc:docChg chg="modSld">
      <pc:chgData name="Bouwman, T. (Tom)" userId="34362d84-adb2-4243-a906-f40638837006" providerId="ADAL" clId="{1C6A93BC-34AC-4F7B-8431-91CAB8E6AA99}" dt="2024-09-11T11:27:42.672" v="7" actId="20577"/>
      <pc:docMkLst>
        <pc:docMk/>
      </pc:docMkLst>
      <pc:sldChg chg="modNotesTx">
        <pc:chgData name="Bouwman, T. (Tom)" userId="34362d84-adb2-4243-a906-f40638837006" providerId="ADAL" clId="{1C6A93BC-34AC-4F7B-8431-91CAB8E6AA99}" dt="2024-09-11T11:27:21.132" v="1" actId="20577"/>
        <pc:sldMkLst>
          <pc:docMk/>
          <pc:sldMk cId="2977814846" sldId="256"/>
        </pc:sldMkLst>
      </pc:sldChg>
      <pc:sldChg chg="modNotesTx">
        <pc:chgData name="Bouwman, T. (Tom)" userId="34362d84-adb2-4243-a906-f40638837006" providerId="ADAL" clId="{1C6A93BC-34AC-4F7B-8431-91CAB8E6AA99}" dt="2024-09-11T11:27:28.849" v="3" actId="20577"/>
        <pc:sldMkLst>
          <pc:docMk/>
          <pc:sldMk cId="246121372" sldId="258"/>
        </pc:sldMkLst>
      </pc:sldChg>
      <pc:sldChg chg="modAnim modNotesTx">
        <pc:chgData name="Bouwman, T. (Tom)" userId="34362d84-adb2-4243-a906-f40638837006" providerId="ADAL" clId="{1C6A93BC-34AC-4F7B-8431-91CAB8E6AA99}" dt="2024-09-11T11:27:42.672" v="7" actId="20577"/>
        <pc:sldMkLst>
          <pc:docMk/>
          <pc:sldMk cId="147046793" sldId="259"/>
        </pc:sldMkLst>
      </pc:sldChg>
      <pc:sldChg chg="modNotesTx">
        <pc:chgData name="Bouwman, T. (Tom)" userId="34362d84-adb2-4243-a906-f40638837006" providerId="ADAL" clId="{1C6A93BC-34AC-4F7B-8431-91CAB8E6AA99}" dt="2024-09-11T11:27:25.078" v="2" actId="20577"/>
        <pc:sldMkLst>
          <pc:docMk/>
          <pc:sldMk cId="2284280595" sldId="268"/>
        </pc:sldMkLst>
      </pc:sldChg>
      <pc:sldChg chg="modNotesTx">
        <pc:chgData name="Bouwman, T. (Tom)" userId="34362d84-adb2-4243-a906-f40638837006" providerId="ADAL" clId="{1C6A93BC-34AC-4F7B-8431-91CAB8E6AA99}" dt="2024-09-11T11:27:32.248" v="4" actId="20577"/>
        <pc:sldMkLst>
          <pc:docMk/>
          <pc:sldMk cId="2704563108" sldId="270"/>
        </pc:sldMkLst>
      </pc:sldChg>
      <pc:sldChg chg="modNotesTx">
        <pc:chgData name="Bouwman, T. (Tom)" userId="34362d84-adb2-4243-a906-f40638837006" providerId="ADAL" clId="{1C6A93BC-34AC-4F7B-8431-91CAB8E6AA99}" dt="2024-09-11T11:27:35.692" v="5" actId="20577"/>
        <pc:sldMkLst>
          <pc:docMk/>
          <pc:sldMk cId="2119409121" sldId="271"/>
        </pc:sldMkLst>
      </pc:sldChg>
      <pc:sldChg chg="modNotesTx">
        <pc:chgData name="Bouwman, T. (Tom)" userId="34362d84-adb2-4243-a906-f40638837006" providerId="ADAL" clId="{1C6A93BC-34AC-4F7B-8431-91CAB8E6AA99}" dt="2024-09-11T11:27:39.228" v="6" actId="20577"/>
        <pc:sldMkLst>
          <pc:docMk/>
          <pc:sldMk cId="2377057120" sldId="272"/>
        </pc:sldMkLst>
      </pc:sldChg>
    </pc:docChg>
  </pc:docChgLst>
  <pc:docChgLst>
    <pc:chgData name="Bouwman, T. (Tom)" userId="34362d84-adb2-4243-a906-f40638837006" providerId="ADAL" clId="{4CCBB4C6-CFF8-49B5-8EE0-F99FED495F89}"/>
    <pc:docChg chg="undo custSel addSld delSld modSld sldOrd">
      <pc:chgData name="Bouwman, T. (Tom)" userId="34362d84-adb2-4243-a906-f40638837006" providerId="ADAL" clId="{4CCBB4C6-CFF8-49B5-8EE0-F99FED495F89}" dt="2024-09-11T11:20:54.201" v="20553" actId="20577"/>
      <pc:docMkLst>
        <pc:docMk/>
      </pc:docMkLst>
      <pc:sldChg chg="modSp mod modNotesTx">
        <pc:chgData name="Bouwman, T. (Tom)" userId="34362d84-adb2-4243-a906-f40638837006" providerId="ADAL" clId="{4CCBB4C6-CFF8-49B5-8EE0-F99FED495F89}" dt="2024-09-11T08:20:11.098" v="16674" actId="20577"/>
        <pc:sldMkLst>
          <pc:docMk/>
          <pc:sldMk cId="2977814846" sldId="256"/>
        </pc:sldMkLst>
        <pc:spChg chg="mod">
          <ac:chgData name="Bouwman, T. (Tom)" userId="34362d84-adb2-4243-a906-f40638837006" providerId="ADAL" clId="{4CCBB4C6-CFF8-49B5-8EE0-F99FED495F89}" dt="2024-09-09T07:40:49.554" v="159" actId="1076"/>
          <ac:spMkLst>
            <pc:docMk/>
            <pc:sldMk cId="2977814846" sldId="256"/>
            <ac:spMk id="4" creationId="{00000000-0000-0000-0000-000000000000}"/>
          </ac:spMkLst>
        </pc:spChg>
        <pc:spChg chg="mod">
          <ac:chgData name="Bouwman, T. (Tom)" userId="34362d84-adb2-4243-a906-f40638837006" providerId="ADAL" clId="{4CCBB4C6-CFF8-49B5-8EE0-F99FED495F89}" dt="2024-09-09T07:40:25.829" v="151" actId="20578"/>
          <ac:spMkLst>
            <pc:docMk/>
            <pc:sldMk cId="2977814846" sldId="256"/>
            <ac:spMk id="12" creationId="{00000000-0000-0000-0000-000000000000}"/>
          </ac:spMkLst>
        </pc:spChg>
      </pc:sldChg>
      <pc:sldChg chg="modSp del mod">
        <pc:chgData name="Bouwman, T. (Tom)" userId="34362d84-adb2-4243-a906-f40638837006" providerId="ADAL" clId="{4CCBB4C6-CFF8-49B5-8EE0-F99FED495F89}" dt="2024-09-09T08:43:55.496" v="6338" actId="2696"/>
        <pc:sldMkLst>
          <pc:docMk/>
          <pc:sldMk cId="1662105023" sldId="257"/>
        </pc:sldMkLst>
        <pc:spChg chg="mod">
          <ac:chgData name="Bouwman, T. (Tom)" userId="34362d84-adb2-4243-a906-f40638837006" providerId="ADAL" clId="{4CCBB4C6-CFF8-49B5-8EE0-F99FED495F89}" dt="2024-09-09T08:43:08.420" v="6308" actId="20577"/>
          <ac:spMkLst>
            <pc:docMk/>
            <pc:sldMk cId="1662105023" sldId="257"/>
            <ac:spMk id="2" creationId="{00000000-0000-0000-0000-000000000000}"/>
          </ac:spMkLst>
        </pc:spChg>
      </pc:sldChg>
      <pc:sldChg chg="addSp delSp modSp mod ord modClrScheme modAnim chgLayout modNotesTx">
        <pc:chgData name="Bouwman, T. (Tom)" userId="34362d84-adb2-4243-a906-f40638837006" providerId="ADAL" clId="{4CCBB4C6-CFF8-49B5-8EE0-F99FED495F89}" dt="2024-09-11T08:49:58.441" v="17710" actId="20577"/>
        <pc:sldMkLst>
          <pc:docMk/>
          <pc:sldMk cId="246121372" sldId="258"/>
        </pc:sldMkLst>
        <pc:spChg chg="mod ord">
          <ac:chgData name="Bouwman, T. (Tom)" userId="34362d84-adb2-4243-a906-f40638837006" providerId="ADAL" clId="{4CCBB4C6-CFF8-49B5-8EE0-F99FED495F89}" dt="2024-09-09T08:37:38.119" v="5957" actId="26606"/>
          <ac:spMkLst>
            <pc:docMk/>
            <pc:sldMk cId="246121372" sldId="258"/>
            <ac:spMk id="2" creationId="{00000000-0000-0000-0000-000000000000}"/>
          </ac:spMkLst>
        </pc:spChg>
        <pc:spChg chg="add del mod">
          <ac:chgData name="Bouwman, T. (Tom)" userId="34362d84-adb2-4243-a906-f40638837006" providerId="ADAL" clId="{4CCBB4C6-CFF8-49B5-8EE0-F99FED495F89}" dt="2024-09-09T08:37:15.278" v="5954" actId="478"/>
          <ac:spMkLst>
            <pc:docMk/>
            <pc:sldMk cId="246121372" sldId="258"/>
            <ac:spMk id="4" creationId="{20BA3C9C-6A14-2275-AFFB-BA77D085E50A}"/>
          </ac:spMkLst>
        </pc:spChg>
        <pc:spChg chg="add del mod">
          <ac:chgData name="Bouwman, T. (Tom)" userId="34362d84-adb2-4243-a906-f40638837006" providerId="ADAL" clId="{4CCBB4C6-CFF8-49B5-8EE0-F99FED495F89}" dt="2024-09-09T10:47:08.099" v="16227" actId="478"/>
          <ac:spMkLst>
            <pc:docMk/>
            <pc:sldMk cId="246121372" sldId="258"/>
            <ac:spMk id="5" creationId="{9D0592BB-5077-D566-125C-74F6F0A0B308}"/>
          </ac:spMkLst>
        </pc:spChg>
        <pc:spChg chg="mod">
          <ac:chgData name="Bouwman, T. (Tom)" userId="34362d84-adb2-4243-a906-f40638837006" providerId="ADAL" clId="{4CCBB4C6-CFF8-49B5-8EE0-F99FED495F89}" dt="2024-09-09T08:37:38.119" v="5957" actId="26606"/>
          <ac:spMkLst>
            <pc:docMk/>
            <pc:sldMk cId="246121372" sldId="258"/>
            <ac:spMk id="6" creationId="{00000000-0000-0000-0000-000000000000}"/>
          </ac:spMkLst>
        </pc:spChg>
        <pc:spChg chg="mod">
          <ac:chgData name="Bouwman, T. (Tom)" userId="34362d84-adb2-4243-a906-f40638837006" providerId="ADAL" clId="{4CCBB4C6-CFF8-49B5-8EE0-F99FED495F89}" dt="2024-09-11T08:31:58.694" v="17296" actId="20577"/>
          <ac:spMkLst>
            <pc:docMk/>
            <pc:sldMk cId="246121372" sldId="258"/>
            <ac:spMk id="7" creationId="{00000000-0000-0000-0000-000000000000}"/>
          </ac:spMkLst>
        </pc:spChg>
        <pc:spChg chg="add">
          <ac:chgData name="Bouwman, T. (Tom)" userId="34362d84-adb2-4243-a906-f40638837006" providerId="ADAL" clId="{4CCBB4C6-CFF8-49B5-8EE0-F99FED495F89}" dt="2024-09-09T10:47:12.457" v="16228"/>
          <ac:spMkLst>
            <pc:docMk/>
            <pc:sldMk cId="246121372" sldId="258"/>
            <ac:spMk id="8" creationId="{CA0D8414-E2BA-C943-720E-A75E5C7DB5E6}"/>
          </ac:spMkLst>
        </pc:spChg>
        <pc:picChg chg="del">
          <ac:chgData name="Bouwman, T. (Tom)" userId="34362d84-adb2-4243-a906-f40638837006" providerId="ADAL" clId="{4CCBB4C6-CFF8-49B5-8EE0-F99FED495F89}" dt="2024-09-09T08:37:13.663" v="5953" actId="478"/>
          <ac:picMkLst>
            <pc:docMk/>
            <pc:sldMk cId="246121372" sldId="258"/>
            <ac:picMk id="17" creationId="{00000000-0000-0000-0000-000000000000}"/>
          </ac:picMkLst>
        </pc:picChg>
        <pc:picChg chg="add del mod">
          <ac:chgData name="Bouwman, T. (Tom)" userId="34362d84-adb2-4243-a906-f40638837006" providerId="ADAL" clId="{4CCBB4C6-CFF8-49B5-8EE0-F99FED495F89}" dt="2024-09-09T10:47:08.099" v="16227" actId="478"/>
          <ac:picMkLst>
            <pc:docMk/>
            <pc:sldMk cId="246121372" sldId="258"/>
            <ac:picMk id="1026" creationId="{2774663F-B340-AC11-7BDB-9D34EAC9FF38}"/>
          </ac:picMkLst>
        </pc:picChg>
        <pc:picChg chg="add mod">
          <ac:chgData name="Bouwman, T. (Tom)" userId="34362d84-adb2-4243-a906-f40638837006" providerId="ADAL" clId="{4CCBB4C6-CFF8-49B5-8EE0-F99FED495F89}" dt="2024-09-09T10:50:59.685" v="16247" actId="1076"/>
          <ac:picMkLst>
            <pc:docMk/>
            <pc:sldMk cId="246121372" sldId="258"/>
            <ac:picMk id="1032" creationId="{0EB5B3E9-1B9D-3467-C988-5BF7177FD138}"/>
          </ac:picMkLst>
        </pc:picChg>
      </pc:sldChg>
      <pc:sldChg chg="addSp delSp modSp mod modClrScheme chgLayout modNotesTx">
        <pc:chgData name="Bouwman, T. (Tom)" userId="34362d84-adb2-4243-a906-f40638837006" providerId="ADAL" clId="{4CCBB4C6-CFF8-49B5-8EE0-F99FED495F89}" dt="2024-09-11T09:39:06.857" v="20515" actId="20577"/>
        <pc:sldMkLst>
          <pc:docMk/>
          <pc:sldMk cId="147046793" sldId="259"/>
        </pc:sldMkLst>
        <pc:spChg chg="mod ord">
          <ac:chgData name="Bouwman, T. (Tom)" userId="34362d84-adb2-4243-a906-f40638837006" providerId="ADAL" clId="{4CCBB4C6-CFF8-49B5-8EE0-F99FED495F89}" dt="2024-09-09T10:50:07.802" v="16238" actId="26606"/>
          <ac:spMkLst>
            <pc:docMk/>
            <pc:sldMk cId="147046793" sldId="259"/>
            <ac:spMk id="2" creationId="{00000000-0000-0000-0000-000000000000}"/>
          </ac:spMkLst>
        </pc:spChg>
        <pc:spChg chg="add mod">
          <ac:chgData name="Bouwman, T. (Tom)" userId="34362d84-adb2-4243-a906-f40638837006" providerId="ADAL" clId="{4CCBB4C6-CFF8-49B5-8EE0-F99FED495F89}" dt="2024-09-09T10:49:38.259" v="16234" actId="478"/>
          <ac:spMkLst>
            <pc:docMk/>
            <pc:sldMk cId="147046793" sldId="259"/>
            <ac:spMk id="4" creationId="{5FB80238-E114-9A41-95CF-5BC9566941E9}"/>
          </ac:spMkLst>
        </pc:spChg>
        <pc:spChg chg="mod">
          <ac:chgData name="Bouwman, T. (Tom)" userId="34362d84-adb2-4243-a906-f40638837006" providerId="ADAL" clId="{4CCBB4C6-CFF8-49B5-8EE0-F99FED495F89}" dt="2024-09-09T10:50:07.802" v="16238" actId="26606"/>
          <ac:spMkLst>
            <pc:docMk/>
            <pc:sldMk cId="147046793" sldId="259"/>
            <ac:spMk id="6" creationId="{00000000-0000-0000-0000-000000000000}"/>
          </ac:spMkLst>
        </pc:spChg>
        <pc:spChg chg="mod">
          <ac:chgData name="Bouwman, T. (Tom)" userId="34362d84-adb2-4243-a906-f40638837006" providerId="ADAL" clId="{4CCBB4C6-CFF8-49B5-8EE0-F99FED495F89}" dt="2024-09-11T09:24:10.806" v="19562" actId="313"/>
          <ac:spMkLst>
            <pc:docMk/>
            <pc:sldMk cId="147046793" sldId="259"/>
            <ac:spMk id="7" creationId="{00000000-0000-0000-0000-000000000000}"/>
          </ac:spMkLst>
        </pc:spChg>
        <pc:spChg chg="add del mod">
          <ac:chgData name="Bouwman, T. (Tom)" userId="34362d84-adb2-4243-a906-f40638837006" providerId="ADAL" clId="{4CCBB4C6-CFF8-49B5-8EE0-F99FED495F89}" dt="2024-09-09T10:49:44.321" v="16237" actId="478"/>
          <ac:spMkLst>
            <pc:docMk/>
            <pc:sldMk cId="147046793" sldId="259"/>
            <ac:spMk id="8" creationId="{A5FBDC7C-9607-B03D-FB7C-291E75190316}"/>
          </ac:spMkLst>
        </pc:spChg>
        <pc:picChg chg="add del mod">
          <ac:chgData name="Bouwman, T. (Tom)" userId="34362d84-adb2-4243-a906-f40638837006" providerId="ADAL" clId="{4CCBB4C6-CFF8-49B5-8EE0-F99FED495F89}" dt="2024-09-09T10:49:42.119" v="16236" actId="478"/>
          <ac:picMkLst>
            <pc:docMk/>
            <pc:sldMk cId="147046793" sldId="259"/>
            <ac:picMk id="3" creationId="{00000000-0000-0000-0000-000000000000}"/>
          </ac:picMkLst>
        </pc:picChg>
        <pc:picChg chg="add del mod">
          <ac:chgData name="Bouwman, T. (Tom)" userId="34362d84-adb2-4243-a906-f40638837006" providerId="ADAL" clId="{4CCBB4C6-CFF8-49B5-8EE0-F99FED495F89}" dt="2024-09-09T10:50:07.802" v="16238" actId="26606"/>
          <ac:picMkLst>
            <pc:docMk/>
            <pc:sldMk cId="147046793" sldId="259"/>
            <ac:picMk id="2050" creationId="{8C47123C-6634-20BE-8F5D-4FA7C8EE4476}"/>
          </ac:picMkLst>
        </pc:picChg>
      </pc:sldChg>
      <pc:sldChg chg="modSp del mod">
        <pc:chgData name="Bouwman, T. (Tom)" userId="34362d84-adb2-4243-a906-f40638837006" providerId="ADAL" clId="{4CCBB4C6-CFF8-49B5-8EE0-F99FED495F89}" dt="2024-09-09T10:45:50.838" v="16222" actId="2696"/>
        <pc:sldMkLst>
          <pc:docMk/>
          <pc:sldMk cId="2759912458" sldId="260"/>
        </pc:sldMkLst>
        <pc:spChg chg="mod">
          <ac:chgData name="Bouwman, T. (Tom)" userId="34362d84-adb2-4243-a906-f40638837006" providerId="ADAL" clId="{4CCBB4C6-CFF8-49B5-8EE0-F99FED495F89}" dt="2024-09-09T08:43:20.980" v="6331" actId="20577"/>
          <ac:spMkLst>
            <pc:docMk/>
            <pc:sldMk cId="2759912458" sldId="260"/>
            <ac:spMk id="6" creationId="{00000000-0000-0000-0000-000000000000}"/>
          </ac:spMkLst>
        </pc:spChg>
        <pc:spChg chg="mod">
          <ac:chgData name="Bouwman, T. (Tom)" userId="34362d84-adb2-4243-a906-f40638837006" providerId="ADAL" clId="{4CCBB4C6-CFF8-49B5-8EE0-F99FED495F89}" dt="2024-09-09T08:43:47.990" v="6337" actId="20577"/>
          <ac:spMkLst>
            <pc:docMk/>
            <pc:sldMk cId="2759912458" sldId="260"/>
            <ac:spMk id="7" creationId="{00000000-0000-0000-0000-000000000000}"/>
          </ac:spMkLst>
        </pc:spChg>
      </pc:sldChg>
      <pc:sldChg chg="del">
        <pc:chgData name="Bouwman, T. (Tom)" userId="34362d84-adb2-4243-a906-f40638837006" providerId="ADAL" clId="{4CCBB4C6-CFF8-49B5-8EE0-F99FED495F89}" dt="2024-09-09T08:43:27.743" v="6332" actId="2696"/>
        <pc:sldMkLst>
          <pc:docMk/>
          <pc:sldMk cId="2588365147" sldId="261"/>
        </pc:sldMkLst>
      </pc:sldChg>
      <pc:sldChg chg="del">
        <pc:chgData name="Bouwman, T. (Tom)" userId="34362d84-adb2-4243-a906-f40638837006" providerId="ADAL" clId="{4CCBB4C6-CFF8-49B5-8EE0-F99FED495F89}" dt="2024-09-09T08:43:29.948" v="6333" actId="2696"/>
        <pc:sldMkLst>
          <pc:docMk/>
          <pc:sldMk cId="3196067270" sldId="262"/>
        </pc:sldMkLst>
      </pc:sldChg>
      <pc:sldChg chg="del">
        <pc:chgData name="Bouwman, T. (Tom)" userId="34362d84-adb2-4243-a906-f40638837006" providerId="ADAL" clId="{4CCBB4C6-CFF8-49B5-8EE0-F99FED495F89}" dt="2024-09-09T08:43:31.998" v="6334" actId="2696"/>
        <pc:sldMkLst>
          <pc:docMk/>
          <pc:sldMk cId="3247583210" sldId="263"/>
        </pc:sldMkLst>
      </pc:sldChg>
      <pc:sldChg chg="del">
        <pc:chgData name="Bouwman, T. (Tom)" userId="34362d84-adb2-4243-a906-f40638837006" providerId="ADAL" clId="{4CCBB4C6-CFF8-49B5-8EE0-F99FED495F89}" dt="2024-09-09T08:43:37.611" v="6335" actId="2696"/>
        <pc:sldMkLst>
          <pc:docMk/>
          <pc:sldMk cId="1663634258" sldId="264"/>
        </pc:sldMkLst>
      </pc:sldChg>
      <pc:sldChg chg="addSp delSp modSp mod">
        <pc:chgData name="Bouwman, T. (Tom)" userId="34362d84-adb2-4243-a906-f40638837006" providerId="ADAL" clId="{4CCBB4C6-CFF8-49B5-8EE0-F99FED495F89}" dt="2024-09-09T07:39:16.586" v="27" actId="20577"/>
        <pc:sldMkLst>
          <pc:docMk/>
          <pc:sldMk cId="3115279390" sldId="265"/>
        </pc:sldMkLst>
        <pc:spChg chg="add mod">
          <ac:chgData name="Bouwman, T. (Tom)" userId="34362d84-adb2-4243-a906-f40638837006" providerId="ADAL" clId="{4CCBB4C6-CFF8-49B5-8EE0-F99FED495F89}" dt="2024-09-09T07:39:16.586" v="27" actId="20577"/>
          <ac:spMkLst>
            <pc:docMk/>
            <pc:sldMk cId="3115279390" sldId="265"/>
            <ac:spMk id="12" creationId="{6F6FF466-C42A-203C-9670-0C3188A1092A}"/>
          </ac:spMkLst>
        </pc:spChg>
        <pc:picChg chg="del">
          <ac:chgData name="Bouwman, T. (Tom)" userId="34362d84-adb2-4243-a906-f40638837006" providerId="ADAL" clId="{4CCBB4C6-CFF8-49B5-8EE0-F99FED495F89}" dt="2024-09-09T07:39:04.561" v="21" actId="478"/>
          <ac:picMkLst>
            <pc:docMk/>
            <pc:sldMk cId="3115279390" sldId="265"/>
            <ac:picMk id="5" creationId="{C800EB3B-B4C5-EAF6-2071-8904F077EDE0}"/>
          </ac:picMkLst>
        </pc:picChg>
      </pc:sldChg>
      <pc:sldChg chg="delSp modSp mod ord modAnim modNotesTx">
        <pc:chgData name="Bouwman, T. (Tom)" userId="34362d84-adb2-4243-a906-f40638837006" providerId="ADAL" clId="{4CCBB4C6-CFF8-49B5-8EE0-F99FED495F89}" dt="2024-09-11T08:30:42.178" v="17274" actId="20577"/>
        <pc:sldMkLst>
          <pc:docMk/>
          <pc:sldMk cId="2284280595" sldId="268"/>
        </pc:sldMkLst>
        <pc:spChg chg="mod">
          <ac:chgData name="Bouwman, T. (Tom)" userId="34362d84-adb2-4243-a906-f40638837006" providerId="ADAL" clId="{4CCBB4C6-CFF8-49B5-8EE0-F99FED495F89}" dt="2024-09-11T08:22:33.214" v="16689" actId="20577"/>
          <ac:spMkLst>
            <pc:docMk/>
            <pc:sldMk cId="2284280595" sldId="268"/>
            <ac:spMk id="8" creationId="{00000000-0000-0000-0000-000000000000}"/>
          </ac:spMkLst>
        </pc:spChg>
        <pc:picChg chg="mod">
          <ac:chgData name="Bouwman, T. (Tom)" userId="34362d84-adb2-4243-a906-f40638837006" providerId="ADAL" clId="{4CCBB4C6-CFF8-49B5-8EE0-F99FED495F89}" dt="2024-09-09T07:55:22.699" v="170" actId="1076"/>
          <ac:picMkLst>
            <pc:docMk/>
            <pc:sldMk cId="2284280595" sldId="268"/>
            <ac:picMk id="4" creationId="{B4FC774C-861A-88FB-E2A3-D10AC058B06E}"/>
          </ac:picMkLst>
        </pc:picChg>
        <pc:picChg chg="del">
          <ac:chgData name="Bouwman, T. (Tom)" userId="34362d84-adb2-4243-a906-f40638837006" providerId="ADAL" clId="{4CCBB4C6-CFF8-49B5-8EE0-F99FED495F89}" dt="2024-09-09T07:41:10.840" v="162" actId="478"/>
          <ac:picMkLst>
            <pc:docMk/>
            <pc:sldMk cId="2284280595" sldId="268"/>
            <ac:picMk id="6" creationId="{B6B09107-B30C-754E-1CDB-47E80916EAC7}"/>
          </ac:picMkLst>
        </pc:picChg>
      </pc:sldChg>
      <pc:sldChg chg="modSp">
        <pc:chgData name="Bouwman, T. (Tom)" userId="34362d84-adb2-4243-a906-f40638837006" providerId="ADAL" clId="{4CCBB4C6-CFF8-49B5-8EE0-F99FED495F89}" dt="2024-09-09T11:10:10.381" v="16472" actId="20577"/>
        <pc:sldMkLst>
          <pc:docMk/>
          <pc:sldMk cId="2746029914" sldId="269"/>
        </pc:sldMkLst>
        <pc:spChg chg="mod">
          <ac:chgData name="Bouwman, T. (Tom)" userId="34362d84-adb2-4243-a906-f40638837006" providerId="ADAL" clId="{4CCBB4C6-CFF8-49B5-8EE0-F99FED495F89}" dt="2024-09-09T11:10:10.381" v="16472" actId="20577"/>
          <ac:spMkLst>
            <pc:docMk/>
            <pc:sldMk cId="2746029914" sldId="269"/>
            <ac:spMk id="4" creationId="{00000000-0000-0000-0000-000000000000}"/>
          </ac:spMkLst>
        </pc:spChg>
      </pc:sldChg>
      <pc:sldChg chg="addSp delSp modSp add mod modClrScheme modAnim chgLayout modNotesTx">
        <pc:chgData name="Bouwman, T. (Tom)" userId="34362d84-adb2-4243-a906-f40638837006" providerId="ADAL" clId="{4CCBB4C6-CFF8-49B5-8EE0-F99FED495F89}" dt="2024-09-11T11:20:11.872" v="20519" actId="20577"/>
        <pc:sldMkLst>
          <pc:docMk/>
          <pc:sldMk cId="2704563108" sldId="270"/>
        </pc:sldMkLst>
        <pc:spChg chg="mod ord">
          <ac:chgData name="Bouwman, T. (Tom)" userId="34362d84-adb2-4243-a906-f40638837006" providerId="ADAL" clId="{4CCBB4C6-CFF8-49B5-8EE0-F99FED495F89}" dt="2024-09-09T10:55:47.027" v="16264" actId="26606"/>
          <ac:spMkLst>
            <pc:docMk/>
            <pc:sldMk cId="2704563108" sldId="270"/>
            <ac:spMk id="2" creationId="{00000000-0000-0000-0000-000000000000}"/>
          </ac:spMkLst>
        </pc:spChg>
        <pc:spChg chg="mod">
          <ac:chgData name="Bouwman, T. (Tom)" userId="34362d84-adb2-4243-a906-f40638837006" providerId="ADAL" clId="{4CCBB4C6-CFF8-49B5-8EE0-F99FED495F89}" dt="2024-09-09T10:55:47.027" v="16264" actId="26606"/>
          <ac:spMkLst>
            <pc:docMk/>
            <pc:sldMk cId="2704563108" sldId="270"/>
            <ac:spMk id="6" creationId="{00000000-0000-0000-0000-000000000000}"/>
          </ac:spMkLst>
        </pc:spChg>
        <pc:spChg chg="mod">
          <ac:chgData name="Bouwman, T. (Tom)" userId="34362d84-adb2-4243-a906-f40638837006" providerId="ADAL" clId="{4CCBB4C6-CFF8-49B5-8EE0-F99FED495F89}" dt="2024-09-11T11:20:11.872" v="20519" actId="20577"/>
          <ac:spMkLst>
            <pc:docMk/>
            <pc:sldMk cId="2704563108" sldId="270"/>
            <ac:spMk id="7" creationId="{00000000-0000-0000-0000-000000000000}"/>
          </ac:spMkLst>
        </pc:spChg>
        <pc:spChg chg="add del mod">
          <ac:chgData name="Bouwman, T. (Tom)" userId="34362d84-adb2-4243-a906-f40638837006" providerId="ADAL" clId="{4CCBB4C6-CFF8-49B5-8EE0-F99FED495F89}" dt="2024-09-09T10:55:43.549" v="16263" actId="478"/>
          <ac:spMkLst>
            <pc:docMk/>
            <pc:sldMk cId="2704563108" sldId="270"/>
            <ac:spMk id="8" creationId="{2E2E2E55-6143-6298-FA69-286961C893CD}"/>
          </ac:spMkLst>
        </pc:spChg>
        <pc:picChg chg="add mod">
          <ac:chgData name="Bouwman, T. (Tom)" userId="34362d84-adb2-4243-a906-f40638837006" providerId="ADAL" clId="{4CCBB4C6-CFF8-49B5-8EE0-F99FED495F89}" dt="2024-09-09T10:55:47.027" v="16264" actId="26606"/>
          <ac:picMkLst>
            <pc:docMk/>
            <pc:sldMk cId="2704563108" sldId="270"/>
            <ac:picMk id="4" creationId="{B04EA93B-4C60-EF9E-05BE-8DDCEE2004AB}"/>
          </ac:picMkLst>
        </pc:picChg>
        <pc:picChg chg="del mod">
          <ac:chgData name="Bouwman, T. (Tom)" userId="34362d84-adb2-4243-a906-f40638837006" providerId="ADAL" clId="{4CCBB4C6-CFF8-49B5-8EE0-F99FED495F89}" dt="2024-09-09T10:55:41.994" v="16262" actId="478"/>
          <ac:picMkLst>
            <pc:docMk/>
            <pc:sldMk cId="2704563108" sldId="270"/>
            <ac:picMk id="17" creationId="{00000000-0000-0000-0000-000000000000}"/>
          </ac:picMkLst>
        </pc:picChg>
      </pc:sldChg>
      <pc:sldChg chg="addSp delSp modSp add mod modClrScheme modAnim chgLayout modNotesTx">
        <pc:chgData name="Bouwman, T. (Tom)" userId="34362d84-adb2-4243-a906-f40638837006" providerId="ADAL" clId="{4CCBB4C6-CFF8-49B5-8EE0-F99FED495F89}" dt="2024-09-11T11:20:31.865" v="20541" actId="20577"/>
        <pc:sldMkLst>
          <pc:docMk/>
          <pc:sldMk cId="2119409121" sldId="271"/>
        </pc:sldMkLst>
        <pc:spChg chg="mod ord">
          <ac:chgData name="Bouwman, T. (Tom)" userId="34362d84-adb2-4243-a906-f40638837006" providerId="ADAL" clId="{4CCBB4C6-CFF8-49B5-8EE0-F99FED495F89}" dt="2024-09-09T10:59:08.062" v="16316" actId="26606"/>
          <ac:spMkLst>
            <pc:docMk/>
            <pc:sldMk cId="2119409121" sldId="271"/>
            <ac:spMk id="2" creationId="{00000000-0000-0000-0000-000000000000}"/>
          </ac:spMkLst>
        </pc:spChg>
        <pc:spChg chg="add del mod">
          <ac:chgData name="Bouwman, T. (Tom)" userId="34362d84-adb2-4243-a906-f40638837006" providerId="ADAL" clId="{4CCBB4C6-CFF8-49B5-8EE0-F99FED495F89}" dt="2024-09-09T10:53:08.447" v="16256" actId="478"/>
          <ac:spMkLst>
            <pc:docMk/>
            <pc:sldMk cId="2119409121" sldId="271"/>
            <ac:spMk id="4" creationId="{60B6CBAF-CF0B-CA7A-1699-E9CE2F0144CE}"/>
          </ac:spMkLst>
        </pc:spChg>
        <pc:spChg chg="mod">
          <ac:chgData name="Bouwman, T. (Tom)" userId="34362d84-adb2-4243-a906-f40638837006" providerId="ADAL" clId="{4CCBB4C6-CFF8-49B5-8EE0-F99FED495F89}" dt="2024-09-09T10:53:11.336" v="16258" actId="26606"/>
          <ac:spMkLst>
            <pc:docMk/>
            <pc:sldMk cId="2119409121" sldId="271"/>
            <ac:spMk id="6" creationId="{00000000-0000-0000-0000-000000000000}"/>
          </ac:spMkLst>
        </pc:spChg>
        <pc:spChg chg="mod">
          <ac:chgData name="Bouwman, T. (Tom)" userId="34362d84-adb2-4243-a906-f40638837006" providerId="ADAL" clId="{4CCBB4C6-CFF8-49B5-8EE0-F99FED495F89}" dt="2024-09-11T11:20:31.865" v="20541" actId="20577"/>
          <ac:spMkLst>
            <pc:docMk/>
            <pc:sldMk cId="2119409121" sldId="271"/>
            <ac:spMk id="7" creationId="{00000000-0000-0000-0000-000000000000}"/>
          </ac:spMkLst>
        </pc:spChg>
        <pc:picChg chg="add mod modCrop">
          <ac:chgData name="Bouwman, T. (Tom)" userId="34362d84-adb2-4243-a906-f40638837006" providerId="ADAL" clId="{4CCBB4C6-CFF8-49B5-8EE0-F99FED495F89}" dt="2024-09-09T10:59:08.062" v="16316" actId="26606"/>
          <ac:picMkLst>
            <pc:docMk/>
            <pc:sldMk cId="2119409121" sldId="271"/>
            <ac:picMk id="8" creationId="{8E1717B7-F357-2BE8-F9DE-60884C782C31}"/>
          </ac:picMkLst>
        </pc:picChg>
        <pc:picChg chg="del">
          <ac:chgData name="Bouwman, T. (Tom)" userId="34362d84-adb2-4243-a906-f40638837006" providerId="ADAL" clId="{4CCBB4C6-CFF8-49B5-8EE0-F99FED495F89}" dt="2024-09-09T10:53:06.955" v="16255" actId="478"/>
          <ac:picMkLst>
            <pc:docMk/>
            <pc:sldMk cId="2119409121" sldId="271"/>
            <ac:picMk id="17" creationId="{00000000-0000-0000-0000-000000000000}"/>
          </ac:picMkLst>
        </pc:picChg>
        <pc:picChg chg="add del mod">
          <ac:chgData name="Bouwman, T. (Tom)" userId="34362d84-adb2-4243-a906-f40638837006" providerId="ADAL" clId="{4CCBB4C6-CFF8-49B5-8EE0-F99FED495F89}" dt="2024-09-09T10:56:17.767" v="16306" actId="478"/>
          <ac:picMkLst>
            <pc:docMk/>
            <pc:sldMk cId="2119409121" sldId="271"/>
            <ac:picMk id="4098" creationId="{2EAC9D09-3302-5EEF-7164-2992BB03F1D9}"/>
          </ac:picMkLst>
        </pc:picChg>
      </pc:sldChg>
      <pc:sldChg chg="addSp delSp modSp add mod modClrScheme modAnim chgLayout modNotesTx">
        <pc:chgData name="Bouwman, T. (Tom)" userId="34362d84-adb2-4243-a906-f40638837006" providerId="ADAL" clId="{4CCBB4C6-CFF8-49B5-8EE0-F99FED495F89}" dt="2024-09-11T11:20:54.201" v="20553" actId="20577"/>
        <pc:sldMkLst>
          <pc:docMk/>
          <pc:sldMk cId="2377057120" sldId="272"/>
        </pc:sldMkLst>
        <pc:spChg chg="mod ord">
          <ac:chgData name="Bouwman, T. (Tom)" userId="34362d84-adb2-4243-a906-f40638837006" providerId="ADAL" clId="{4CCBB4C6-CFF8-49B5-8EE0-F99FED495F89}" dt="2024-09-09T10:52:35.409" v="16254" actId="26606"/>
          <ac:spMkLst>
            <pc:docMk/>
            <pc:sldMk cId="2377057120" sldId="272"/>
            <ac:spMk id="2" creationId="{00000000-0000-0000-0000-000000000000}"/>
          </ac:spMkLst>
        </pc:spChg>
        <pc:spChg chg="add del mod">
          <ac:chgData name="Bouwman, T. (Tom)" userId="34362d84-adb2-4243-a906-f40638837006" providerId="ADAL" clId="{4CCBB4C6-CFF8-49B5-8EE0-F99FED495F89}" dt="2024-09-09T10:52:29.616" v="16252" actId="478"/>
          <ac:spMkLst>
            <pc:docMk/>
            <pc:sldMk cId="2377057120" sldId="272"/>
            <ac:spMk id="4" creationId="{4B5DBEE1-93B4-F408-C6E5-06E3717AA8B6}"/>
          </ac:spMkLst>
        </pc:spChg>
        <pc:spChg chg="mod">
          <ac:chgData name="Bouwman, T. (Tom)" userId="34362d84-adb2-4243-a906-f40638837006" providerId="ADAL" clId="{4CCBB4C6-CFF8-49B5-8EE0-F99FED495F89}" dt="2024-09-09T10:52:35.409" v="16254" actId="26606"/>
          <ac:spMkLst>
            <pc:docMk/>
            <pc:sldMk cId="2377057120" sldId="272"/>
            <ac:spMk id="6" creationId="{00000000-0000-0000-0000-000000000000}"/>
          </ac:spMkLst>
        </pc:spChg>
        <pc:spChg chg="mod">
          <ac:chgData name="Bouwman, T. (Tom)" userId="34362d84-adb2-4243-a906-f40638837006" providerId="ADAL" clId="{4CCBB4C6-CFF8-49B5-8EE0-F99FED495F89}" dt="2024-09-11T11:20:54.201" v="20553" actId="20577"/>
          <ac:spMkLst>
            <pc:docMk/>
            <pc:sldMk cId="2377057120" sldId="272"/>
            <ac:spMk id="7" creationId="{00000000-0000-0000-0000-000000000000}"/>
          </ac:spMkLst>
        </pc:spChg>
        <pc:picChg chg="del">
          <ac:chgData name="Bouwman, T. (Tom)" userId="34362d84-adb2-4243-a906-f40638837006" providerId="ADAL" clId="{4CCBB4C6-CFF8-49B5-8EE0-F99FED495F89}" dt="2024-09-09T10:52:24.966" v="16251" actId="478"/>
          <ac:picMkLst>
            <pc:docMk/>
            <pc:sldMk cId="2377057120" sldId="272"/>
            <ac:picMk id="17" creationId="{00000000-0000-0000-0000-000000000000}"/>
          </ac:picMkLst>
        </pc:picChg>
        <pc:picChg chg="add mod">
          <ac:chgData name="Bouwman, T. (Tom)" userId="34362d84-adb2-4243-a906-f40638837006" providerId="ADAL" clId="{4CCBB4C6-CFF8-49B5-8EE0-F99FED495F89}" dt="2024-09-09T10:52:35.409" v="16254" actId="26606"/>
          <ac:picMkLst>
            <pc:docMk/>
            <pc:sldMk cId="2377057120" sldId="272"/>
            <ac:picMk id="3074" creationId="{96532C62-0802-B2AD-C2A0-31BE18213249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68446-54CF-4267-A5BD-FA01909E96A2}" type="datetimeFigureOut">
              <a:rPr lang="nl-NL" smtClean="0"/>
              <a:t>11-9-2024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345F5-224F-42F7-8104-3FF77BEE4CD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08302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98784-F1F2-4D71-B346-94F94D5EBAA2}" type="datetimeFigureOut">
              <a:rPr lang="nl-NL" smtClean="0"/>
              <a:t>11-9-2024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79413" y="685800"/>
            <a:ext cx="60991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ECD43-08E5-4945-BC4F-4857758E978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3515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4534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5798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3854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3147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76891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36769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04483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7575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5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-1"/>
            <a:ext cx="12198349" cy="4521941"/>
          </a:xfrm>
          <a:solidFill>
            <a:srgbClr val="8592BC"/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1"/>
            <a:ext cx="12198350" cy="3719335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90663" y="1052736"/>
            <a:ext cx="10225136" cy="1656184"/>
          </a:xfrm>
        </p:spPr>
        <p:txBody>
          <a:bodyPr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Title presentation</a:t>
            </a:r>
          </a:p>
        </p:txBody>
      </p:sp>
      <p:sp>
        <p:nvSpPr>
          <p:cNvPr id="20" name="Tijdelijke aanduiding voor tekst 19"/>
          <p:cNvSpPr>
            <a:spLocks noGrp="1"/>
          </p:cNvSpPr>
          <p:nvPr>
            <p:ph type="body" sz="quarter" idx="14" hasCustomPrompt="1"/>
          </p:nvPr>
        </p:nvSpPr>
        <p:spPr>
          <a:xfrm>
            <a:off x="1490663" y="3934610"/>
            <a:ext cx="6918325" cy="393700"/>
          </a:xfrm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Subtitle presentation</a:t>
            </a:r>
          </a:p>
        </p:txBody>
      </p:sp>
      <p:pic>
        <p:nvPicPr>
          <p:cNvPr id="21" name="Picture 7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2288" y="4888655"/>
            <a:ext cx="2621665" cy="117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467327" y="3934684"/>
            <a:ext cx="4326359" cy="39412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fld id="{928F9493-D671-4F27-99EF-9D103FC79999}" type="datetime1">
              <a:rPr lang="nl-NL" noProof="0" smtClean="0"/>
              <a:t>11-9-2024</a:t>
            </a:fld>
            <a:endParaRPr lang="en-GB" noProof="0" dirty="0"/>
          </a:p>
        </p:txBody>
      </p:sp>
      <p:sp>
        <p:nvSpPr>
          <p:cNvPr id="19" name="Rechthoek 18"/>
          <p:cNvSpPr/>
          <p:nvPr userDrawn="1"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grpSp>
        <p:nvGrpSpPr>
          <p:cNvPr id="11" name="Grid" hidden="1"/>
          <p:cNvGrpSpPr/>
          <p:nvPr userDrawn="1"/>
        </p:nvGrpSpPr>
        <p:grpSpPr>
          <a:xfrm>
            <a:off x="-3" y="-1"/>
            <a:ext cx="12198354" cy="6858004"/>
            <a:chOff x="-3" y="-1"/>
            <a:chExt cx="12198354" cy="6858004"/>
          </a:xfrm>
        </p:grpSpPr>
        <p:sp>
          <p:nvSpPr>
            <p:cNvPr id="12" name="Rechthoek 11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-3205847" y="3205844"/>
              <a:ext cx="6858003" cy="44631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313" y="6543376"/>
            <a:ext cx="3588750" cy="270000"/>
          </a:xfrm>
          <a:prstGeom prst="rect">
            <a:avLst/>
          </a:prstGeom>
        </p:spPr>
      </p:pic>
      <p:sp>
        <p:nvSpPr>
          <p:cNvPr id="18" name="Rechthoek 19"/>
          <p:cNvSpPr/>
          <p:nvPr userDrawn="1"/>
        </p:nvSpPr>
        <p:spPr bwMode="auto">
          <a:xfrm>
            <a:off x="6099174" y="6453336"/>
            <a:ext cx="6099175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sp>
        <p:nvSpPr>
          <p:cNvPr id="22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EE7099E-8998-4851-915A-4F4831808297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637975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6"/>
            <a:ext cx="6846640" cy="4795836"/>
          </a:xfrm>
          <a:noFill/>
        </p:spPr>
        <p:txBody>
          <a:bodyPr vert="horz" wrap="none" lIns="0" tIns="0" rIns="0" bIns="0"/>
          <a:lstStyle>
            <a:lvl1pPr marL="361950" indent="-361950">
              <a:spcBef>
                <a:spcPts val="800"/>
              </a:spcBef>
              <a:spcAft>
                <a:spcPts val="800"/>
              </a:spcAft>
              <a:buClr>
                <a:schemeClr val="bg2"/>
              </a:buClr>
              <a:buFont typeface="+mj-lt"/>
              <a:buAutoNum type="arabicPeriod"/>
              <a:defRPr sz="2400">
                <a:solidFill>
                  <a:schemeClr val="bg2"/>
                </a:solidFill>
              </a:defRPr>
            </a:lvl1pPr>
            <a:lvl2pPr marL="542925" indent="-180975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 marL="361950" indent="-361950">
              <a:spcBef>
                <a:spcPts val="800"/>
              </a:spcBef>
              <a:spcAft>
                <a:spcPts val="800"/>
              </a:spcAft>
              <a:buClr>
                <a:schemeClr val="bg2"/>
              </a:buClr>
              <a:buFont typeface="+mj-lt"/>
              <a:buAutoNum type="arabicPeriod"/>
              <a:tabLst/>
              <a:defRPr sz="2400">
                <a:solidFill>
                  <a:schemeClr val="bg2"/>
                </a:solidFill>
              </a:defRPr>
            </a:lvl6pPr>
            <a:lvl7pPr marL="542925" indent="-180975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7pPr>
            <a:lvl8pPr>
              <a:defRPr>
                <a:solidFill>
                  <a:schemeClr val="bg2"/>
                </a:solidFill>
              </a:defRPr>
            </a:lvl8pPr>
            <a:lvl9pPr>
              <a:defRPr>
                <a:solidFill>
                  <a:schemeClr val="bg2"/>
                </a:solidFill>
              </a:defRPr>
            </a:lvl9pPr>
          </a:lstStyle>
          <a:p>
            <a:pPr lvl="0"/>
            <a:r>
              <a:rPr lang="en-GB" noProof="0" dirty="0"/>
              <a:t>Numbering</a:t>
            </a:r>
          </a:p>
          <a:p>
            <a:pPr lvl="1"/>
            <a:r>
              <a:rPr lang="en-GB" noProof="0" dirty="0"/>
              <a:t>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yellow</a:t>
            </a:r>
          </a:p>
          <a:p>
            <a:pPr lvl="5"/>
            <a:r>
              <a:rPr lang="en-GB" noProof="0" dirty="0"/>
              <a:t>Numbering</a:t>
            </a:r>
          </a:p>
          <a:p>
            <a:pPr lvl="6"/>
            <a:r>
              <a:rPr lang="en-GB" noProof="0" dirty="0"/>
              <a:t>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sp>
        <p:nvSpPr>
          <p:cNvPr id="7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7453634" y="1252538"/>
            <a:ext cx="4339905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grpSp>
        <p:nvGrpSpPr>
          <p:cNvPr id="8" name="Grid" hidden="1"/>
          <p:cNvGrpSpPr/>
          <p:nvPr userDrawn="1"/>
        </p:nvGrpSpPr>
        <p:grpSpPr>
          <a:xfrm>
            <a:off x="0" y="0"/>
            <a:ext cx="12198353" cy="6858004"/>
            <a:chOff x="-2" y="-1"/>
            <a:chExt cx="12198353" cy="6858004"/>
          </a:xfrm>
        </p:grpSpPr>
        <p:sp>
          <p:nvSpPr>
            <p:cNvPr id="9" name="Rechthoek 8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3923465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EE7099E-8998-4851-915A-4F4831808297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426134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EE7099E-8998-4851-915A-4F4831808297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2596851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75%/2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2" y="1252836"/>
            <a:ext cx="7926761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0" y="0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5003585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8533755" y="1252538"/>
            <a:ext cx="3259784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EE7099E-8998-4851-915A-4F4831808297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0302820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50%/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2" y="1252836"/>
            <a:ext cx="5593347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775" y="1252538"/>
            <a:ext cx="5592763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EE7099E-8998-4851-915A-4F4831808297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2767422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25%/7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2" y="1252836"/>
            <a:ext cx="3534273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611099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4141267" y="1252538"/>
            <a:ext cx="7652271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EE7099E-8998-4851-915A-4F4831808297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2317621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404663" y="1252538"/>
            <a:ext cx="11388876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3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EE7099E-8998-4851-915A-4F4831808297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9258224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4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2" y="1252836"/>
            <a:ext cx="5593347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218777" cy="6858004"/>
            <a:chOff x="-2" y="-1"/>
            <a:chExt cx="12218777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 rot="5400000">
              <a:off x="5568012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 rot="10800000">
              <a:off x="5360772" y="3549589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776" y="1252538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7" name="Tijdelijke aanduiding voor afbeelding 13"/>
          <p:cNvSpPr>
            <a:spLocks noGrp="1"/>
          </p:cNvSpPr>
          <p:nvPr>
            <p:ph type="pic" sz="quarter" idx="14" hasCustomPrompt="1"/>
          </p:nvPr>
        </p:nvSpPr>
        <p:spPr>
          <a:xfrm>
            <a:off x="9098614" y="1252538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8" name="Tijdelijke aanduiding voor afbeelding 13"/>
          <p:cNvSpPr>
            <a:spLocks noGrp="1"/>
          </p:cNvSpPr>
          <p:nvPr>
            <p:ph type="pic" sz="quarter" idx="15" hasCustomPrompt="1"/>
          </p:nvPr>
        </p:nvSpPr>
        <p:spPr>
          <a:xfrm>
            <a:off x="6200776" y="3751623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9" name="Tijdelijke aanduiding voor afbeelding 13"/>
          <p:cNvSpPr>
            <a:spLocks noGrp="1"/>
          </p:cNvSpPr>
          <p:nvPr>
            <p:ph type="pic" sz="quarter" idx="16" hasCustomPrompt="1"/>
          </p:nvPr>
        </p:nvSpPr>
        <p:spPr>
          <a:xfrm>
            <a:off x="9098614" y="3751623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20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EE7099E-8998-4851-915A-4F4831808297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3173449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2" y="1252836"/>
            <a:ext cx="5593347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 rot="5400000">
              <a:off x="5568012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341" y="1252538"/>
            <a:ext cx="2695072" cy="4796134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7" name="Tijdelijke aanduiding voor afbeelding 13"/>
          <p:cNvSpPr>
            <a:spLocks noGrp="1"/>
          </p:cNvSpPr>
          <p:nvPr>
            <p:ph type="pic" sz="quarter" idx="14" hasCustomPrompt="1"/>
          </p:nvPr>
        </p:nvSpPr>
        <p:spPr>
          <a:xfrm>
            <a:off x="9098179" y="1252538"/>
            <a:ext cx="2695072" cy="4796134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EE7099E-8998-4851-915A-4F4831808297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6982251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4" name="Tijdelijke aanduiding voor grafiek 3"/>
          <p:cNvSpPr>
            <a:spLocks noGrp="1"/>
          </p:cNvSpPr>
          <p:nvPr>
            <p:ph type="chart" sz="quarter" idx="13" hasCustomPrompt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 graph</a:t>
            </a:r>
          </a:p>
        </p:txBody>
      </p:sp>
      <p:sp>
        <p:nvSpPr>
          <p:cNvPr id="13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EE7099E-8998-4851-915A-4F4831808297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2950967"/>
      </p:ext>
    </p:extLst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3" name="Tijdelijke aanduiding voor media 12"/>
          <p:cNvSpPr>
            <a:spLocks noGrp="1"/>
          </p:cNvSpPr>
          <p:nvPr>
            <p:ph type="media" sz="quarter" idx="13" hasCustomPrompt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 video</a:t>
            </a:r>
          </a:p>
        </p:txBody>
      </p:sp>
      <p:sp>
        <p:nvSpPr>
          <p:cNvPr id="14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EE7099E-8998-4851-915A-4F4831808297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3170741"/>
      </p:ext>
    </p:extLst>
  </p:cSld>
  <p:clrMapOvr>
    <a:masterClrMapping/>
  </p:clrMapOvr>
  <p:transition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1"/>
            <a:ext cx="12198350" cy="4521939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90663" y="1052736"/>
            <a:ext cx="10225136" cy="1656184"/>
          </a:xfrm>
        </p:spPr>
        <p:txBody>
          <a:bodyPr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Title closure</a:t>
            </a:r>
          </a:p>
        </p:txBody>
      </p:sp>
      <p:pic>
        <p:nvPicPr>
          <p:cNvPr id="21" name="Picture 7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2288" y="4888655"/>
            <a:ext cx="2621665" cy="117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id" hidden="1"/>
          <p:cNvGrpSpPr/>
          <p:nvPr userDrawn="1"/>
        </p:nvGrpSpPr>
        <p:grpSpPr>
          <a:xfrm>
            <a:off x="-3" y="-1"/>
            <a:ext cx="12198354" cy="6858004"/>
            <a:chOff x="-3" y="-1"/>
            <a:chExt cx="12198354" cy="6858004"/>
          </a:xfrm>
        </p:grpSpPr>
        <p:sp>
          <p:nvSpPr>
            <p:cNvPr id="12" name="Rechthoek 11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-3205847" y="3205844"/>
              <a:ext cx="6858003" cy="44631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9" name="Rechthoek 18"/>
          <p:cNvSpPr/>
          <p:nvPr userDrawn="1"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313" y="6543376"/>
            <a:ext cx="3588750" cy="270000"/>
          </a:xfrm>
          <a:prstGeom prst="rect">
            <a:avLst/>
          </a:prstGeom>
        </p:spPr>
      </p:pic>
      <p:sp>
        <p:nvSpPr>
          <p:cNvPr id="18" name="Rechthoek 19"/>
          <p:cNvSpPr/>
          <p:nvPr userDrawn="1"/>
        </p:nvSpPr>
        <p:spPr bwMode="auto">
          <a:xfrm>
            <a:off x="6099174" y="6453336"/>
            <a:ext cx="6099175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sp>
        <p:nvSpPr>
          <p:cNvPr id="20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EE7099E-8998-4851-915A-4F4831808297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30113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04662" y="1252836"/>
            <a:ext cx="11389023" cy="47958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11" name="Grid" hidden="1"/>
          <p:cNvGrpSpPr/>
          <p:nvPr userDrawn="1"/>
        </p:nvGrpSpPr>
        <p:grpSpPr>
          <a:xfrm>
            <a:off x="-2" y="-1"/>
            <a:ext cx="12198353" cy="6858003"/>
            <a:chOff x="-2" y="-1"/>
            <a:chExt cx="12198353" cy="6858003"/>
          </a:xfrm>
        </p:grpSpPr>
        <p:sp>
          <p:nvSpPr>
            <p:cNvPr id="7" name="Rechthoek 6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8" name="Rechthoek 7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20" name="Rechthoek 19"/>
          <p:cNvSpPr/>
          <p:nvPr userDrawn="1"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2" y="6543376"/>
            <a:ext cx="3588750" cy="270000"/>
          </a:xfrm>
          <a:prstGeom prst="rect">
            <a:avLst/>
          </a:prstGeom>
        </p:spPr>
      </p:pic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EE7099E-8998-4851-915A-4F4831808297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980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  <p:sldLayoutId id="2147483665" r:id="rId4"/>
    <p:sldLayoutId id="2147483661" r:id="rId5"/>
    <p:sldLayoutId id="2147483664" r:id="rId6"/>
    <p:sldLayoutId id="2147483666" r:id="rId7"/>
    <p:sldLayoutId id="2147483662" r:id="rId8"/>
    <p:sldLayoutId id="2147483663" r:id="rId9"/>
    <p:sldLayoutId id="2147483667" r:id="rId10"/>
    <p:sldLayoutId id="2147483668" r:id="rId11"/>
    <p:sldLayoutId id="2147483670" r:id="rId1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b="1" i="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1pPr>
      <a:lvl2pPr marL="361950" indent="-180975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-"/>
        <a:defRPr sz="1600" kern="1200">
          <a:solidFill>
            <a:schemeClr val="bg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bg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bg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80975" indent="-180975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6pPr>
      <a:lvl7pPr marL="361950" indent="-180975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-"/>
        <a:defRPr sz="1600" kern="1200">
          <a:solidFill>
            <a:schemeClr val="bg2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bg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 baseline="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41375" y="560301"/>
            <a:ext cx="10874424" cy="2756412"/>
          </a:xfrm>
        </p:spPr>
        <p:txBody>
          <a:bodyPr/>
          <a:lstStyle/>
          <a:p>
            <a:r>
              <a:rPr lang="nl-NL" sz="4400" dirty="0" err="1"/>
              <a:t>Not</a:t>
            </a:r>
            <a:r>
              <a:rPr lang="nl-NL" sz="4400" dirty="0"/>
              <a:t> </a:t>
            </a:r>
            <a:r>
              <a:rPr lang="nl-NL" sz="4400" dirty="0" err="1"/>
              <a:t>all</a:t>
            </a:r>
            <a:r>
              <a:rPr lang="nl-NL" sz="4400" dirty="0"/>
              <a:t> </a:t>
            </a:r>
            <a:r>
              <a:rPr lang="nl-NL" sz="4400" dirty="0" err="1"/>
              <a:t>consumers</a:t>
            </a:r>
            <a:r>
              <a:rPr lang="nl-NL" sz="4400" dirty="0"/>
              <a:t> are </a:t>
            </a:r>
            <a:r>
              <a:rPr lang="nl-NL" sz="4400" dirty="0" err="1"/>
              <a:t>the</a:t>
            </a:r>
            <a:r>
              <a:rPr lang="nl-NL" sz="4400" dirty="0"/>
              <a:t> </a:t>
            </a:r>
            <a:r>
              <a:rPr lang="nl-NL" sz="4400" dirty="0" err="1"/>
              <a:t>same</a:t>
            </a:r>
            <a:r>
              <a:rPr lang="nl-NL" sz="4400" dirty="0"/>
              <a:t>: </a:t>
            </a:r>
            <a:r>
              <a:rPr lang="nl-NL" sz="4400" dirty="0" err="1"/>
              <a:t>how</a:t>
            </a:r>
            <a:r>
              <a:rPr lang="nl-NL" sz="4400" dirty="0"/>
              <a:t> is </a:t>
            </a:r>
            <a:r>
              <a:rPr lang="nl-NL" sz="4400" dirty="0" err="1"/>
              <a:t>differentiation</a:t>
            </a:r>
            <a:r>
              <a:rPr lang="nl-NL" sz="4400" dirty="0"/>
              <a:t> </a:t>
            </a:r>
            <a:r>
              <a:rPr lang="nl-NL" sz="4400" dirty="0" err="1"/>
              <a:t>between</a:t>
            </a:r>
            <a:r>
              <a:rPr lang="nl-NL" sz="4400" dirty="0"/>
              <a:t> </a:t>
            </a:r>
            <a:r>
              <a:rPr lang="nl-NL" sz="4400" dirty="0" err="1"/>
              <a:t>consumers</a:t>
            </a:r>
            <a:r>
              <a:rPr lang="nl-NL" sz="4400" dirty="0"/>
              <a:t> </a:t>
            </a:r>
            <a:r>
              <a:rPr lang="nl-NL" sz="4400" dirty="0" err="1"/>
              <a:t>operationalised</a:t>
            </a:r>
            <a:r>
              <a:rPr lang="nl-NL" sz="4400" dirty="0"/>
              <a:t> in EU </a:t>
            </a:r>
            <a:r>
              <a:rPr lang="nl-NL" sz="4400" dirty="0" err="1"/>
              <a:t>consumer</a:t>
            </a:r>
            <a:r>
              <a:rPr lang="nl-NL" sz="4400" dirty="0"/>
              <a:t> </a:t>
            </a:r>
            <a:r>
              <a:rPr lang="nl-NL" sz="4400" dirty="0" err="1"/>
              <a:t>law</a:t>
            </a:r>
            <a:r>
              <a:rPr lang="nl-NL" sz="4400" dirty="0"/>
              <a:t>?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Tom Bouwman | IACL Europe Conference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E7099E-8998-4851-915A-4F4831808297}" type="slidenum">
              <a:rPr lang="nl-NL" smtClean="0"/>
              <a:pPr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7814846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Introduction</a:t>
            </a:r>
            <a:endParaRPr lang="nl-NL" dirty="0"/>
          </a:p>
        </p:txBody>
      </p:sp>
      <p:sp>
        <p:nvSpPr>
          <p:cNvPr id="8" name="Tijdelijke aanduiding voor verticale tekst 7"/>
          <p:cNvSpPr>
            <a:spLocks noGrp="1"/>
          </p:cNvSpPr>
          <p:nvPr>
            <p:ph type="body" orient="vert" idx="1"/>
          </p:nvPr>
        </p:nvSpPr>
        <p:spPr>
          <a:xfrm>
            <a:off x="404662" y="1252836"/>
            <a:ext cx="4704513" cy="4795836"/>
          </a:xfrm>
        </p:spPr>
        <p:txBody>
          <a:bodyPr>
            <a:normAutofit lnSpcReduction="10000"/>
          </a:bodyPr>
          <a:lstStyle/>
          <a:p>
            <a:r>
              <a:rPr lang="nl-NL" sz="2200" dirty="0"/>
              <a:t>The Consumer ID project</a:t>
            </a:r>
          </a:p>
          <a:p>
            <a:r>
              <a:rPr lang="nl-NL" sz="2200" dirty="0"/>
              <a:t>These </a:t>
            </a:r>
            <a:r>
              <a:rPr lang="nl-NL" sz="2200" dirty="0" err="1"/>
              <a:t>shoes</a:t>
            </a:r>
            <a:r>
              <a:rPr lang="nl-NL" sz="2200" dirty="0"/>
              <a:t> </a:t>
            </a:r>
            <a:r>
              <a:rPr lang="nl-NL" sz="2200" dirty="0" err="1"/>
              <a:t>don’t</a:t>
            </a:r>
            <a:r>
              <a:rPr lang="nl-NL" sz="2200" dirty="0"/>
              <a:t> fit! How </a:t>
            </a:r>
            <a:r>
              <a:rPr lang="nl-NL" sz="2200" dirty="0" err="1"/>
              <a:t>can</a:t>
            </a:r>
            <a:r>
              <a:rPr lang="nl-NL" sz="2200" dirty="0"/>
              <a:t> </a:t>
            </a:r>
            <a:r>
              <a:rPr lang="nl-NL" sz="2200" dirty="0" err="1"/>
              <a:t>consumer</a:t>
            </a:r>
            <a:r>
              <a:rPr lang="nl-NL" sz="2200" dirty="0"/>
              <a:t> </a:t>
            </a:r>
            <a:r>
              <a:rPr lang="nl-NL" sz="2200" dirty="0" err="1"/>
              <a:t>interests</a:t>
            </a:r>
            <a:r>
              <a:rPr lang="nl-NL" sz="2200" dirty="0"/>
              <a:t> </a:t>
            </a:r>
            <a:r>
              <a:rPr lang="nl-NL" sz="2200" dirty="0" err="1"/>
              <a:t>be</a:t>
            </a:r>
            <a:r>
              <a:rPr lang="nl-NL" sz="2200" dirty="0"/>
              <a:t> </a:t>
            </a:r>
            <a:r>
              <a:rPr lang="nl-NL" sz="2200" dirty="0" err="1"/>
              <a:t>protected</a:t>
            </a:r>
            <a:r>
              <a:rPr lang="nl-NL" sz="2200" dirty="0"/>
              <a:t> </a:t>
            </a:r>
            <a:r>
              <a:rPr lang="nl-NL" sz="2200" dirty="0" err="1"/>
              <a:t>when</a:t>
            </a:r>
            <a:r>
              <a:rPr lang="nl-NL" sz="2200" dirty="0"/>
              <a:t> </a:t>
            </a:r>
            <a:r>
              <a:rPr lang="nl-NL" sz="2200" dirty="0" err="1"/>
              <a:t>consumer</a:t>
            </a:r>
            <a:r>
              <a:rPr lang="nl-NL" sz="2200" dirty="0"/>
              <a:t> </a:t>
            </a:r>
            <a:r>
              <a:rPr lang="nl-NL" sz="2200" dirty="0" err="1"/>
              <a:t>identities</a:t>
            </a:r>
            <a:r>
              <a:rPr lang="nl-NL" sz="2200" dirty="0"/>
              <a:t> are </a:t>
            </a:r>
            <a:r>
              <a:rPr lang="nl-NL" sz="2200" dirty="0" err="1"/>
              <a:t>increasingly</a:t>
            </a:r>
            <a:r>
              <a:rPr lang="nl-NL" sz="2200" dirty="0"/>
              <a:t> diffuse?</a:t>
            </a:r>
          </a:p>
          <a:p>
            <a:r>
              <a:rPr lang="nl-NL" sz="2200" dirty="0"/>
              <a:t>My </a:t>
            </a:r>
            <a:r>
              <a:rPr lang="nl-NL" sz="2200" dirty="0" err="1"/>
              <a:t>subproject</a:t>
            </a:r>
            <a:r>
              <a:rPr lang="nl-NL" sz="2200" dirty="0"/>
              <a:t>: </a:t>
            </a:r>
            <a:r>
              <a:rPr lang="nl-NL" sz="2200" dirty="0" err="1"/>
              <a:t>contextualised</a:t>
            </a:r>
            <a:r>
              <a:rPr lang="nl-NL" sz="2200" dirty="0"/>
              <a:t> </a:t>
            </a:r>
            <a:r>
              <a:rPr lang="nl-NL" sz="2200" dirty="0" err="1"/>
              <a:t>consumer</a:t>
            </a:r>
            <a:r>
              <a:rPr lang="nl-NL" sz="2200" dirty="0"/>
              <a:t> </a:t>
            </a:r>
            <a:r>
              <a:rPr lang="nl-NL" sz="2200" dirty="0" err="1"/>
              <a:t>law</a:t>
            </a:r>
            <a:endParaRPr lang="nl-NL" sz="2200" dirty="0"/>
          </a:p>
          <a:p>
            <a:r>
              <a:rPr lang="en-US" sz="2200" dirty="0"/>
              <a:t>What do we gain and what do we lose if we exchange the one-size-fits-all approach to consumer law for a differentiated model?</a:t>
            </a:r>
          </a:p>
          <a:p>
            <a:r>
              <a:rPr lang="en-US" sz="2200" dirty="0"/>
              <a:t>A lack of differentiation between consumers can cause underprotection and overprotection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E7099E-8998-4851-915A-4F4831808297}" type="slidenum">
              <a:rPr lang="nl-NL" smtClean="0"/>
              <a:pPr/>
              <a:t>2</a:t>
            </a:fld>
            <a:endParaRPr lang="nl-NL"/>
          </a:p>
        </p:txBody>
      </p:sp>
      <p:pic>
        <p:nvPicPr>
          <p:cNvPr id="4" name="Picture 3" descr="A group of people smiling&#10;&#10;Description automatically generated">
            <a:extLst>
              <a:ext uri="{FF2B5EF4-FFF2-40B4-BE49-F238E27FC236}">
                <a16:creationId xmlns:a16="http://schemas.microsoft.com/office/drawing/2014/main" id="{B4FC774C-861A-88FB-E2A3-D10AC058B0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175" y="435597"/>
            <a:ext cx="7123957" cy="562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28059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404662" y="404664"/>
            <a:ext cx="11389024" cy="43204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nl-NL" sz="3100"/>
              <a:t>The first step</a:t>
            </a:r>
          </a:p>
        </p:txBody>
      </p:sp>
      <p:sp>
        <p:nvSpPr>
          <p:cNvPr id="7" name="Tijdelijke aanduiding voor verticale tekst 6"/>
          <p:cNvSpPr>
            <a:spLocks noGrp="1"/>
          </p:cNvSpPr>
          <p:nvPr>
            <p:ph type="body" orient="vert" idx="1"/>
          </p:nvPr>
        </p:nvSpPr>
        <p:spPr>
          <a:xfrm>
            <a:off x="404662" y="1252836"/>
            <a:ext cx="4551513" cy="4795836"/>
          </a:xfrm>
        </p:spPr>
        <p:txBody>
          <a:bodyPr>
            <a:noAutofit/>
          </a:bodyPr>
          <a:lstStyle/>
          <a:p>
            <a:r>
              <a:rPr lang="en-US" sz="2200" dirty="0"/>
              <a:t>How is differentiation between consumers </a:t>
            </a:r>
            <a:r>
              <a:rPr lang="en-US" sz="2200" dirty="0" err="1"/>
              <a:t>operationalised</a:t>
            </a:r>
            <a:r>
              <a:rPr lang="en-US" sz="2200" dirty="0"/>
              <a:t> in EU consumer law? </a:t>
            </a:r>
          </a:p>
          <a:p>
            <a:r>
              <a:rPr lang="en-US" sz="2200" dirty="0"/>
              <a:t>A legal rule’s level of differentiation depends on how many of the relevant factors it takes into account</a:t>
            </a:r>
          </a:p>
          <a:p>
            <a:r>
              <a:rPr lang="en-US" sz="2200" dirty="0"/>
              <a:t>Three types of application conditions:</a:t>
            </a:r>
          </a:p>
          <a:p>
            <a:pPr lvl="1"/>
            <a:r>
              <a:rPr lang="en-US" sz="2200" dirty="0"/>
              <a:t>Status-based application conditions</a:t>
            </a:r>
          </a:p>
          <a:p>
            <a:pPr lvl="1"/>
            <a:r>
              <a:rPr lang="en-US" sz="2200" dirty="0"/>
              <a:t>Fact-based application conditions</a:t>
            </a:r>
          </a:p>
          <a:p>
            <a:pPr lvl="1"/>
            <a:r>
              <a:rPr lang="en-US" sz="2200" dirty="0"/>
              <a:t>Norm-based application conditions 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>
          <a:xfrm>
            <a:off x="9132784" y="6473105"/>
            <a:ext cx="2744787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EE7099E-8998-4851-915A-4F4831808297}" type="slidenum">
              <a:rPr lang="nl-NL" smtClean="0"/>
              <a:pPr>
                <a:spcAft>
                  <a:spcPts val="600"/>
                </a:spcAft>
              </a:pPr>
              <a:t>3</a:t>
            </a:fld>
            <a:endParaRPr lang="nl-NL"/>
          </a:p>
        </p:txBody>
      </p:sp>
      <p:sp>
        <p:nvSpPr>
          <p:cNvPr id="8" name="AutoShape 6" descr="Differentiated Consumer Law: Reassessing the One-Size-Fits-All Model">
            <a:extLst>
              <a:ext uri="{FF2B5EF4-FFF2-40B4-BE49-F238E27FC236}">
                <a16:creationId xmlns:a16="http://schemas.microsoft.com/office/drawing/2014/main" id="{CA0D8414-E2BA-C943-720E-A75E5C7DB5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6775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0EB5B3E9-1B9D-3467-C988-5BF7177FD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75" y="1611526"/>
            <a:ext cx="6584984" cy="3700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2137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404662" y="404664"/>
            <a:ext cx="11389024" cy="43204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nl-NL" sz="3100"/>
              <a:t>Status-</a:t>
            </a:r>
            <a:r>
              <a:rPr lang="nl-NL" sz="3100" err="1"/>
              <a:t>based</a:t>
            </a:r>
            <a:r>
              <a:rPr lang="nl-NL" sz="3100"/>
              <a:t> </a:t>
            </a:r>
            <a:r>
              <a:rPr lang="nl-NL" sz="3100" err="1"/>
              <a:t>application</a:t>
            </a:r>
            <a:r>
              <a:rPr lang="nl-NL" sz="3100"/>
              <a:t> </a:t>
            </a:r>
            <a:r>
              <a:rPr lang="nl-NL" sz="3100" err="1"/>
              <a:t>conditions</a:t>
            </a:r>
            <a:endParaRPr lang="nl-NL" sz="3100"/>
          </a:p>
        </p:txBody>
      </p:sp>
      <p:sp>
        <p:nvSpPr>
          <p:cNvPr id="7" name="Tijdelijke aanduiding voor verticale tekst 6"/>
          <p:cNvSpPr>
            <a:spLocks noGrp="1"/>
          </p:cNvSpPr>
          <p:nvPr>
            <p:ph type="body" orient="vert" idx="1"/>
          </p:nvPr>
        </p:nvSpPr>
        <p:spPr>
          <a:xfrm>
            <a:off x="404662" y="1252836"/>
            <a:ext cx="3534273" cy="4795836"/>
          </a:xfrm>
        </p:spPr>
        <p:txBody>
          <a:bodyPr>
            <a:normAutofit/>
          </a:bodyPr>
          <a:lstStyle/>
          <a:p>
            <a:r>
              <a:rPr lang="en-US" sz="2200" dirty="0"/>
              <a:t>Main manifestations </a:t>
            </a:r>
          </a:p>
          <a:p>
            <a:pPr lvl="1"/>
            <a:r>
              <a:rPr lang="en-US" sz="2200" dirty="0"/>
              <a:t>The consumer </a:t>
            </a:r>
          </a:p>
          <a:p>
            <a:pPr lvl="1"/>
            <a:r>
              <a:rPr lang="en-US" sz="2200" dirty="0"/>
              <a:t>The trader</a:t>
            </a:r>
          </a:p>
          <a:p>
            <a:r>
              <a:rPr lang="en-US" sz="2200" dirty="0"/>
              <a:t>Analysis</a:t>
            </a:r>
          </a:p>
          <a:p>
            <a:pPr lvl="1"/>
            <a:r>
              <a:rPr lang="en-US" sz="2200" dirty="0"/>
              <a:t>Broad definition of a consumer</a:t>
            </a:r>
          </a:p>
          <a:p>
            <a:pPr lvl="1"/>
            <a:r>
              <a:rPr lang="en-US" sz="2200" dirty="0"/>
              <a:t>Focus on purpose</a:t>
            </a:r>
          </a:p>
          <a:p>
            <a:pPr lvl="1"/>
            <a:r>
              <a:rPr lang="en-US" sz="2200" dirty="0"/>
              <a:t>The definition of a trader can also cause problems, especially on online platforms</a:t>
            </a:r>
          </a:p>
          <a:p>
            <a:pPr marL="180975" lvl="1" indent="0">
              <a:buNone/>
            </a:pPr>
            <a:endParaRPr lang="en-US" sz="1800" dirty="0"/>
          </a:p>
          <a:p>
            <a:pPr marL="180975" lvl="1" indent="0">
              <a:buNone/>
            </a:pPr>
            <a:endParaRPr lang="en-US" sz="1800" dirty="0"/>
          </a:p>
        </p:txBody>
      </p:sp>
      <p:pic>
        <p:nvPicPr>
          <p:cNvPr id="4" name="Picture 3" descr="A person sitting on a couch drinking from a cup&#10;&#10;Description automatically generated">
            <a:extLst>
              <a:ext uri="{FF2B5EF4-FFF2-40B4-BE49-F238E27FC236}">
                <a16:creationId xmlns:a16="http://schemas.microsoft.com/office/drawing/2014/main" id="{B04EA93B-4C60-EF9E-05BE-8DDCEE2004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6111"/>
          <a:stretch/>
        </p:blipFill>
        <p:spPr>
          <a:xfrm>
            <a:off x="4141267" y="1252538"/>
            <a:ext cx="7652271" cy="4795837"/>
          </a:xfrm>
          <a:prstGeom prst="rect">
            <a:avLst/>
          </a:prstGeom>
          <a:noFill/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>
          <a:xfrm>
            <a:off x="9132784" y="6473105"/>
            <a:ext cx="2744787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EE7099E-8998-4851-915A-4F4831808297}" type="slidenum">
              <a:rPr lang="nl-NL" smtClean="0"/>
              <a:pPr>
                <a:spcAft>
                  <a:spcPts val="600"/>
                </a:spcAft>
              </a:pPr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456310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404662" y="404664"/>
            <a:ext cx="11389024" cy="43204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nl-NL" sz="3100" err="1"/>
              <a:t>Fact-based</a:t>
            </a:r>
            <a:r>
              <a:rPr lang="nl-NL" sz="3100"/>
              <a:t> </a:t>
            </a:r>
            <a:r>
              <a:rPr lang="nl-NL" sz="3100" err="1"/>
              <a:t>application</a:t>
            </a:r>
            <a:r>
              <a:rPr lang="nl-NL" sz="3100"/>
              <a:t> </a:t>
            </a:r>
            <a:r>
              <a:rPr lang="nl-NL" sz="3100" err="1"/>
              <a:t>conditions</a:t>
            </a:r>
            <a:endParaRPr lang="nl-NL" sz="3100"/>
          </a:p>
        </p:txBody>
      </p:sp>
      <p:sp>
        <p:nvSpPr>
          <p:cNvPr id="7" name="Tijdelijke aanduiding voor verticale tekst 6"/>
          <p:cNvSpPr>
            <a:spLocks noGrp="1"/>
          </p:cNvSpPr>
          <p:nvPr>
            <p:ph type="body" orient="vert" idx="1"/>
          </p:nvPr>
        </p:nvSpPr>
        <p:spPr>
          <a:xfrm>
            <a:off x="404662" y="1252836"/>
            <a:ext cx="3534273" cy="4795836"/>
          </a:xfrm>
        </p:spPr>
        <p:txBody>
          <a:bodyPr>
            <a:normAutofit lnSpcReduction="10000"/>
          </a:bodyPr>
          <a:lstStyle/>
          <a:p>
            <a:r>
              <a:rPr lang="en-US" sz="2200" dirty="0"/>
              <a:t>Main manifestations</a:t>
            </a:r>
          </a:p>
          <a:p>
            <a:pPr lvl="1"/>
            <a:r>
              <a:rPr lang="en-US" sz="2200" dirty="0"/>
              <a:t>Content of the contract</a:t>
            </a:r>
          </a:p>
          <a:p>
            <a:pPr lvl="1"/>
            <a:r>
              <a:rPr lang="en-US" sz="2200" dirty="0"/>
              <a:t>Circumstances under which a contract is concluded</a:t>
            </a:r>
          </a:p>
          <a:p>
            <a:pPr lvl="1"/>
            <a:r>
              <a:rPr lang="en-US" sz="2200" dirty="0"/>
              <a:t>Only a few references to personal characteristics</a:t>
            </a:r>
          </a:p>
          <a:p>
            <a:r>
              <a:rPr lang="en-US" sz="2200" dirty="0"/>
              <a:t>Analysis </a:t>
            </a:r>
          </a:p>
          <a:p>
            <a:pPr lvl="1"/>
            <a:r>
              <a:rPr lang="en-US" sz="2200" dirty="0"/>
              <a:t>The average consumer benchmark thwarts differentiation</a:t>
            </a:r>
          </a:p>
          <a:p>
            <a:pPr lvl="1"/>
            <a:r>
              <a:rPr lang="en-US" sz="2200" dirty="0"/>
              <a:t>It is hard to keep up with how modern consumer markets develop</a:t>
            </a:r>
          </a:p>
          <a:p>
            <a:pPr lvl="1"/>
            <a:endParaRPr lang="en-US" sz="1800" dirty="0"/>
          </a:p>
        </p:txBody>
      </p:sp>
      <p:pic>
        <p:nvPicPr>
          <p:cNvPr id="8" name="Picture 7" descr="A magnifying glass with words&#10;&#10;Description automatically generated">
            <a:extLst>
              <a:ext uri="{FF2B5EF4-FFF2-40B4-BE49-F238E27FC236}">
                <a16:creationId xmlns:a16="http://schemas.microsoft.com/office/drawing/2014/main" id="{8E1717B7-F357-2BE8-F9DE-60884C782C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7" r="1" b="1"/>
          <a:stretch/>
        </p:blipFill>
        <p:spPr>
          <a:xfrm>
            <a:off x="4141267" y="1252538"/>
            <a:ext cx="7652271" cy="4795837"/>
          </a:xfrm>
          <a:prstGeom prst="rect">
            <a:avLst/>
          </a:prstGeom>
          <a:noFill/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>
          <a:xfrm>
            <a:off x="9132784" y="6473105"/>
            <a:ext cx="2744787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EE7099E-8998-4851-915A-4F4831808297}" type="slidenum">
              <a:rPr lang="nl-NL" smtClean="0"/>
              <a:pPr>
                <a:spcAft>
                  <a:spcPts val="600"/>
                </a:spcAft>
              </a:pPr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940912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404662" y="404664"/>
            <a:ext cx="11389024" cy="43204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nl-NL" sz="3100"/>
              <a:t>Norm-</a:t>
            </a:r>
            <a:r>
              <a:rPr lang="nl-NL" sz="3100" err="1"/>
              <a:t>based</a:t>
            </a:r>
            <a:r>
              <a:rPr lang="nl-NL" sz="3100"/>
              <a:t> </a:t>
            </a:r>
            <a:r>
              <a:rPr lang="nl-NL" sz="3100" err="1"/>
              <a:t>application</a:t>
            </a:r>
            <a:r>
              <a:rPr lang="nl-NL" sz="3100"/>
              <a:t> </a:t>
            </a:r>
            <a:r>
              <a:rPr lang="nl-NL" sz="3100" err="1"/>
              <a:t>conditions</a:t>
            </a:r>
            <a:endParaRPr lang="nl-NL" sz="3100"/>
          </a:p>
        </p:txBody>
      </p:sp>
      <p:sp>
        <p:nvSpPr>
          <p:cNvPr id="7" name="Tijdelijke aanduiding voor verticale tekst 6"/>
          <p:cNvSpPr>
            <a:spLocks noGrp="1"/>
          </p:cNvSpPr>
          <p:nvPr>
            <p:ph type="body" orient="vert" idx="1"/>
          </p:nvPr>
        </p:nvSpPr>
        <p:spPr>
          <a:xfrm>
            <a:off x="404662" y="1252836"/>
            <a:ext cx="3534273" cy="4795836"/>
          </a:xfrm>
        </p:spPr>
        <p:txBody>
          <a:bodyPr>
            <a:noAutofit/>
          </a:bodyPr>
          <a:lstStyle/>
          <a:p>
            <a:r>
              <a:rPr lang="en-US" sz="2200" dirty="0"/>
              <a:t>Main manifestations</a:t>
            </a:r>
          </a:p>
          <a:p>
            <a:pPr lvl="1"/>
            <a:r>
              <a:rPr lang="en-US" sz="2200" dirty="0"/>
              <a:t>Three important (clusters of) norm-based application conditions: PLD, UCTD, UCPD. </a:t>
            </a:r>
          </a:p>
          <a:p>
            <a:r>
              <a:rPr lang="en-US" sz="2200" dirty="0"/>
              <a:t>Analysis </a:t>
            </a:r>
          </a:p>
          <a:p>
            <a:pPr lvl="1"/>
            <a:r>
              <a:rPr lang="en-US" sz="2200" dirty="0"/>
              <a:t>There are not many norm-based application conditions, compared to the number of fact-based application conditions</a:t>
            </a:r>
          </a:p>
          <a:p>
            <a:pPr lvl="1"/>
            <a:r>
              <a:rPr lang="en-US" sz="2200" dirty="0"/>
              <a:t>Abstract interpretations </a:t>
            </a:r>
          </a:p>
        </p:txBody>
      </p:sp>
      <p:pic>
        <p:nvPicPr>
          <p:cNvPr id="3074" name="Picture 2" descr="Unfair Contract Terms. What's next?">
            <a:extLst>
              <a:ext uri="{FF2B5EF4-FFF2-40B4-BE49-F238E27FC236}">
                <a16:creationId xmlns:a16="http://schemas.microsoft.com/office/drawing/2014/main" id="{96532C62-0802-B2AD-C2A0-31BE182132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75015" y="1252538"/>
            <a:ext cx="7184774" cy="4795837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>
          <a:xfrm>
            <a:off x="9132784" y="6473105"/>
            <a:ext cx="2744787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EE7099E-8998-4851-915A-4F4831808297}" type="slidenum">
              <a:rPr lang="nl-NL" smtClean="0"/>
              <a:pPr>
                <a:spcAft>
                  <a:spcPts val="600"/>
                </a:spcAft>
              </a:pPr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705712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404662" y="404664"/>
            <a:ext cx="11389024" cy="43204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nl-NL" sz="3100" err="1"/>
              <a:t>Conclusion</a:t>
            </a:r>
            <a:endParaRPr lang="nl-NL" sz="3100"/>
          </a:p>
        </p:txBody>
      </p:sp>
      <p:sp>
        <p:nvSpPr>
          <p:cNvPr id="7" name="Tijdelijke aanduiding voor verticale tekst 6"/>
          <p:cNvSpPr>
            <a:spLocks noGrp="1"/>
          </p:cNvSpPr>
          <p:nvPr>
            <p:ph type="body" orient="vert" idx="1"/>
          </p:nvPr>
        </p:nvSpPr>
        <p:spPr>
          <a:xfrm>
            <a:off x="404662" y="1252836"/>
            <a:ext cx="3534273" cy="4795836"/>
          </a:xfrm>
        </p:spPr>
        <p:txBody>
          <a:bodyPr>
            <a:normAutofit/>
          </a:bodyPr>
          <a:lstStyle/>
          <a:p>
            <a:r>
              <a:rPr lang="en-GB" sz="2200" dirty="0">
                <a:effectLst/>
              </a:rPr>
              <a:t>Interplay between status-based, fact-based and norm-based application conditions</a:t>
            </a:r>
          </a:p>
          <a:p>
            <a:r>
              <a:rPr lang="en-GB" sz="2200" dirty="0"/>
              <a:t>What does this say about the current level of differentiation between consumers? </a:t>
            </a:r>
            <a:endParaRPr lang="en-GB" sz="2200" dirty="0">
              <a:effectLst/>
            </a:endParaRPr>
          </a:p>
          <a:p>
            <a:r>
              <a:rPr lang="nl-NL" sz="2200" dirty="0" err="1"/>
              <a:t>What</a:t>
            </a:r>
            <a:r>
              <a:rPr lang="nl-NL" sz="2200" dirty="0"/>
              <a:t> is next?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2050" name="Picture 2" descr="One size fits nobody | Rens de Jong">
            <a:extLst>
              <a:ext uri="{FF2B5EF4-FFF2-40B4-BE49-F238E27FC236}">
                <a16:creationId xmlns:a16="http://schemas.microsoft.com/office/drawing/2014/main" id="{8C47123C-6634-20BE-8F5D-4FA7C8EE4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7" r="9310" b="1"/>
          <a:stretch/>
        </p:blipFill>
        <p:spPr bwMode="auto">
          <a:xfrm>
            <a:off x="4141267" y="1252538"/>
            <a:ext cx="7652271" cy="4795837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>
          <a:xfrm>
            <a:off x="9132784" y="6473105"/>
            <a:ext cx="2744787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EE7099E-8998-4851-915A-4F4831808297}" type="slidenum">
              <a:rPr lang="nl-NL" smtClean="0"/>
              <a:pPr>
                <a:spcAft>
                  <a:spcPts val="600"/>
                </a:spcAft>
              </a:pPr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04679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rry image of people on an escalator&#10;&#10;Description automatically generated">
            <a:extLst>
              <a:ext uri="{FF2B5EF4-FFF2-40B4-BE49-F238E27FC236}">
                <a16:creationId xmlns:a16="http://schemas.microsoft.com/office/drawing/2014/main" id="{8EF88FDD-1CBF-46F4-704A-08BE89D0C9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75" y="-1673783"/>
            <a:ext cx="12214225" cy="8146888"/>
          </a:xfrm>
          <a:prstGeom prst="rect">
            <a:avLst/>
          </a:prstGeom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E7099E-8998-4851-915A-4F4831808297}" type="slidenum">
              <a:rPr lang="nl-NL" smtClean="0"/>
              <a:pPr/>
              <a:t>8</a:t>
            </a:fld>
            <a:endParaRPr lang="nl-NL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6FF466-C42A-203C-9670-0C3188A1092A}"/>
              </a:ext>
            </a:extLst>
          </p:cNvPr>
          <p:cNvSpPr txBox="1"/>
          <p:nvPr/>
        </p:nvSpPr>
        <p:spPr>
          <a:xfrm>
            <a:off x="765175" y="2628900"/>
            <a:ext cx="7467600" cy="1600200"/>
          </a:xfrm>
          <a:prstGeom prst="rect">
            <a:avLst/>
          </a:prstGeom>
          <a:noFill/>
        </p:spPr>
        <p:txBody>
          <a:bodyPr wrap="square" lIns="108000" tIns="108000" rIns="108000" bIns="108000" rtlCol="0">
            <a:noAutofit/>
          </a:bodyPr>
          <a:lstStyle/>
          <a:p>
            <a:r>
              <a:rPr lang="en-US" sz="8000" noProof="0" dirty="0">
                <a:solidFill>
                  <a:schemeClr val="bg2"/>
                </a:solidFill>
              </a:rPr>
              <a:t>ConsumerID.eu</a:t>
            </a:r>
          </a:p>
        </p:txBody>
      </p:sp>
    </p:spTree>
    <p:extLst>
      <p:ext uri="{BB962C8B-B14F-4D97-AF65-F5344CB8AC3E}">
        <p14:creationId xmlns:p14="http://schemas.microsoft.com/office/powerpoint/2010/main" val="3115279390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Thank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!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E7099E-8998-4851-915A-4F4831808297}" type="slidenum">
              <a:rPr lang="nl-NL" smtClean="0"/>
              <a:pPr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6029914"/>
      </p:ext>
    </p:extLst>
  </p:cSld>
  <p:clrMapOvr>
    <a:masterClrMapping/>
  </p:clrMapOvr>
  <p:transition spd="slow"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bce83e47c546ff6ac1b4b362eaa37f0f7a52c"/>
</p:tagLst>
</file>

<file path=ppt/theme/theme1.xml><?xml version="1.0" encoding="utf-8"?>
<a:theme xmlns:a="http://schemas.openxmlformats.org/drawingml/2006/main" name="Corporate template-set Universiteit Leiden">
  <a:themeElements>
    <a:clrScheme name="Universiteit Leiden">
      <a:dk1>
        <a:srgbClr val="000000"/>
      </a:dk1>
      <a:lt1>
        <a:srgbClr val="FFFFFF"/>
      </a:lt1>
      <a:dk2>
        <a:srgbClr val="8592BC"/>
      </a:dk2>
      <a:lt2>
        <a:srgbClr val="001158"/>
      </a:lt2>
      <a:accent1>
        <a:srgbClr val="9EBA2E"/>
      </a:accent1>
      <a:accent2>
        <a:srgbClr val="5CB1EB"/>
      </a:accent2>
      <a:accent3>
        <a:srgbClr val="34A3A9"/>
      </a:accent3>
      <a:accent4>
        <a:srgbClr val="F46E32"/>
      </a:accent4>
      <a:accent5>
        <a:srgbClr val="2C712D"/>
      </a:accent5>
      <a:accent6>
        <a:srgbClr val="B02079"/>
      </a:accent6>
      <a:hlink>
        <a:srgbClr val="0033CC"/>
      </a:hlink>
      <a:folHlink>
        <a:srgbClr val="7030A0"/>
      </a:folHlink>
    </a:clrScheme>
    <a:fontScheme name="Universiteit Leiden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08000" tIns="108000" rIns="108000" bIns="108000" rtlCol="0">
        <a:noAutofit/>
      </a:bodyPr>
      <a:lstStyle>
        <a:defPPr>
          <a:defRPr noProof="0" dirty="0" err="1" smtClean="0">
            <a:solidFill>
              <a:schemeClr val="bg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8E77E9BB20574C88F1A51905EBD0AF" ma:contentTypeVersion="3" ma:contentTypeDescription="Create a new document." ma:contentTypeScope="" ma:versionID="caba9cecbc14943eb14cd8e70c11f5a3">
  <xsd:schema xmlns:xsd="http://www.w3.org/2001/XMLSchema" xmlns:xs="http://www.w3.org/2001/XMLSchema" xmlns:p="http://schemas.microsoft.com/office/2006/metadata/properties" xmlns:ns2="01a1795b-c314-4f6e-9e61-ae7877c66689" targetNamespace="http://schemas.microsoft.com/office/2006/metadata/properties" ma:root="true" ma:fieldsID="7f465d51e49780776064a6fc9aa35f3e" ns2:_="">
    <xsd:import namespace="01a1795b-c314-4f6e-9e61-ae7877c666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a1795b-c314-4f6e-9e61-ae7877c666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6ABCAEF-D5A0-4535-AD83-587F03E189B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B31680C-3BC0-466B-8AD7-C409C8C705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a1795b-c314-4f6e-9e61-ae7877c666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52D4775-B13D-4BD4-89B1-2E5B7CFBB179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16-9-windows-en-met-slidenr</Template>
  <TotalTime>0</TotalTime>
  <Words>298</Words>
  <Application>Microsoft Office PowerPoint</Application>
  <PresentationFormat>Custom</PresentationFormat>
  <Paragraphs>60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Georgia</vt:lpstr>
      <vt:lpstr>Calibri</vt:lpstr>
      <vt:lpstr>Minion</vt:lpstr>
      <vt:lpstr>Corporate template-set Universiteit Leiden</vt:lpstr>
      <vt:lpstr>Not all consumers are the same: how is differentiation between consumers operationalised in EU consumer law?</vt:lpstr>
      <vt:lpstr>Introduction</vt:lpstr>
      <vt:lpstr>The first step</vt:lpstr>
      <vt:lpstr>Status-based application conditions</vt:lpstr>
      <vt:lpstr>Fact-based application conditions</vt:lpstr>
      <vt:lpstr>Norm-based application conditions</vt:lpstr>
      <vt:lpstr>Conclusion</vt:lpstr>
      <vt:lpstr>PowerPoint Presentation</vt:lpstr>
      <vt:lpstr>Thank you!</vt:lpstr>
    </vt:vector>
  </TitlesOfParts>
  <Company>Universiteit Leiden - ISSC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Bouwman, T. (Tom)</dc:creator>
  <cp:lastModifiedBy>Bouwman, T. (Tom)</cp:lastModifiedBy>
  <cp:revision>1</cp:revision>
  <dcterms:created xsi:type="dcterms:W3CDTF">2024-09-09T07:21:26Z</dcterms:created>
  <dcterms:modified xsi:type="dcterms:W3CDTF">2024-09-11T11:27:48Z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0x010100798E77E9BB20574C88F1A51905EBD0AF</vt:lpwstr>
  </property>
</Properties>
</file>