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3" r:id="rId1"/>
    <p:sldMasterId id="2147483694" r:id="rId2"/>
    <p:sldMasterId id="2147483696" r:id="rId3"/>
  </p:sldMasterIdLst>
  <p:notesMasterIdLst>
    <p:notesMasterId r:id="rId17"/>
  </p:notesMasterIdLst>
  <p:sldIdLst>
    <p:sldId id="256" r:id="rId4"/>
    <p:sldId id="260" r:id="rId5"/>
    <p:sldId id="317" r:id="rId6"/>
    <p:sldId id="307" r:id="rId7"/>
    <p:sldId id="306" r:id="rId8"/>
    <p:sldId id="308" r:id="rId9"/>
    <p:sldId id="309" r:id="rId10"/>
    <p:sldId id="311" r:id="rId11"/>
    <p:sldId id="312" r:id="rId12"/>
    <p:sldId id="313" r:id="rId13"/>
    <p:sldId id="314" r:id="rId14"/>
    <p:sldId id="316" r:id="rId15"/>
    <p:sldId id="259" r:id="rId16"/>
  </p:sldIdLst>
  <p:sldSz cx="9144000" cy="5143500" type="screen16x9"/>
  <p:notesSz cx="6858000" cy="9144000"/>
  <p:embeddedFontLst>
    <p:embeddedFont>
      <p:font typeface="Cambria" panose="02040503050406030204" pitchFamily="18" charset="0"/>
      <p:regular r:id="rId18"/>
      <p:bold r:id="rId19"/>
      <p:italic r:id="rId20"/>
      <p:boldItalic r:id="rId21"/>
    </p:embeddedFont>
    <p:embeddedFont>
      <p:font typeface="Georgia" panose="02040502050405020303" pitchFamily="18" charset="0"/>
      <p:regular r:id="rId22"/>
      <p:bold r:id="rId23"/>
      <p:italic r:id="rId24"/>
      <p:boldItalic r:id="rId25"/>
    </p:embeddedFont>
    <p:embeddedFont>
      <p:font typeface="Verdana" panose="020B0604030504040204" pitchFamily="34" charset="0"/>
      <p:regular r:id="rId26"/>
      <p:bold r:id="rId27"/>
      <p:italic r:id="rId28"/>
      <p:boldItalic r:id="rId29"/>
    </p:embeddedFont>
    <p:embeddedFont>
      <p:font typeface="ZCOOL XiaoWei" panose="020B0604020202020204" charset="0"/>
      <p:regular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715" autoAdjust="0"/>
  </p:normalViewPr>
  <p:slideViewPr>
    <p:cSldViewPr snapToGrid="0">
      <p:cViewPr varScale="1">
        <p:scale>
          <a:sx n="69" d="100"/>
          <a:sy n="69" d="100"/>
        </p:scale>
        <p:origin x="1200" y="48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4.fntdata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7.fntdata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7.xml"/><Relationship Id="rId19" Type="http://schemas.openxmlformats.org/officeDocument/2006/relationships/font" Target="fonts/font2.fntdata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1393fa4b3f2_0_2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g1393fa4b3f2_0_2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1322164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5896951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393fa4b3f2_0_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g1393fa4b3f2_0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/>
          <p:nvPr/>
        </p:nvSpPr>
        <p:spPr>
          <a:xfrm>
            <a:off x="0" y="0"/>
            <a:ext cx="9144000" cy="763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59789" y="0"/>
            <a:ext cx="6684210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/>
          <p:nvPr/>
        </p:nvSpPr>
        <p:spPr>
          <a:xfrm>
            <a:off x="2533650" y="0"/>
            <a:ext cx="4095600" cy="7632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757575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4"/>
          <p:cNvSpPr/>
          <p:nvPr/>
        </p:nvSpPr>
        <p:spPr>
          <a:xfrm>
            <a:off x="0" y="0"/>
            <a:ext cx="2543100" cy="76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4"/>
          <p:cNvSpPr txBox="1">
            <a:spLocks noGrp="1"/>
          </p:cNvSpPr>
          <p:nvPr>
            <p:ph type="ctrTitle"/>
          </p:nvPr>
        </p:nvSpPr>
        <p:spPr>
          <a:xfrm>
            <a:off x="0" y="955800"/>
            <a:ext cx="9144000" cy="810000"/>
          </a:xfrm>
          <a:prstGeom prst="rect">
            <a:avLst/>
          </a:prstGeom>
          <a:solidFill>
            <a:srgbClr val="505050"/>
          </a:solidFill>
          <a:ln>
            <a:noFill/>
          </a:ln>
        </p:spPr>
        <p:txBody>
          <a:bodyPr spcFirstLastPara="1" wrap="square" lIns="736475" tIns="162000" rIns="201200" bIns="16200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200">
                <a:solidFill>
                  <a:srgbClr val="FFFFFF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1" y="3024000"/>
            <a:ext cx="9141000" cy="14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0875" bIns="34275" anchor="t" anchorCtr="0">
            <a:noAutofit/>
          </a:bodyPr>
          <a:lstStyle>
            <a:lvl1pPr lvl="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400"/>
            </a:lvl1pPr>
            <a:lvl2pPr lvl="1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700"/>
              <a:buChar char="▪"/>
              <a:defRPr/>
            </a:lvl2pPr>
            <a:lvl3pPr lvl="2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  <a:defRPr/>
            </a:lvl3pPr>
            <a:lvl4pPr lvl="3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4pPr>
            <a:lvl5pPr lvl="4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5pPr>
            <a:lvl6pPr lvl="5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6pPr>
            <a:lvl7pPr lvl="6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7pPr>
            <a:lvl8pPr lvl="7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8pPr>
            <a:lvl9pPr lvl="8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/>
          <p:nvPr/>
        </p:nvSpPr>
        <p:spPr>
          <a:xfrm>
            <a:off x="-1" y="763191"/>
            <a:ext cx="9144000" cy="2001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4"/>
          <p:cNvSpPr/>
          <p:nvPr/>
        </p:nvSpPr>
        <p:spPr>
          <a:xfrm>
            <a:off x="8035925" y="809626"/>
            <a:ext cx="1905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7997825" y="809626"/>
            <a:ext cx="396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|</a:t>
            </a:r>
            <a:endParaRPr sz="1100"/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5288" y="153924"/>
            <a:ext cx="1799253" cy="4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2765823" y="254794"/>
            <a:ext cx="0" cy="1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rgbClr val="CC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5" name="Google Shape;75;p14"/>
          <p:cNvSpPr txBox="1"/>
          <p:nvPr/>
        </p:nvSpPr>
        <p:spPr>
          <a:xfrm>
            <a:off x="4358878" y="255985"/>
            <a:ext cx="1800300" cy="3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rgbClr val="CC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6" name="Google Shape;76;p14"/>
          <p:cNvSpPr txBox="1"/>
          <p:nvPr/>
        </p:nvSpPr>
        <p:spPr>
          <a:xfrm>
            <a:off x="7378700" y="809626"/>
            <a:ext cx="5715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700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>
            <a:spLocks noGrp="1"/>
          </p:cNvSpPr>
          <p:nvPr>
            <p:ph type="title"/>
          </p:nvPr>
        </p:nvSpPr>
        <p:spPr>
          <a:xfrm>
            <a:off x="1" y="962025"/>
            <a:ext cx="91410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7100" tIns="35100" rIns="202500" bIns="351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body" idx="1"/>
          </p:nvPr>
        </p:nvSpPr>
        <p:spPr>
          <a:xfrm>
            <a:off x="1" y="1615558"/>
            <a:ext cx="9141000" cy="33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2500" bIns="34275" anchor="t" anchorCtr="0">
            <a:noAutofit/>
          </a:bodyPr>
          <a:lstStyle>
            <a:lvl1pPr marL="457200" lvl="0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›"/>
              <a:defRPr/>
            </a:lvl1pPr>
            <a:lvl2pPr marL="914400" lvl="1" indent="-2730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700"/>
              <a:buChar char="▪"/>
              <a:defRPr/>
            </a:lvl2pPr>
            <a:lvl3pPr marL="1371600" lvl="2" indent="-2984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  <a:defRPr/>
            </a:lvl3pPr>
            <a:lvl4pPr marL="1828800" lvl="3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4pPr>
            <a:lvl5pPr marL="2286000" lvl="4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5pPr>
            <a:lvl6pPr marL="2743200" lvl="5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6pPr>
            <a:lvl7pPr marL="3200400" lvl="6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7pPr>
            <a:lvl8pPr marL="3657600" lvl="7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8pPr>
            <a:lvl9pPr marL="411480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7100" tIns="35100" rIns="202500" bIns="3510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000" b="1" cap="none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6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2500" bIns="34275" anchor="b" anchorCtr="0">
            <a:noAutofit/>
          </a:bodyPr>
          <a:lstStyle>
            <a:lvl1pPr marL="457200" lvl="0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1400"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200"/>
            </a:lvl3pPr>
            <a:lvl4pPr marL="1828800" lvl="3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4pPr>
            <a:lvl5pPr marL="2286000" lvl="4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5pPr>
            <a:lvl6pPr marL="2743200" lvl="5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6pPr>
            <a:lvl7pPr marL="3200400" lvl="6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7pPr>
            <a:lvl8pPr marL="3657600" lvl="7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8pPr>
            <a:lvl9pPr marL="4114800" lvl="8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1" y="962025"/>
            <a:ext cx="91410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7100" tIns="35100" rIns="202500" bIns="351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1" y="1672829"/>
            <a:ext cx="4494300" cy="32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2500" bIns="34275" anchor="t" anchorCtr="0">
            <a:noAutofit/>
          </a:bodyPr>
          <a:lstStyle>
            <a:lvl1pPr marL="457200" lvl="0" indent="-3619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›"/>
              <a:defRPr sz="2100"/>
            </a:lvl1pPr>
            <a:lvl2pPr marL="914400" lvl="1" indent="-285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Char char="▪"/>
              <a:defRPr sz="1800"/>
            </a:lvl2pPr>
            <a:lvl3pPr marL="1371600" lvl="2" indent="-3111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-"/>
              <a:defRPr sz="1500"/>
            </a:lvl3pPr>
            <a:lvl4pPr marL="1828800" lvl="3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 sz="1400"/>
            </a:lvl4pPr>
            <a:lvl5pPr marL="2286000" lvl="4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 sz="1400"/>
            </a:lvl5pPr>
            <a:lvl6pPr marL="2743200" lvl="5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 sz="1400"/>
            </a:lvl6pPr>
            <a:lvl7pPr marL="3200400" lvl="6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 sz="1400"/>
            </a:lvl7pPr>
            <a:lvl8pPr marL="3657600" lvl="7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 sz="1400"/>
            </a:lvl8pPr>
            <a:lvl9pPr marL="411480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 sz="1400"/>
            </a:lvl9pPr>
          </a:lstStyle>
          <a:p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body" idx="2"/>
          </p:nvPr>
        </p:nvSpPr>
        <p:spPr>
          <a:xfrm>
            <a:off x="4646613" y="1672829"/>
            <a:ext cx="4494300" cy="32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2500" bIns="34275" anchor="t" anchorCtr="0">
            <a:noAutofit/>
          </a:bodyPr>
          <a:lstStyle>
            <a:lvl1pPr marL="457200" lvl="0" indent="-3619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›"/>
              <a:defRPr sz="2100"/>
            </a:lvl1pPr>
            <a:lvl2pPr marL="914400" lvl="1" indent="-285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Char char="▪"/>
              <a:defRPr sz="1800"/>
            </a:lvl2pPr>
            <a:lvl3pPr marL="1371600" lvl="2" indent="-3111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-"/>
              <a:defRPr sz="1500"/>
            </a:lvl3pPr>
            <a:lvl4pPr marL="1828800" lvl="3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 sz="1400"/>
            </a:lvl4pPr>
            <a:lvl5pPr marL="2286000" lvl="4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 sz="1400"/>
            </a:lvl5pPr>
            <a:lvl6pPr marL="2743200" lvl="5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 sz="1400"/>
            </a:lvl6pPr>
            <a:lvl7pPr marL="3200400" lvl="6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 sz="1400"/>
            </a:lvl7pPr>
            <a:lvl8pPr marL="3657600" lvl="7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 sz="1400"/>
            </a:lvl8pPr>
            <a:lvl9pPr marL="411480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>
            <a:spLocks noGrp="1"/>
          </p:cNvSpPr>
          <p:nvPr>
            <p:ph type="title"/>
          </p:nvPr>
        </p:nvSpPr>
        <p:spPr>
          <a:xfrm>
            <a:off x="0" y="962025"/>
            <a:ext cx="91440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7100" tIns="35100" rIns="202500" bIns="351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body" idx="1"/>
          </p:nvPr>
        </p:nvSpPr>
        <p:spPr>
          <a:xfrm>
            <a:off x="467544" y="1599642"/>
            <a:ext cx="40401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2500" bIns="34275" anchor="b" anchorCtr="0">
            <a:noAutofit/>
          </a:bodyPr>
          <a:lstStyle>
            <a:lvl1pPr marL="45720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500" b="1"/>
            </a:lvl2pPr>
            <a:lvl3pPr marL="1371600" lvl="2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400" b="1"/>
            </a:lvl3pPr>
            <a:lvl4pPr marL="1828800" lvl="3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2"/>
          </p:nvPr>
        </p:nvSpPr>
        <p:spPr>
          <a:xfrm>
            <a:off x="457200" y="2085697"/>
            <a:ext cx="4040100" cy="28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2500" bIns="34275" anchor="t" anchorCtr="0">
            <a:noAutofit/>
          </a:bodyPr>
          <a:lstStyle>
            <a:lvl1pPr marL="4572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›"/>
              <a:defRPr sz="1800"/>
            </a:lvl1pPr>
            <a:lvl2pPr marL="914400" lvl="1" indent="-2794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800"/>
              <a:buChar char="▪"/>
              <a:defRPr sz="1500"/>
            </a:lvl2pPr>
            <a:lvl3pPr marL="1371600" lvl="2" indent="-2984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  <a:defRPr sz="1400"/>
            </a:lvl3pPr>
            <a:lvl4pPr marL="1828800" lvl="3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  <a:defRPr sz="1200"/>
            </a:lvl4pPr>
            <a:lvl5pPr marL="2286000" lvl="4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  <a:defRPr sz="1200"/>
            </a:lvl5pPr>
            <a:lvl6pPr marL="2743200" lvl="5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  <a:defRPr sz="1200"/>
            </a:lvl6pPr>
            <a:lvl7pPr marL="3200400" lvl="6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  <a:defRPr sz="1200"/>
            </a:lvl7pPr>
            <a:lvl8pPr marL="3657600" lvl="7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  <a:defRPr sz="1200"/>
            </a:lvl8pPr>
            <a:lvl9pPr marL="4114800" lvl="8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  <a:defRPr sz="1200"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body" idx="3"/>
          </p:nvPr>
        </p:nvSpPr>
        <p:spPr>
          <a:xfrm>
            <a:off x="4645026" y="1599643"/>
            <a:ext cx="40416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2500" bIns="34275" anchor="b" anchorCtr="0">
            <a:noAutofit/>
          </a:bodyPr>
          <a:lstStyle>
            <a:lvl1pPr marL="45720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500" b="1"/>
            </a:lvl2pPr>
            <a:lvl3pPr marL="1371600" lvl="2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400" b="1"/>
            </a:lvl3pPr>
            <a:lvl4pPr marL="1828800" lvl="3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2" name="Google Shape;92;p18"/>
          <p:cNvSpPr txBox="1">
            <a:spLocks noGrp="1"/>
          </p:cNvSpPr>
          <p:nvPr>
            <p:ph type="body" idx="4"/>
          </p:nvPr>
        </p:nvSpPr>
        <p:spPr>
          <a:xfrm>
            <a:off x="4645026" y="2085697"/>
            <a:ext cx="4041600" cy="28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2500" bIns="34275" anchor="t" anchorCtr="0">
            <a:noAutofit/>
          </a:bodyPr>
          <a:lstStyle>
            <a:lvl1pPr marL="4572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›"/>
              <a:defRPr sz="1800"/>
            </a:lvl1pPr>
            <a:lvl2pPr marL="914400" lvl="1" indent="-2794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800"/>
              <a:buChar char="▪"/>
              <a:defRPr sz="1500"/>
            </a:lvl2pPr>
            <a:lvl3pPr marL="1371600" lvl="2" indent="-2984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  <a:defRPr sz="1400"/>
            </a:lvl3pPr>
            <a:lvl4pPr marL="1828800" lvl="3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  <a:defRPr sz="1200"/>
            </a:lvl4pPr>
            <a:lvl5pPr marL="2286000" lvl="4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  <a:defRPr sz="1200"/>
            </a:lvl5pPr>
            <a:lvl6pPr marL="2743200" lvl="5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  <a:defRPr sz="1200"/>
            </a:lvl6pPr>
            <a:lvl7pPr marL="3200400" lvl="6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  <a:defRPr sz="1200"/>
            </a:lvl7pPr>
            <a:lvl8pPr marL="3657600" lvl="7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  <a:defRPr sz="1200"/>
            </a:lvl8pPr>
            <a:lvl9pPr marL="4114800" lvl="8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>
            <a:spLocks noGrp="1"/>
          </p:cNvSpPr>
          <p:nvPr>
            <p:ph type="title"/>
          </p:nvPr>
        </p:nvSpPr>
        <p:spPr>
          <a:xfrm>
            <a:off x="1" y="962025"/>
            <a:ext cx="91410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7100" tIns="35100" rIns="202500" bIns="351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1"/>
          <p:cNvSpPr txBox="1">
            <a:spLocks noGrp="1"/>
          </p:cNvSpPr>
          <p:nvPr>
            <p:ph type="title"/>
          </p:nvPr>
        </p:nvSpPr>
        <p:spPr>
          <a:xfrm>
            <a:off x="251521" y="1005576"/>
            <a:ext cx="32139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7100" tIns="35100" rIns="202500" bIns="351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500" b="1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1"/>
          <p:cNvSpPr txBox="1">
            <a:spLocks noGrp="1"/>
          </p:cNvSpPr>
          <p:nvPr>
            <p:ph type="body" idx="1"/>
          </p:nvPr>
        </p:nvSpPr>
        <p:spPr>
          <a:xfrm>
            <a:off x="3575050" y="1005576"/>
            <a:ext cx="5111700" cy="38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2500" bIns="34275" anchor="t" anchorCtr="0">
            <a:noAutofit/>
          </a:bodyPr>
          <a:lstStyle>
            <a:lvl1pPr marL="457200" lvl="0" indent="-3810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›"/>
              <a:defRPr sz="2400"/>
            </a:lvl1pPr>
            <a:lvl2pPr marL="914400" lvl="1" indent="-2984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▪"/>
              <a:defRPr sz="2100"/>
            </a:lvl2pPr>
            <a:lvl3pPr marL="1371600" lvl="2" indent="-3238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-"/>
              <a:defRPr sz="1800"/>
            </a:lvl3pPr>
            <a:lvl4pPr marL="1828800" lvl="3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-"/>
              <a:defRPr sz="1500"/>
            </a:lvl4pPr>
            <a:lvl5pPr marL="2286000" lvl="4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-"/>
              <a:defRPr sz="1500"/>
            </a:lvl5pPr>
            <a:lvl6pPr marL="2743200" lvl="5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-"/>
              <a:defRPr sz="1500"/>
            </a:lvl6pPr>
            <a:lvl7pPr marL="3200400" lvl="6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-"/>
              <a:defRPr sz="1500"/>
            </a:lvl7pPr>
            <a:lvl8pPr marL="365760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-"/>
              <a:defRPr sz="1500"/>
            </a:lvl8pPr>
            <a:lvl9pPr marL="4114800" lvl="8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-"/>
              <a:defRPr sz="1500"/>
            </a:lvl9pPr>
          </a:lstStyle>
          <a:p>
            <a:endParaRPr/>
          </a:p>
        </p:txBody>
      </p:sp>
      <p:sp>
        <p:nvSpPr>
          <p:cNvPr id="99" name="Google Shape;99;p21"/>
          <p:cNvSpPr txBox="1">
            <a:spLocks noGrp="1"/>
          </p:cNvSpPr>
          <p:nvPr>
            <p:ph type="body" idx="2"/>
          </p:nvPr>
        </p:nvSpPr>
        <p:spPr>
          <a:xfrm>
            <a:off x="251521" y="1653648"/>
            <a:ext cx="3213900" cy="3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2500" bIns="34275" anchor="t" anchorCtr="0">
            <a:noAutofit/>
          </a:bodyPr>
          <a:lstStyle>
            <a:lvl1pPr marL="457200" lvl="0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1pPr>
            <a:lvl2pPr marL="914400" lvl="1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900"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800"/>
            </a:lvl3pPr>
            <a:lvl4pPr marL="1828800" lvl="3" indent="-228600" algn="l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marL="2286000" lvl="4" indent="-228600" algn="l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marL="2743200" lvl="5" indent="-228600" algn="l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marL="3200400" lvl="6" indent="-228600" algn="l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marL="3657600" lvl="7" indent="-228600" algn="l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marL="4114800" lvl="8" indent="-228600" algn="l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2"/>
          <p:cNvSpPr txBox="1">
            <a:spLocks noGrp="1"/>
          </p:cNvSpPr>
          <p:nvPr>
            <p:ph type="title"/>
          </p:nvPr>
        </p:nvSpPr>
        <p:spPr>
          <a:xfrm>
            <a:off x="1792288" y="3813888"/>
            <a:ext cx="54864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7100" tIns="35100" rIns="202500" bIns="351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500" b="1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2"/>
          <p:cNvSpPr>
            <a:spLocks noGrp="1"/>
          </p:cNvSpPr>
          <p:nvPr>
            <p:ph type="pic" idx="2"/>
          </p:nvPr>
        </p:nvSpPr>
        <p:spPr>
          <a:xfrm>
            <a:off x="1792288" y="1113588"/>
            <a:ext cx="54864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2500" bIns="34275" anchor="t" anchorCtr="0">
            <a:noAutofit/>
          </a:bodyPr>
          <a:lstStyle>
            <a:lvl1pPr marR="0" lvl="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None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21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urier New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urier New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urier New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urier New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urier New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urier New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urier New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body" idx="1"/>
          </p:nvPr>
        </p:nvSpPr>
        <p:spPr>
          <a:xfrm>
            <a:off x="1792288" y="4299942"/>
            <a:ext cx="5486400" cy="5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2500" bIns="34275" anchor="t" anchorCtr="0">
            <a:noAutofit/>
          </a:bodyPr>
          <a:lstStyle>
            <a:lvl1pPr marL="457200" lvl="0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1pPr>
            <a:lvl2pPr marL="914400" lvl="1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900"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800"/>
            </a:lvl3pPr>
            <a:lvl4pPr marL="1828800" lvl="3" indent="-228600" algn="l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marL="2286000" lvl="4" indent="-228600" algn="l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marL="2743200" lvl="5" indent="-228600" algn="l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marL="3200400" lvl="6" indent="-228600" algn="l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marL="3657600" lvl="7" indent="-228600" algn="l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marL="4114800" lvl="8" indent="-228600" algn="l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3"/>
          <p:cNvSpPr txBox="1">
            <a:spLocks noGrp="1"/>
          </p:cNvSpPr>
          <p:nvPr>
            <p:ph type="title"/>
          </p:nvPr>
        </p:nvSpPr>
        <p:spPr>
          <a:xfrm>
            <a:off x="1" y="962025"/>
            <a:ext cx="91410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7100" tIns="35100" rIns="202500" bIns="351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3"/>
          <p:cNvSpPr txBox="1">
            <a:spLocks noGrp="1"/>
          </p:cNvSpPr>
          <p:nvPr>
            <p:ph type="body" idx="1"/>
          </p:nvPr>
        </p:nvSpPr>
        <p:spPr>
          <a:xfrm rot="5400000">
            <a:off x="2901726" y="-1286042"/>
            <a:ext cx="3337500" cy="91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2500" bIns="34275" anchor="t" anchorCtr="0">
            <a:noAutofit/>
          </a:bodyPr>
          <a:lstStyle>
            <a:lvl1pPr marL="457200" lvl="0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›"/>
              <a:defRPr/>
            </a:lvl1pPr>
            <a:lvl2pPr marL="914400" lvl="1" indent="-2730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700"/>
              <a:buChar char="▪"/>
              <a:defRPr/>
            </a:lvl2pPr>
            <a:lvl3pPr marL="1371600" lvl="2" indent="-2984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  <a:defRPr/>
            </a:lvl3pPr>
            <a:lvl4pPr marL="1828800" lvl="3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4pPr>
            <a:lvl5pPr marL="2286000" lvl="4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5pPr>
            <a:lvl6pPr marL="2743200" lvl="5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6pPr>
            <a:lvl7pPr marL="3200400" lvl="6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7pPr>
            <a:lvl8pPr marL="3657600" lvl="7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8pPr>
            <a:lvl9pPr marL="411480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4"/>
          <p:cNvSpPr txBox="1">
            <a:spLocks noGrp="1"/>
          </p:cNvSpPr>
          <p:nvPr>
            <p:ph type="title"/>
          </p:nvPr>
        </p:nvSpPr>
        <p:spPr>
          <a:xfrm rot="5400000">
            <a:off x="6045875" y="1816528"/>
            <a:ext cx="3905400" cy="22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7100" tIns="35100" rIns="202500" bIns="351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4"/>
          <p:cNvSpPr txBox="1">
            <a:spLocks noGrp="1"/>
          </p:cNvSpPr>
          <p:nvPr>
            <p:ph type="body" idx="1"/>
          </p:nvPr>
        </p:nvSpPr>
        <p:spPr>
          <a:xfrm rot="5400000">
            <a:off x="1399264" y="-393272"/>
            <a:ext cx="3905400" cy="67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2500" bIns="34275" anchor="t" anchorCtr="0">
            <a:noAutofit/>
          </a:bodyPr>
          <a:lstStyle>
            <a:lvl1pPr marL="457200" lvl="0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›"/>
              <a:defRPr/>
            </a:lvl1pPr>
            <a:lvl2pPr marL="914400" lvl="1" indent="-2730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700"/>
              <a:buChar char="▪"/>
              <a:defRPr/>
            </a:lvl2pPr>
            <a:lvl3pPr marL="1371600" lvl="2" indent="-2984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  <a:defRPr/>
            </a:lvl3pPr>
            <a:lvl4pPr marL="1828800" lvl="3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4pPr>
            <a:lvl5pPr marL="2286000" lvl="4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5pPr>
            <a:lvl6pPr marL="2743200" lvl="5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6pPr>
            <a:lvl7pPr marL="3200400" lvl="6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7pPr>
            <a:lvl8pPr marL="3657600" lvl="7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8pPr>
            <a:lvl9pPr marL="411480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 type="tx">
  <p:cSld name="TITLE_AND_BODY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5"/>
          <p:cNvSpPr txBox="1">
            <a:spLocks noGrp="1"/>
          </p:cNvSpPr>
          <p:nvPr>
            <p:ph type="title"/>
          </p:nvPr>
        </p:nvSpPr>
        <p:spPr>
          <a:xfrm>
            <a:off x="1" y="962025"/>
            <a:ext cx="91410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7100" tIns="35100" rIns="202500" bIns="351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5"/>
          <p:cNvSpPr txBox="1">
            <a:spLocks noGrp="1"/>
          </p:cNvSpPr>
          <p:nvPr>
            <p:ph type="body" idx="1"/>
          </p:nvPr>
        </p:nvSpPr>
        <p:spPr>
          <a:xfrm>
            <a:off x="1" y="1615558"/>
            <a:ext cx="9141000" cy="33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2500" bIns="34275" anchor="t" anchorCtr="0">
            <a:noAutofit/>
          </a:bodyPr>
          <a:lstStyle>
            <a:lvl1pPr marL="457200" lvl="0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›"/>
              <a:defRPr/>
            </a:lvl1pPr>
            <a:lvl2pPr marL="914400" lvl="1" indent="-2730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700"/>
              <a:buChar char="▪"/>
              <a:defRPr/>
            </a:lvl2pPr>
            <a:lvl3pPr marL="1371600" lvl="2" indent="-2984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  <a:defRPr/>
            </a:lvl3pPr>
            <a:lvl4pPr marL="1828800" lvl="3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4pPr>
            <a:lvl5pPr marL="2286000" lvl="4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5pPr>
            <a:lvl6pPr marL="2743200" lvl="5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6pPr>
            <a:lvl7pPr marL="3200400" lvl="6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7pPr>
            <a:lvl8pPr marL="3657600" lvl="7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8pPr>
            <a:lvl9pPr marL="411480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9"/>
          <p:cNvSpPr/>
          <p:nvPr/>
        </p:nvSpPr>
        <p:spPr>
          <a:xfrm>
            <a:off x="0" y="0"/>
            <a:ext cx="9144000" cy="763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6" name="Google Shape;186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59789" y="0"/>
            <a:ext cx="668421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39"/>
          <p:cNvPicPr preferRelativeResize="0"/>
          <p:nvPr/>
        </p:nvPicPr>
        <p:blipFill rotWithShape="1">
          <a:blip r:embed="rId3">
            <a:alphaModFix/>
          </a:blip>
          <a:srcRect t="12502" b="12495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9"/>
          <p:cNvSpPr txBox="1">
            <a:spLocks noGrp="1"/>
          </p:cNvSpPr>
          <p:nvPr>
            <p:ph type="ctrTitle"/>
          </p:nvPr>
        </p:nvSpPr>
        <p:spPr>
          <a:xfrm>
            <a:off x="-1" y="958500"/>
            <a:ext cx="9144000" cy="1857300"/>
          </a:xfrm>
          <a:prstGeom prst="rect">
            <a:avLst/>
          </a:prstGeom>
          <a:solidFill>
            <a:srgbClr val="505050">
              <a:alpha val="74900"/>
            </a:srgbClr>
          </a:solidFill>
          <a:ln>
            <a:noFill/>
          </a:ln>
        </p:spPr>
        <p:txBody>
          <a:bodyPr spcFirstLastPara="1" wrap="square" lIns="736550" tIns="162000" rIns="200875" bIns="3427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000">
                <a:solidFill>
                  <a:srgbClr val="FFFFFF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39"/>
          <p:cNvSpPr/>
          <p:nvPr/>
        </p:nvSpPr>
        <p:spPr>
          <a:xfrm>
            <a:off x="2533650" y="0"/>
            <a:ext cx="4095600" cy="7632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757575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39"/>
          <p:cNvSpPr/>
          <p:nvPr/>
        </p:nvSpPr>
        <p:spPr>
          <a:xfrm>
            <a:off x="0" y="0"/>
            <a:ext cx="2543100" cy="76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39"/>
          <p:cNvSpPr txBox="1">
            <a:spLocks noGrp="1"/>
          </p:cNvSpPr>
          <p:nvPr>
            <p:ph type="subTitle" idx="1"/>
          </p:nvPr>
        </p:nvSpPr>
        <p:spPr>
          <a:xfrm>
            <a:off x="1" y="3026569"/>
            <a:ext cx="9141000" cy="14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0875" bIns="34275" anchor="t" anchorCtr="0">
            <a:noAutofit/>
          </a:bodyPr>
          <a:lstStyle>
            <a:lvl1pPr lvl="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400"/>
            </a:lvl1pPr>
            <a:lvl2pPr lvl="1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700"/>
              <a:buChar char="▪"/>
              <a:defRPr/>
            </a:lvl2pPr>
            <a:lvl3pPr lvl="2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3pPr>
            <a:lvl4pPr lvl="3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4pPr>
            <a:lvl5pPr lvl="4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5pPr>
            <a:lvl6pPr lvl="5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6pPr>
            <a:lvl7pPr lvl="6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7pPr>
            <a:lvl8pPr lvl="7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8pPr>
            <a:lvl9pPr lvl="8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9pPr>
          </a:lstStyle>
          <a:p>
            <a:endParaRPr/>
          </a:p>
        </p:txBody>
      </p:sp>
      <p:sp>
        <p:nvSpPr>
          <p:cNvPr id="192" name="Google Shape;192;p39"/>
          <p:cNvSpPr/>
          <p:nvPr/>
        </p:nvSpPr>
        <p:spPr>
          <a:xfrm>
            <a:off x="-1" y="763191"/>
            <a:ext cx="9144000" cy="2001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5288" y="153924"/>
            <a:ext cx="1799253" cy="4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39"/>
          <p:cNvSpPr txBox="1"/>
          <p:nvPr/>
        </p:nvSpPr>
        <p:spPr>
          <a:xfrm>
            <a:off x="2765823" y="253603"/>
            <a:ext cx="0" cy="1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rgbClr val="CC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5" name="Google Shape;195;p39"/>
          <p:cNvSpPr txBox="1"/>
          <p:nvPr/>
        </p:nvSpPr>
        <p:spPr>
          <a:xfrm>
            <a:off x="4358878" y="255985"/>
            <a:ext cx="1800300" cy="2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rgbClr val="CC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40"/>
          <p:cNvSpPr txBox="1">
            <a:spLocks noGrp="1"/>
          </p:cNvSpPr>
          <p:nvPr>
            <p:ph type="title"/>
          </p:nvPr>
        </p:nvSpPr>
        <p:spPr>
          <a:xfrm>
            <a:off x="1" y="962025"/>
            <a:ext cx="91410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7100" tIns="34275" rIns="202500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40"/>
          <p:cNvSpPr txBox="1">
            <a:spLocks noGrp="1"/>
          </p:cNvSpPr>
          <p:nvPr>
            <p:ph type="body" idx="1"/>
          </p:nvPr>
        </p:nvSpPr>
        <p:spPr>
          <a:xfrm>
            <a:off x="1" y="1615558"/>
            <a:ext cx="9141000" cy="33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0875" bIns="34275" anchor="t" anchorCtr="0">
            <a:noAutofit/>
          </a:bodyPr>
          <a:lstStyle>
            <a:lvl1pPr marL="457200" lvl="0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›"/>
              <a:defRPr/>
            </a:lvl1pPr>
            <a:lvl2pPr marL="914400" lvl="1" indent="-2730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700"/>
              <a:buChar char="▪"/>
              <a:defRPr/>
            </a:lvl2pPr>
            <a:lvl3pPr marL="1371600" lvl="2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3pPr>
            <a:lvl4pPr marL="1828800" lvl="3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4pPr>
            <a:lvl5pPr marL="2286000" lvl="4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5pPr>
            <a:lvl6pPr marL="2743200" lvl="5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6pPr>
            <a:lvl7pPr marL="3200400" lvl="6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7pPr>
            <a:lvl8pPr marL="3657600" lvl="7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8pPr>
            <a:lvl9pPr marL="411480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1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7100" tIns="34275" rIns="202500" bIns="3427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000" b="1" cap="none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41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0875" bIns="34275" anchor="b" anchorCtr="0">
            <a:noAutofit/>
          </a:bodyPr>
          <a:lstStyle>
            <a:lvl1pPr marL="457200" lvl="0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1400"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4pPr>
            <a:lvl5pPr marL="2286000" lvl="4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5pPr>
            <a:lvl6pPr marL="2743200" lvl="5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6pPr>
            <a:lvl7pPr marL="3200400" lvl="6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7pPr>
            <a:lvl8pPr marL="3657600" lvl="7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8pPr>
            <a:lvl9pPr marL="4114800" lvl="8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2"/>
          <p:cNvSpPr txBox="1">
            <a:spLocks noGrp="1"/>
          </p:cNvSpPr>
          <p:nvPr>
            <p:ph type="title"/>
          </p:nvPr>
        </p:nvSpPr>
        <p:spPr>
          <a:xfrm>
            <a:off x="1" y="962025"/>
            <a:ext cx="91410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7100" tIns="34275" rIns="202500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42"/>
          <p:cNvSpPr txBox="1">
            <a:spLocks noGrp="1"/>
          </p:cNvSpPr>
          <p:nvPr>
            <p:ph type="body" idx="1"/>
          </p:nvPr>
        </p:nvSpPr>
        <p:spPr>
          <a:xfrm>
            <a:off x="1" y="1672829"/>
            <a:ext cx="4494300" cy="32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0875" bIns="34275" anchor="t" anchorCtr="0">
            <a:noAutofit/>
          </a:bodyPr>
          <a:lstStyle>
            <a:lvl1pPr marL="457200" lvl="0" indent="-3619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›"/>
              <a:defRPr sz="2100"/>
            </a:lvl1pPr>
            <a:lvl2pPr marL="914400" lvl="1" indent="-285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Char char="▪"/>
              <a:defRPr sz="1800"/>
            </a:lvl2pPr>
            <a:lvl3pPr marL="1371600" lvl="2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-"/>
              <a:defRPr sz="1500"/>
            </a:lvl3pPr>
            <a:lvl4pPr marL="1828800" lvl="3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 sz="1400"/>
            </a:lvl4pPr>
            <a:lvl5pPr marL="2286000" lvl="4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 sz="1400"/>
            </a:lvl5pPr>
            <a:lvl6pPr marL="2743200" lvl="5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 sz="1400"/>
            </a:lvl6pPr>
            <a:lvl7pPr marL="3200400" lvl="6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 sz="1400"/>
            </a:lvl7pPr>
            <a:lvl8pPr marL="3657600" lvl="7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 sz="1400"/>
            </a:lvl8pPr>
            <a:lvl9pPr marL="411480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 sz="1400"/>
            </a:lvl9pPr>
          </a:lstStyle>
          <a:p>
            <a:endParaRPr/>
          </a:p>
        </p:txBody>
      </p:sp>
      <p:sp>
        <p:nvSpPr>
          <p:cNvPr id="205" name="Google Shape;205;p42"/>
          <p:cNvSpPr txBox="1">
            <a:spLocks noGrp="1"/>
          </p:cNvSpPr>
          <p:nvPr>
            <p:ph type="body" idx="2"/>
          </p:nvPr>
        </p:nvSpPr>
        <p:spPr>
          <a:xfrm>
            <a:off x="4646613" y="1672829"/>
            <a:ext cx="4494300" cy="32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0875" bIns="34275" anchor="t" anchorCtr="0">
            <a:noAutofit/>
          </a:bodyPr>
          <a:lstStyle>
            <a:lvl1pPr marL="457200" lvl="0" indent="-3619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›"/>
              <a:defRPr sz="2100"/>
            </a:lvl1pPr>
            <a:lvl2pPr marL="914400" lvl="1" indent="-285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Char char="▪"/>
              <a:defRPr sz="1800"/>
            </a:lvl2pPr>
            <a:lvl3pPr marL="1371600" lvl="2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-"/>
              <a:defRPr sz="1500"/>
            </a:lvl3pPr>
            <a:lvl4pPr marL="1828800" lvl="3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 sz="1400"/>
            </a:lvl4pPr>
            <a:lvl5pPr marL="2286000" lvl="4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 sz="1400"/>
            </a:lvl5pPr>
            <a:lvl6pPr marL="2743200" lvl="5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 sz="1400"/>
            </a:lvl6pPr>
            <a:lvl7pPr marL="3200400" lvl="6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 sz="1400"/>
            </a:lvl7pPr>
            <a:lvl8pPr marL="3657600" lvl="7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 sz="1400"/>
            </a:lvl8pPr>
            <a:lvl9pPr marL="411480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3"/>
          <p:cNvSpPr txBox="1">
            <a:spLocks noGrp="1"/>
          </p:cNvSpPr>
          <p:nvPr>
            <p:ph type="title"/>
          </p:nvPr>
        </p:nvSpPr>
        <p:spPr>
          <a:xfrm>
            <a:off x="0" y="962025"/>
            <a:ext cx="91440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7100" tIns="34275" rIns="202500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43"/>
          <p:cNvSpPr txBox="1">
            <a:spLocks noGrp="1"/>
          </p:cNvSpPr>
          <p:nvPr>
            <p:ph type="body" idx="1"/>
          </p:nvPr>
        </p:nvSpPr>
        <p:spPr>
          <a:xfrm>
            <a:off x="467544" y="1599642"/>
            <a:ext cx="40401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0875" bIns="34275" anchor="b" anchorCtr="0">
            <a:noAutofit/>
          </a:bodyPr>
          <a:lstStyle>
            <a:lvl1pPr marL="45720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500" b="1"/>
            </a:lvl2pPr>
            <a:lvl3pPr marL="1371600" lvl="2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209" name="Google Shape;209;p43"/>
          <p:cNvSpPr txBox="1">
            <a:spLocks noGrp="1"/>
          </p:cNvSpPr>
          <p:nvPr>
            <p:ph type="body" idx="2"/>
          </p:nvPr>
        </p:nvSpPr>
        <p:spPr>
          <a:xfrm>
            <a:off x="457200" y="2085697"/>
            <a:ext cx="4040100" cy="28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0875" bIns="34275" anchor="t" anchorCtr="0">
            <a:noAutofit/>
          </a:bodyPr>
          <a:lstStyle>
            <a:lvl1pPr marL="4572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›"/>
              <a:defRPr sz="1800"/>
            </a:lvl1pPr>
            <a:lvl2pPr marL="914400" lvl="1" indent="-2794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800"/>
              <a:buChar char="▪"/>
              <a:defRPr sz="1500"/>
            </a:lvl2pPr>
            <a:lvl3pPr marL="1371600" lvl="2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 sz="1400"/>
            </a:lvl3pPr>
            <a:lvl4pPr marL="1828800" lvl="3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  <a:defRPr sz="1200"/>
            </a:lvl4pPr>
            <a:lvl5pPr marL="2286000" lvl="4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  <a:defRPr sz="1200"/>
            </a:lvl5pPr>
            <a:lvl6pPr marL="2743200" lvl="5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  <a:defRPr sz="1200"/>
            </a:lvl6pPr>
            <a:lvl7pPr marL="3200400" lvl="6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  <a:defRPr sz="1200"/>
            </a:lvl7pPr>
            <a:lvl8pPr marL="3657600" lvl="7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  <a:defRPr sz="1200"/>
            </a:lvl8pPr>
            <a:lvl9pPr marL="4114800" lvl="8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  <a:defRPr sz="1200"/>
            </a:lvl9pPr>
          </a:lstStyle>
          <a:p>
            <a:endParaRPr/>
          </a:p>
        </p:txBody>
      </p:sp>
      <p:sp>
        <p:nvSpPr>
          <p:cNvPr id="210" name="Google Shape;210;p43"/>
          <p:cNvSpPr txBox="1">
            <a:spLocks noGrp="1"/>
          </p:cNvSpPr>
          <p:nvPr>
            <p:ph type="body" idx="3"/>
          </p:nvPr>
        </p:nvSpPr>
        <p:spPr>
          <a:xfrm>
            <a:off x="4645026" y="1599643"/>
            <a:ext cx="40416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0875" bIns="34275" anchor="b" anchorCtr="0">
            <a:noAutofit/>
          </a:bodyPr>
          <a:lstStyle>
            <a:lvl1pPr marL="45720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500" b="1"/>
            </a:lvl2pPr>
            <a:lvl3pPr marL="1371600" lvl="2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211" name="Google Shape;211;p43"/>
          <p:cNvSpPr txBox="1">
            <a:spLocks noGrp="1"/>
          </p:cNvSpPr>
          <p:nvPr>
            <p:ph type="body" idx="4"/>
          </p:nvPr>
        </p:nvSpPr>
        <p:spPr>
          <a:xfrm>
            <a:off x="4645026" y="2085697"/>
            <a:ext cx="4041600" cy="28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0875" bIns="34275" anchor="t" anchorCtr="0">
            <a:noAutofit/>
          </a:bodyPr>
          <a:lstStyle>
            <a:lvl1pPr marL="4572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›"/>
              <a:defRPr sz="1800"/>
            </a:lvl1pPr>
            <a:lvl2pPr marL="914400" lvl="1" indent="-2794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800"/>
              <a:buChar char="▪"/>
              <a:defRPr sz="1500"/>
            </a:lvl2pPr>
            <a:lvl3pPr marL="1371600" lvl="2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 sz="1400"/>
            </a:lvl3pPr>
            <a:lvl4pPr marL="1828800" lvl="3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  <a:defRPr sz="1200"/>
            </a:lvl4pPr>
            <a:lvl5pPr marL="2286000" lvl="4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  <a:defRPr sz="1200"/>
            </a:lvl5pPr>
            <a:lvl6pPr marL="2743200" lvl="5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  <a:defRPr sz="1200"/>
            </a:lvl6pPr>
            <a:lvl7pPr marL="3200400" lvl="6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  <a:defRPr sz="1200"/>
            </a:lvl7pPr>
            <a:lvl8pPr marL="3657600" lvl="7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  <a:defRPr sz="1200"/>
            </a:lvl8pPr>
            <a:lvl9pPr marL="4114800" lvl="8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4"/>
          <p:cNvSpPr txBox="1">
            <a:spLocks noGrp="1"/>
          </p:cNvSpPr>
          <p:nvPr>
            <p:ph type="title"/>
          </p:nvPr>
        </p:nvSpPr>
        <p:spPr>
          <a:xfrm>
            <a:off x="1" y="962025"/>
            <a:ext cx="91410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7100" tIns="34275" rIns="202500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6"/>
          <p:cNvSpPr txBox="1">
            <a:spLocks noGrp="1"/>
          </p:cNvSpPr>
          <p:nvPr>
            <p:ph type="title"/>
          </p:nvPr>
        </p:nvSpPr>
        <p:spPr>
          <a:xfrm>
            <a:off x="251521" y="1005576"/>
            <a:ext cx="32139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7100" tIns="34275" rIns="202500" bIns="3427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500" b="1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46"/>
          <p:cNvSpPr txBox="1">
            <a:spLocks noGrp="1"/>
          </p:cNvSpPr>
          <p:nvPr>
            <p:ph type="body" idx="1"/>
          </p:nvPr>
        </p:nvSpPr>
        <p:spPr>
          <a:xfrm>
            <a:off x="3575050" y="1005576"/>
            <a:ext cx="5111700" cy="38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0875" bIns="34275" anchor="t" anchorCtr="0">
            <a:noAutofit/>
          </a:bodyPr>
          <a:lstStyle>
            <a:lvl1pPr marL="457200" lvl="0" indent="-3810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›"/>
              <a:defRPr sz="2400"/>
            </a:lvl1pPr>
            <a:lvl2pPr marL="914400" lvl="1" indent="-2984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▪"/>
              <a:defRPr sz="2100"/>
            </a:lvl2pPr>
            <a:lvl3pPr marL="1371600" lvl="2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  <a:defRPr sz="1800"/>
            </a:lvl3pPr>
            <a:lvl4pPr marL="1828800" lvl="3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-"/>
              <a:defRPr sz="1500"/>
            </a:lvl4pPr>
            <a:lvl5pPr marL="2286000" lvl="4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-"/>
              <a:defRPr sz="1500"/>
            </a:lvl5pPr>
            <a:lvl6pPr marL="2743200" lvl="5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-"/>
              <a:defRPr sz="1500"/>
            </a:lvl6pPr>
            <a:lvl7pPr marL="3200400" lvl="6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-"/>
              <a:defRPr sz="1500"/>
            </a:lvl7pPr>
            <a:lvl8pPr marL="365760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-"/>
              <a:defRPr sz="1500"/>
            </a:lvl8pPr>
            <a:lvl9pPr marL="4114800" lvl="8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-"/>
              <a:defRPr sz="1500"/>
            </a:lvl9pPr>
          </a:lstStyle>
          <a:p>
            <a:endParaRPr/>
          </a:p>
        </p:txBody>
      </p:sp>
      <p:sp>
        <p:nvSpPr>
          <p:cNvPr id="218" name="Google Shape;218;p46"/>
          <p:cNvSpPr txBox="1">
            <a:spLocks noGrp="1"/>
          </p:cNvSpPr>
          <p:nvPr>
            <p:ph type="body" idx="2"/>
          </p:nvPr>
        </p:nvSpPr>
        <p:spPr>
          <a:xfrm>
            <a:off x="251521" y="1653648"/>
            <a:ext cx="3213900" cy="3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0875" bIns="34275" anchor="t" anchorCtr="0">
            <a:noAutofit/>
          </a:bodyPr>
          <a:lstStyle>
            <a:lvl1pPr marL="457200" lvl="0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1pPr>
            <a:lvl2pPr marL="914400" lvl="1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900"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3pPr>
            <a:lvl4pPr marL="1828800" lvl="3" indent="-228600" algn="l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marL="2286000" lvl="4" indent="-228600" algn="l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marL="2743200" lvl="5" indent="-228600" algn="l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marL="3200400" lvl="6" indent="-228600" algn="l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marL="3657600" lvl="7" indent="-228600" algn="l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marL="4114800" lvl="8" indent="-228600" algn="l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7"/>
          <p:cNvSpPr txBox="1">
            <a:spLocks noGrp="1"/>
          </p:cNvSpPr>
          <p:nvPr>
            <p:ph type="title"/>
          </p:nvPr>
        </p:nvSpPr>
        <p:spPr>
          <a:xfrm>
            <a:off x="1792288" y="3813888"/>
            <a:ext cx="54864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7100" tIns="34275" rIns="202500" bIns="3427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500" b="1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47"/>
          <p:cNvSpPr>
            <a:spLocks noGrp="1"/>
          </p:cNvSpPr>
          <p:nvPr>
            <p:ph type="pic" idx="2"/>
          </p:nvPr>
        </p:nvSpPr>
        <p:spPr>
          <a:xfrm>
            <a:off x="1792288" y="1113587"/>
            <a:ext cx="41148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0875" bIns="34275" anchor="t" anchorCtr="0">
            <a:noAutofit/>
          </a:bodyPr>
          <a:lstStyle>
            <a:lvl1pPr marR="0" lvl="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None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21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urier New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urier New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urier New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urier New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urier New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urier New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22" name="Google Shape;222;p47"/>
          <p:cNvSpPr txBox="1">
            <a:spLocks noGrp="1"/>
          </p:cNvSpPr>
          <p:nvPr>
            <p:ph type="body" idx="1"/>
          </p:nvPr>
        </p:nvSpPr>
        <p:spPr>
          <a:xfrm>
            <a:off x="1792288" y="4299942"/>
            <a:ext cx="5486400" cy="5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0875" bIns="34275" anchor="t" anchorCtr="0">
            <a:noAutofit/>
          </a:bodyPr>
          <a:lstStyle>
            <a:lvl1pPr marL="457200" lvl="0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1pPr>
            <a:lvl2pPr marL="914400" lvl="1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900"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3pPr>
            <a:lvl4pPr marL="1828800" lvl="3" indent="-228600" algn="l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marL="2286000" lvl="4" indent="-228600" algn="l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marL="2743200" lvl="5" indent="-228600" algn="l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marL="3200400" lvl="6" indent="-228600" algn="l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marL="3657600" lvl="7" indent="-228600" algn="l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marL="4114800" lvl="8" indent="-228600" algn="l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>
  <p:cSld name="Title and Vertical Text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8"/>
          <p:cNvSpPr txBox="1">
            <a:spLocks noGrp="1"/>
          </p:cNvSpPr>
          <p:nvPr>
            <p:ph type="title"/>
          </p:nvPr>
        </p:nvSpPr>
        <p:spPr>
          <a:xfrm>
            <a:off x="1" y="962025"/>
            <a:ext cx="91410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7100" tIns="34275" rIns="202500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48"/>
          <p:cNvSpPr txBox="1">
            <a:spLocks noGrp="1"/>
          </p:cNvSpPr>
          <p:nvPr>
            <p:ph type="body" idx="1"/>
          </p:nvPr>
        </p:nvSpPr>
        <p:spPr>
          <a:xfrm rot="5400000">
            <a:off x="2951226" y="-1278271"/>
            <a:ext cx="3238500" cy="91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0875" bIns="34275" anchor="t" anchorCtr="0">
            <a:noAutofit/>
          </a:bodyPr>
          <a:lstStyle>
            <a:lvl1pPr marL="457200" lvl="0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›"/>
              <a:defRPr/>
            </a:lvl1pPr>
            <a:lvl2pPr marL="914400" lvl="1" indent="-2730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700"/>
              <a:buChar char="▪"/>
              <a:defRPr/>
            </a:lvl2pPr>
            <a:lvl3pPr marL="1371600" lvl="2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3pPr>
            <a:lvl4pPr marL="1828800" lvl="3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4pPr>
            <a:lvl5pPr marL="2286000" lvl="4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5pPr>
            <a:lvl6pPr marL="2743200" lvl="5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6pPr>
            <a:lvl7pPr marL="3200400" lvl="6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7pPr>
            <a:lvl8pPr marL="3657600" lvl="7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8pPr>
            <a:lvl9pPr marL="411480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>
  <p:cSld name="Vertical Title and Text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9"/>
          <p:cNvSpPr txBox="1">
            <a:spLocks noGrp="1"/>
          </p:cNvSpPr>
          <p:nvPr>
            <p:ph type="title"/>
          </p:nvPr>
        </p:nvSpPr>
        <p:spPr>
          <a:xfrm rot="5400000">
            <a:off x="6045875" y="1816528"/>
            <a:ext cx="3905400" cy="22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7100" tIns="34275" rIns="202500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49"/>
          <p:cNvSpPr txBox="1">
            <a:spLocks noGrp="1"/>
          </p:cNvSpPr>
          <p:nvPr>
            <p:ph type="body" idx="1"/>
          </p:nvPr>
        </p:nvSpPr>
        <p:spPr>
          <a:xfrm rot="5400000">
            <a:off x="1399264" y="-393272"/>
            <a:ext cx="3905400" cy="67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0875" bIns="34275" anchor="t" anchorCtr="0">
            <a:noAutofit/>
          </a:bodyPr>
          <a:lstStyle>
            <a:lvl1pPr marL="457200" lvl="0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›"/>
              <a:defRPr/>
            </a:lvl1pPr>
            <a:lvl2pPr marL="914400" lvl="1" indent="-2730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700"/>
              <a:buChar char="▪"/>
              <a:defRPr/>
            </a:lvl2pPr>
            <a:lvl3pPr marL="1371600" lvl="2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3pPr>
            <a:lvl4pPr marL="1828800" lvl="3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4pPr>
            <a:lvl5pPr marL="2286000" lvl="4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5pPr>
            <a:lvl6pPr marL="2743200" lvl="5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6pPr>
            <a:lvl7pPr marL="3200400" lvl="6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7pPr>
            <a:lvl8pPr marL="3657600" lvl="7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8pPr>
            <a:lvl9pPr marL="411480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2459789" y="0"/>
            <a:ext cx="6684210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3"/>
          <p:cNvSpPr/>
          <p:nvPr/>
        </p:nvSpPr>
        <p:spPr>
          <a:xfrm>
            <a:off x="2533650" y="0"/>
            <a:ext cx="4095600" cy="7632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757575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13"/>
          <p:cNvSpPr/>
          <p:nvPr/>
        </p:nvSpPr>
        <p:spPr>
          <a:xfrm>
            <a:off x="0" y="0"/>
            <a:ext cx="2543100" cy="76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1" y="1615558"/>
            <a:ext cx="9141000" cy="33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2500" bIns="34275" anchor="t" anchorCtr="0">
            <a:noAutofit/>
          </a:bodyPr>
          <a:lstStyle>
            <a:lvl1pPr marL="457200" marR="0" lvl="0" indent="-3492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›"/>
              <a:defRPr sz="1900" i="0" u="none" strike="noStrike" cap="none">
                <a:solidFill>
                  <a:schemeClr val="dk1"/>
                </a:solidFill>
              </a:defRPr>
            </a:lvl1pPr>
            <a:lvl2pPr marL="914400" marR="0" lvl="1" indent="-285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Char char="▪"/>
              <a:defRPr sz="1900" i="0" u="none" strike="noStrike" cap="none">
                <a:solidFill>
                  <a:schemeClr val="dk1"/>
                </a:solidFill>
              </a:defRPr>
            </a:lvl2pPr>
            <a:lvl3pPr marL="1371600" marR="0" lvl="2" indent="-3302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  <a:defRPr sz="1900" i="0" u="none" strike="noStrike" cap="none">
                <a:solidFill>
                  <a:schemeClr val="dk1"/>
                </a:solidFill>
              </a:defRPr>
            </a:lvl3pPr>
            <a:lvl4pPr marL="1828800" marR="0" lvl="3" indent="-3492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-"/>
              <a:defRPr sz="1900" i="0" u="none" strike="noStrike" cap="none">
                <a:solidFill>
                  <a:schemeClr val="dk1"/>
                </a:solidFill>
              </a:defRPr>
            </a:lvl4pPr>
            <a:lvl5pPr marL="2286000" marR="0" lvl="4" indent="-3492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-"/>
              <a:defRPr sz="1900" i="0" u="none" strike="noStrike" cap="none">
                <a:solidFill>
                  <a:schemeClr val="dk1"/>
                </a:solidFill>
              </a:defRPr>
            </a:lvl5pPr>
            <a:lvl6pPr marL="2743200" marR="0" lvl="5" indent="-3492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-"/>
              <a:defRPr sz="1900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-"/>
              <a:defRPr sz="1900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-"/>
              <a:defRPr sz="1900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-"/>
              <a:defRPr sz="1900" i="0" u="none" strike="noStrike" cap="none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1" y="962025"/>
            <a:ext cx="91410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7100" tIns="35100" rIns="202500" bIns="351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200" i="0" u="none" strike="noStrike" cap="none">
                <a:solidFill>
                  <a:schemeClr val="dk1"/>
                </a:solidFill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-1" y="762000"/>
            <a:ext cx="9144000" cy="2001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8035925" y="802005"/>
            <a:ext cx="1905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7997825" y="802005"/>
            <a:ext cx="396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|</a:t>
            </a:r>
            <a:endParaRPr sz="700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395288" y="153924"/>
            <a:ext cx="1799253" cy="4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2765823" y="254794"/>
            <a:ext cx="0" cy="1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rgbClr val="CC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4358878" y="255985"/>
            <a:ext cx="1800300" cy="3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rgbClr val="CC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7378700" y="802005"/>
            <a:ext cx="5715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700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38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459789" y="0"/>
            <a:ext cx="6684210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8"/>
          <p:cNvSpPr/>
          <p:nvPr/>
        </p:nvSpPr>
        <p:spPr>
          <a:xfrm>
            <a:off x="2533650" y="0"/>
            <a:ext cx="4095600" cy="7632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757575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38"/>
          <p:cNvSpPr/>
          <p:nvPr/>
        </p:nvSpPr>
        <p:spPr>
          <a:xfrm>
            <a:off x="0" y="0"/>
            <a:ext cx="2543100" cy="76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38"/>
          <p:cNvSpPr txBox="1">
            <a:spLocks noGrp="1"/>
          </p:cNvSpPr>
          <p:nvPr>
            <p:ph type="body" idx="1"/>
          </p:nvPr>
        </p:nvSpPr>
        <p:spPr>
          <a:xfrm>
            <a:off x="1" y="1615558"/>
            <a:ext cx="9141000" cy="33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0875" bIns="34275" anchor="t" anchorCtr="0">
            <a:noAutofit/>
          </a:bodyPr>
          <a:lstStyle>
            <a:lvl1pPr marL="457200" marR="0" lvl="0" indent="-3492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Verdana"/>
              <a:buChar char="›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85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oto Sans Symbols"/>
              <a:buChar char="▪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492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urier New"/>
              <a:buChar char="-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492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urier New"/>
              <a:buChar char="-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492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urier New"/>
              <a:buChar char="-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92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urier New"/>
              <a:buChar char="-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492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urier New"/>
              <a:buChar char="-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492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urier New"/>
              <a:buChar char="-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492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ourier New"/>
              <a:buChar char="-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76" name="Google Shape;176;p38"/>
          <p:cNvSpPr txBox="1">
            <a:spLocks noGrp="1"/>
          </p:cNvSpPr>
          <p:nvPr>
            <p:ph type="title"/>
          </p:nvPr>
        </p:nvSpPr>
        <p:spPr>
          <a:xfrm>
            <a:off x="1" y="962025"/>
            <a:ext cx="91410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7100" tIns="34275" rIns="202500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77" name="Google Shape;177;p38"/>
          <p:cNvSpPr/>
          <p:nvPr/>
        </p:nvSpPr>
        <p:spPr>
          <a:xfrm>
            <a:off x="-1" y="762000"/>
            <a:ext cx="9144000" cy="2001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38"/>
          <p:cNvSpPr/>
          <p:nvPr/>
        </p:nvSpPr>
        <p:spPr>
          <a:xfrm>
            <a:off x="8035925" y="802005"/>
            <a:ext cx="1905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38"/>
          <p:cNvSpPr txBox="1"/>
          <p:nvPr/>
        </p:nvSpPr>
        <p:spPr>
          <a:xfrm>
            <a:off x="7997825" y="802005"/>
            <a:ext cx="396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|</a:t>
            </a:r>
            <a:endParaRPr sz="700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80" name="Google Shape;180;p38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95288" y="153924"/>
            <a:ext cx="1799253" cy="4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8"/>
          <p:cNvSpPr txBox="1"/>
          <p:nvPr/>
        </p:nvSpPr>
        <p:spPr>
          <a:xfrm>
            <a:off x="2765823" y="253603"/>
            <a:ext cx="0" cy="1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rgbClr val="CC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2" name="Google Shape;182;p38"/>
          <p:cNvSpPr txBox="1"/>
          <p:nvPr/>
        </p:nvSpPr>
        <p:spPr>
          <a:xfrm>
            <a:off x="4358878" y="255985"/>
            <a:ext cx="1800300" cy="2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rgbClr val="CC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3" name="Google Shape;183;p38"/>
          <p:cNvSpPr txBox="1"/>
          <p:nvPr/>
        </p:nvSpPr>
        <p:spPr>
          <a:xfrm>
            <a:off x="7378700" y="802005"/>
            <a:ext cx="5715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04-01-2019</a:t>
            </a:r>
            <a:endParaRPr sz="700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.ouyang@rug.n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50"/>
          <p:cNvSpPr txBox="1">
            <a:spLocks noGrp="1"/>
          </p:cNvSpPr>
          <p:nvPr>
            <p:ph type="ctrTitle"/>
          </p:nvPr>
        </p:nvSpPr>
        <p:spPr>
          <a:xfrm>
            <a:off x="0" y="955800"/>
            <a:ext cx="9144000" cy="1528800"/>
          </a:xfrm>
          <a:prstGeom prst="rect">
            <a:avLst/>
          </a:prstGeom>
          <a:solidFill>
            <a:srgbClr val="505050"/>
          </a:solidFill>
          <a:ln>
            <a:noFill/>
          </a:ln>
        </p:spPr>
        <p:txBody>
          <a:bodyPr spcFirstLastPara="1" wrap="square" lIns="736475" tIns="162000" rIns="201200" bIns="1620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Cambria"/>
                <a:ea typeface="Cambria"/>
                <a:cs typeface="Cambria"/>
                <a:sym typeface="Cambria"/>
              </a:rPr>
              <a:t>The ‘embedded consumer’ and its implication for contractual fairness in EU consumer law</a:t>
            </a:r>
          </a:p>
        </p:txBody>
      </p:sp>
      <p:sp>
        <p:nvSpPr>
          <p:cNvPr id="234" name="Google Shape;234;p50"/>
          <p:cNvSpPr txBox="1">
            <a:spLocks noGrp="1"/>
          </p:cNvSpPr>
          <p:nvPr>
            <p:ph type="subTitle" idx="1"/>
          </p:nvPr>
        </p:nvSpPr>
        <p:spPr>
          <a:xfrm>
            <a:off x="3000" y="2631991"/>
            <a:ext cx="9141000" cy="1778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0875" bIns="3427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r>
              <a:rPr lang="en" sz="1500" b="1" dirty="0">
                <a:latin typeface="Cambria"/>
                <a:ea typeface="Cambria"/>
                <a:cs typeface="Cambria"/>
                <a:sym typeface="Cambria"/>
              </a:rPr>
              <a:t>Jie Ouyang </a:t>
            </a:r>
            <a:endParaRPr sz="1500" dirty="0">
              <a:latin typeface="ZCOOL XiaoWei"/>
              <a:ea typeface="ZCOOL XiaoWei"/>
              <a:cs typeface="ZCOOL XiaoWei"/>
              <a:sym typeface="ZCOOL XiaoWei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r>
              <a:rPr lang="en" dirty="0">
                <a:latin typeface="Cambria"/>
                <a:ea typeface="Cambria"/>
                <a:cs typeface="Cambria"/>
                <a:sym typeface="Cambria"/>
              </a:rPr>
              <a:t>PhD Candidate / Lecturer</a:t>
            </a:r>
            <a:endParaRPr dirty="0"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r>
              <a:rPr lang="en" dirty="0">
                <a:latin typeface="Cambria"/>
                <a:ea typeface="Cambria"/>
                <a:cs typeface="Cambria"/>
                <a:sym typeface="Cambria"/>
              </a:rPr>
              <a:t>University of Groningen</a:t>
            </a:r>
            <a:endParaRPr dirty="0"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r>
              <a:rPr lang="en" dirty="0">
                <a:latin typeface="Cambria"/>
                <a:ea typeface="Cambria"/>
                <a:cs typeface="Cambria"/>
                <a:sym typeface="Cambria"/>
                <a:hlinkClick r:id="rId3"/>
              </a:rPr>
              <a:t>j.ouyang@rug.nl</a:t>
            </a:r>
            <a:endParaRPr lang="en" dirty="0"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endParaRPr lang="en" dirty="0"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r>
              <a:rPr lang="en-US" b="1" i="1" dirty="0">
                <a:latin typeface="Cambria"/>
                <a:ea typeface="Cambria"/>
                <a:cs typeface="Cambria"/>
                <a:sym typeface="Cambria"/>
              </a:rPr>
              <a:t>1st European conference of the International Association of Consumer Law (IACL)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r>
              <a:rPr lang="en-US" b="1" i="1" dirty="0">
                <a:latin typeface="Cambria"/>
                <a:ea typeface="Cambria"/>
                <a:cs typeface="Cambria"/>
                <a:sym typeface="Cambria"/>
              </a:rPr>
              <a:t>18 September 2023, Cambridge</a:t>
            </a:r>
          </a:p>
        </p:txBody>
      </p:sp>
      <p:pic>
        <p:nvPicPr>
          <p:cNvPr id="1026" name="Picture 2" descr="Girton College, University of Cambridge - YouTube">
            <a:extLst>
              <a:ext uri="{FF2B5EF4-FFF2-40B4-BE49-F238E27FC236}">
                <a16:creationId xmlns:a16="http://schemas.microsoft.com/office/drawing/2014/main" id="{D4EC75A7-BDDB-45A3-8AF7-7962A5A2BD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" t="31417" r="29" b="31942"/>
          <a:stretch/>
        </p:blipFill>
        <p:spPr bwMode="auto">
          <a:xfrm>
            <a:off x="7148943" y="4410901"/>
            <a:ext cx="1999393" cy="73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iversity of Cambridge | Daily Mail Online">
            <a:extLst>
              <a:ext uri="{FF2B5EF4-FFF2-40B4-BE49-F238E27FC236}">
                <a16:creationId xmlns:a16="http://schemas.microsoft.com/office/drawing/2014/main" id="{6E0B06B9-16C0-4F57-A961-5F90068C58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34" b="32301"/>
          <a:stretch/>
        </p:blipFill>
        <p:spPr bwMode="auto">
          <a:xfrm>
            <a:off x="4089542" y="4410901"/>
            <a:ext cx="3059401" cy="732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1BD1D-0666-1310-B58C-DFE6F04D3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092109-C897-35AF-F797-49942F131F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Who is the ‘embedded consumer’?</a:t>
            </a:r>
          </a:p>
          <a:p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The state-of-the-art of the unfairness test</a:t>
            </a:r>
          </a:p>
          <a:p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Towards a European notion of fairness: a holistic, fundamental rights-based approach</a:t>
            </a:r>
          </a:p>
          <a:p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Two cases: price control &amp; sustainability</a:t>
            </a:r>
          </a:p>
        </p:txBody>
      </p:sp>
    </p:spTree>
    <p:extLst>
      <p:ext uri="{BB962C8B-B14F-4D97-AF65-F5344CB8AC3E}">
        <p14:creationId xmlns:p14="http://schemas.microsoft.com/office/powerpoint/2010/main" val="1339199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1BD1D-0666-1310-B58C-DFE6F04D3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The ‘embedded consumer’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092109-C897-35AF-F797-49942F131F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2198894"/>
            <a:ext cx="3315854" cy="3337500"/>
          </a:xfrm>
        </p:spPr>
        <p:txBody>
          <a:bodyPr/>
          <a:lstStyle/>
          <a:p>
            <a:pPr marL="139700" indent="0">
              <a:buNone/>
            </a:pPr>
            <a:endParaRPr lang="en-US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39700" indent="0">
              <a:buNone/>
            </a:pP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‘Consumers don’t fall out of coconut trees – They exist in the context of all in which they live and what came before them.’</a:t>
            </a:r>
          </a:p>
        </p:txBody>
      </p:sp>
      <p:pic>
        <p:nvPicPr>
          <p:cNvPr id="1026" name="Picture 2" descr="This Week in Jobs: Fall from the coconut tree and check out these 22 career  opportunities - Technical.ly">
            <a:extLst>
              <a:ext uri="{FF2B5EF4-FFF2-40B4-BE49-F238E27FC236}">
                <a16:creationId xmlns:a16="http://schemas.microsoft.com/office/drawing/2014/main" id="{A001EF78-3B33-4605-8928-B58B1A0340D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728" y="1940272"/>
            <a:ext cx="4572000" cy="249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4653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1BD1D-0666-1310-B58C-DFE6F04D3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The ‘embedded consumer’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092109-C897-35AF-F797-49942F131F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Social embeddedness</a:t>
            </a:r>
          </a:p>
          <a:p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Ecological embeddedness</a:t>
            </a:r>
          </a:p>
          <a:p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Legal and constitutional embeddedness</a:t>
            </a:r>
          </a:p>
          <a:p>
            <a:endParaRPr lang="en-US" sz="1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Consumer as one of the many faces of a constitutional person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Market as one of the many social institutions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b="1" i="1" dirty="0">
                <a:latin typeface="Cambria" panose="02040503050406030204" pitchFamily="18" charset="0"/>
                <a:ea typeface="Cambria" panose="02040503050406030204" pitchFamily="18" charset="0"/>
              </a:rPr>
              <a:t>A holistic approach required, </a:t>
            </a:r>
            <a:r>
              <a:rPr lang="en-US" sz="1800" b="1" i="1" dirty="0" err="1">
                <a:latin typeface="Cambria" panose="02040503050406030204" pitchFamily="18" charset="0"/>
                <a:ea typeface="Cambria" panose="02040503050406030204" pitchFamily="18" charset="0"/>
              </a:rPr>
              <a:t>esp</a:t>
            </a:r>
            <a:r>
              <a:rPr lang="en-US" sz="1800" b="1" i="1" dirty="0">
                <a:latin typeface="Cambria" panose="02040503050406030204" pitchFamily="18" charset="0"/>
                <a:ea typeface="Cambria" panose="02040503050406030204" pitchFamily="18" charset="0"/>
              </a:rPr>
              <a:t> pluralism and vulnerability</a:t>
            </a:r>
            <a:endParaRPr lang="en-US" sz="18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39700" indent="0">
              <a:buNone/>
            </a:pPr>
            <a:endParaRPr lang="en-US" sz="18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39700" indent="0" algn="r">
              <a:buNone/>
            </a:pP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 Ouyang, ‘“Embedded Consumer”: Towards a Constitutional Reframing of the Legal Image of Consumers in EU Law’ (2024) 47 Journal of Consumer Policy 395</a:t>
            </a:r>
          </a:p>
        </p:txBody>
      </p:sp>
    </p:spTree>
    <p:extLst>
      <p:ext uri="{BB962C8B-B14F-4D97-AF65-F5344CB8AC3E}">
        <p14:creationId xmlns:p14="http://schemas.microsoft.com/office/powerpoint/2010/main" val="253145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1BD1D-0666-1310-B58C-DFE6F04D3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Unfair terms control in the EU: substantive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092109-C897-35AF-F797-49942F131F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Art. 3(1) UCTD A contractual term which has not been individually negotiated shall be regarded as unfair if, contrary to </a:t>
            </a:r>
            <a:r>
              <a:rPr lang="en-US" i="1" u="sng" dirty="0">
                <a:latin typeface="Cambria" panose="02040503050406030204" pitchFamily="18" charset="0"/>
                <a:ea typeface="Cambria" panose="02040503050406030204" pitchFamily="18" charset="0"/>
              </a:rPr>
              <a:t>the requirement of good faith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, it causes </a:t>
            </a:r>
            <a:r>
              <a:rPr lang="en-US" i="1" u="sng" dirty="0">
                <a:latin typeface="Cambria" panose="02040503050406030204" pitchFamily="18" charset="0"/>
                <a:ea typeface="Cambria" panose="02040503050406030204" pitchFamily="18" charset="0"/>
              </a:rPr>
              <a:t>a significant imbalance in the parties' rights and obligations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 arising under the contract, to the detriment of the consumer.</a:t>
            </a:r>
          </a:p>
          <a:p>
            <a:pPr marL="139700" indent="0">
              <a:buNone/>
            </a:pP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1800" u="sng" dirty="0">
                <a:latin typeface="Cambria" panose="02040503050406030204" pitchFamily="18" charset="0"/>
                <a:ea typeface="Cambria" panose="02040503050406030204" pitchFamily="18" charset="0"/>
              </a:rPr>
              <a:t>the requirement of good faith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‘dealing </a:t>
            </a:r>
            <a:r>
              <a:rPr lang="en-US" sz="1800" b="1" i="1" dirty="0">
                <a:latin typeface="Cambria" panose="02040503050406030204" pitchFamily="18" charset="0"/>
                <a:ea typeface="Cambria" panose="02040503050406030204" pitchFamily="18" charset="0"/>
              </a:rPr>
              <a:t>fairly and equitably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with the consumer, could </a:t>
            </a:r>
            <a:r>
              <a:rPr lang="en-US" sz="1800" b="1" i="1" dirty="0">
                <a:latin typeface="Cambria" panose="02040503050406030204" pitchFamily="18" charset="0"/>
                <a:ea typeface="Cambria" panose="02040503050406030204" pitchFamily="18" charset="0"/>
              </a:rPr>
              <a:t>reasonably assume</a:t>
            </a:r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that the consumer would have agreed to such a term in individual contract negotiations’ (</a:t>
            </a:r>
            <a:r>
              <a:rPr lang="en-US" sz="1800" i="1" dirty="0">
                <a:latin typeface="Cambria" panose="02040503050406030204" pitchFamily="18" charset="0"/>
                <a:ea typeface="Cambria" panose="02040503050406030204" pitchFamily="18" charset="0"/>
              </a:rPr>
              <a:t>Aziz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r>
              <a:rPr lang="en-US" sz="1800" u="sng" dirty="0">
                <a:latin typeface="Cambria" panose="02040503050406030204" pitchFamily="18" charset="0"/>
                <a:ea typeface="Cambria" panose="02040503050406030204" pitchFamily="18" charset="0"/>
              </a:rPr>
              <a:t>a significant imbalance in the parties' rights and obligations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‘whether [and] to what extent, the contract </a:t>
            </a:r>
            <a:r>
              <a:rPr lang="en-US" sz="1800" b="1" i="1" dirty="0">
                <a:latin typeface="Cambria" panose="02040503050406030204" pitchFamily="18" charset="0"/>
                <a:ea typeface="Cambria" panose="02040503050406030204" pitchFamily="18" charset="0"/>
              </a:rPr>
              <a:t>places the consumer in a legal situation less </a:t>
            </a:r>
            <a:r>
              <a:rPr lang="en-US" sz="1800" b="1" i="1" dirty="0" err="1">
                <a:latin typeface="Cambria" panose="02040503050406030204" pitchFamily="18" charset="0"/>
                <a:ea typeface="Cambria" panose="02040503050406030204" pitchFamily="18" charset="0"/>
              </a:rPr>
              <a:t>favourable</a:t>
            </a:r>
            <a:r>
              <a:rPr lang="en-US" sz="1800" b="1" i="1" dirty="0">
                <a:latin typeface="Cambria" panose="02040503050406030204" pitchFamily="18" charset="0"/>
                <a:ea typeface="Cambria" panose="02040503050406030204" pitchFamily="18" charset="0"/>
              </a:rPr>
              <a:t> than that provided for by the national law in force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.’ (</a:t>
            </a:r>
            <a:r>
              <a:rPr lang="en-US" sz="1800" i="1" dirty="0">
                <a:latin typeface="Cambria" panose="02040503050406030204" pitchFamily="18" charset="0"/>
                <a:ea typeface="Cambria" panose="02040503050406030204" pitchFamily="18" charset="0"/>
              </a:rPr>
              <a:t>Aziz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26200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1BD1D-0666-1310-B58C-DFE6F04D3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Unfair terms control in the EU: transparency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092109-C897-35AF-F797-49942F131F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GB" i="1" dirty="0">
                <a:latin typeface="Cambria" panose="02040503050406030204" pitchFamily="18" charset="0"/>
                <a:ea typeface="Cambria" panose="02040503050406030204" pitchFamily="18" charset="0"/>
              </a:rPr>
              <a:t>Art. 5 UCTD 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In the case of contracts where all or certain terms offered to the consumer are in writing, these terms must always be drafted </a:t>
            </a:r>
            <a:r>
              <a:rPr lang="en-US" i="1" u="sng" dirty="0">
                <a:latin typeface="Cambria" panose="02040503050406030204" pitchFamily="18" charset="0"/>
                <a:ea typeface="Cambria" panose="02040503050406030204" pitchFamily="18" charset="0"/>
              </a:rPr>
              <a:t>in plain, intelligible language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. Where there is doubt about the meaning of a term, </a:t>
            </a:r>
            <a:r>
              <a:rPr lang="en-US" i="1" u="sng" dirty="0">
                <a:latin typeface="Cambria" panose="02040503050406030204" pitchFamily="18" charset="0"/>
                <a:ea typeface="Cambria" panose="02040503050406030204" pitchFamily="18" charset="0"/>
              </a:rPr>
              <a:t>the interpretation most </a:t>
            </a:r>
            <a:r>
              <a:rPr lang="en-US" i="1" u="sng" dirty="0" err="1">
                <a:latin typeface="Cambria" panose="02040503050406030204" pitchFamily="18" charset="0"/>
                <a:ea typeface="Cambria" panose="02040503050406030204" pitchFamily="18" charset="0"/>
              </a:rPr>
              <a:t>favourable</a:t>
            </a:r>
            <a:r>
              <a:rPr lang="en-US" i="1" u="sng" dirty="0">
                <a:latin typeface="Cambria" panose="02040503050406030204" pitchFamily="18" charset="0"/>
                <a:ea typeface="Cambria" panose="02040503050406030204" pitchFamily="18" charset="0"/>
              </a:rPr>
              <a:t> to the consumer shall prevail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. This rule on interpretation shall not apply in the context of the procedures laid down in Article 7 (2).</a:t>
            </a:r>
          </a:p>
          <a:p>
            <a:pPr marL="139700" indent="0">
              <a:buNone/>
            </a:pP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GB" sz="1800" dirty="0">
                <a:latin typeface="Cambria" panose="02040503050406030204" pitchFamily="18" charset="0"/>
                <a:ea typeface="Cambria" panose="02040503050406030204" pitchFamily="18" charset="0"/>
              </a:rPr>
              <a:t>Transparency requirement: linguistic intelligibility + economic transparency</a:t>
            </a:r>
          </a:p>
          <a:p>
            <a:r>
              <a:rPr lang="en-GB" sz="1800" dirty="0">
                <a:latin typeface="Cambria" panose="02040503050406030204" pitchFamily="18" charset="0"/>
                <a:ea typeface="Cambria" panose="02040503050406030204" pitchFamily="18" charset="0"/>
              </a:rPr>
              <a:t>Contra proferentem</a:t>
            </a:r>
          </a:p>
          <a:p>
            <a:r>
              <a:rPr lang="en-GB" sz="1800" dirty="0">
                <a:latin typeface="Cambria" panose="02040503050406030204" pitchFamily="18" charset="0"/>
                <a:ea typeface="Cambria" panose="02040503050406030204" pitchFamily="18" charset="0"/>
              </a:rPr>
              <a:t>Transparency &amp; fairness?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‘Thus, the transparent nature of a contractual term […] is </a:t>
            </a:r>
            <a:r>
              <a:rPr lang="en-US" sz="1800" b="1" i="1" dirty="0">
                <a:latin typeface="Cambria" panose="02040503050406030204" pitchFamily="18" charset="0"/>
                <a:ea typeface="Cambria" panose="02040503050406030204" pitchFamily="18" charset="0"/>
              </a:rPr>
              <a:t>one of the elements to be taken into account in the assessment of whether that term is unfair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…’ (</a:t>
            </a:r>
            <a:r>
              <a:rPr lang="en-US" sz="1800" i="1" dirty="0">
                <a:latin typeface="Cambria" panose="02040503050406030204" pitchFamily="18" charset="0"/>
                <a:ea typeface="Cambria" panose="02040503050406030204" pitchFamily="18" charset="0"/>
              </a:rPr>
              <a:t>VB and others v BP Paribas and others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lang="en-GB" sz="1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309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1BD1D-0666-1310-B58C-DFE6F04D3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Sufficient for the ‘embedded consumer’?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092109-C897-35AF-F797-49942F131F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Taking consumer vulnerability seriously?</a:t>
            </a:r>
          </a:p>
          <a:p>
            <a:pPr lvl="1"/>
            <a:r>
              <a:rPr lang="en-GB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‘to replace the formal balance […] with </a:t>
            </a:r>
            <a:r>
              <a:rPr lang="en-GB" sz="1800" b="1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an effective balance </a:t>
            </a:r>
            <a:r>
              <a:rPr lang="en-GB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which re-establishes </a:t>
            </a:r>
            <a:r>
              <a:rPr lang="en-GB" sz="1800" b="1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equality</a:t>
            </a:r>
            <a:r>
              <a:rPr lang="en-GB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between [the parties]’</a:t>
            </a:r>
            <a:endParaRPr lang="en-US" sz="1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/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Substantive supplement to the information paradigm?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Proceduralisation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/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Informationalisation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of unfair terms control? </a:t>
            </a:r>
          </a:p>
          <a:p>
            <a:pPr lvl="1"/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Case for reflection: Price control exclusion?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 pluralist approach to consumer protection?</a:t>
            </a:r>
          </a:p>
          <a:p>
            <a:pPr lvl="1"/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‘… significant imbalance […] </a:t>
            </a:r>
            <a:r>
              <a:rPr lang="en-US" sz="1800" b="1" i="1" dirty="0">
                <a:latin typeface="Cambria" panose="02040503050406030204" pitchFamily="18" charset="0"/>
                <a:ea typeface="Cambria" panose="02040503050406030204" pitchFamily="18" charset="0"/>
              </a:rPr>
              <a:t>cannot be limited to a quantitative economic evaluation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…’ (</a:t>
            </a:r>
            <a:r>
              <a:rPr lang="en-US" sz="1800" i="1" dirty="0" err="1">
                <a:latin typeface="Cambria" panose="02040503050406030204" pitchFamily="18" charset="0"/>
                <a:ea typeface="Cambria" panose="02040503050406030204" pitchFamily="18" charset="0"/>
              </a:rPr>
              <a:t>Constructora</a:t>
            </a:r>
            <a:r>
              <a:rPr lang="en-US" sz="1800" i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i="1" dirty="0" err="1">
                <a:latin typeface="Cambria" panose="02040503050406030204" pitchFamily="18" charset="0"/>
                <a:ea typeface="Cambria" panose="02040503050406030204" pitchFamily="18" charset="0"/>
              </a:rPr>
              <a:t>Principado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lvl="1"/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Constitutionalisation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of unfair terms control</a:t>
            </a:r>
          </a:p>
          <a:p>
            <a:pPr lvl="1"/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Case for reflection: Sustainability and unfair term control?</a:t>
            </a:r>
          </a:p>
          <a:p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71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1BD1D-0666-1310-B58C-DFE6F04D3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Price control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092109-C897-35AF-F797-49942F131F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" y="1550906"/>
            <a:ext cx="9140999" cy="3337500"/>
          </a:xfrm>
        </p:spPr>
        <p:txBody>
          <a:bodyPr/>
          <a:lstStyle/>
          <a:p>
            <a:pPr marL="139700" indent="0">
              <a:buNone/>
            </a:pPr>
            <a:r>
              <a:rPr lang="en-GB" i="1" dirty="0">
                <a:latin typeface="Cambria" panose="02040503050406030204" pitchFamily="18" charset="0"/>
                <a:ea typeface="Cambria" panose="02040503050406030204" pitchFamily="18" charset="0"/>
              </a:rPr>
              <a:t>Art. 4(2) UCTD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 Assessment of the unfair nature of the terms shall relate neither to the definition of the main subject matter of the contract nor to </a:t>
            </a:r>
            <a:r>
              <a:rPr lang="en-US" b="1" i="1" dirty="0">
                <a:latin typeface="Cambria" panose="02040503050406030204" pitchFamily="18" charset="0"/>
                <a:ea typeface="Cambria" panose="02040503050406030204" pitchFamily="18" charset="0"/>
              </a:rPr>
              <a:t>the adequacy of the price and remuneration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, on the one hand, as against the services or goods supplies in exchange, on the other, </a:t>
            </a:r>
            <a:r>
              <a:rPr lang="en-US" i="1" u="sng" dirty="0">
                <a:latin typeface="Cambria" panose="02040503050406030204" pitchFamily="18" charset="0"/>
                <a:ea typeface="Cambria" panose="02040503050406030204" pitchFamily="18" charset="0"/>
              </a:rPr>
              <a:t>in so far as these terms are in plain intelligible language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endParaRPr lang="en-US" sz="105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GB" sz="1800" dirty="0">
                <a:latin typeface="Cambria" panose="02040503050406030204" pitchFamily="18" charset="0"/>
                <a:ea typeface="Cambria" panose="02040503050406030204" pitchFamily="18" charset="0"/>
              </a:rPr>
              <a:t>Why? ‘…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no legal scale or criterion exists that can provide a framework for, and guide, such a review.’ (</a:t>
            </a:r>
            <a:r>
              <a:rPr lang="en-GB" sz="1800" i="1" dirty="0" err="1">
                <a:latin typeface="Cambria" panose="02040503050406030204" pitchFamily="18" charset="0"/>
                <a:ea typeface="Cambria" panose="02040503050406030204" pitchFamily="18" charset="0"/>
              </a:rPr>
              <a:t>Kasler</a:t>
            </a:r>
            <a:r>
              <a:rPr lang="en-GB" sz="1800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r>
              <a:rPr lang="en-GB" sz="1800" dirty="0">
                <a:latin typeface="Cambria" panose="02040503050406030204" pitchFamily="18" charset="0"/>
                <a:ea typeface="Cambria" panose="02040503050406030204" pitchFamily="18" charset="0"/>
              </a:rPr>
              <a:t>But: ‘reasonable price’ rule; </a:t>
            </a:r>
            <a:r>
              <a:rPr lang="en-GB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Art. 6 Commercial Agents Directive (‘reasonable renumeration’); Art. 5(2)(a) &amp; 5(4) Right to Repair Directive (‘a reasonable price’); EU competition law (‘excessive and unfair price’)</a:t>
            </a:r>
            <a:endParaRPr lang="en-GB" sz="1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Brandner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and Ulmer 1991: ‘</a:t>
            </a:r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the socialist law of contract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’</a:t>
            </a:r>
          </a:p>
          <a:p>
            <a:endParaRPr lang="en-US" sz="1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111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1BD1D-0666-1310-B58C-DFE6F04D3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Price control: some doctrinal gateways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092109-C897-35AF-F797-49942F131F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" y="1615558"/>
            <a:ext cx="9140999" cy="3337500"/>
          </a:xfrm>
        </p:spPr>
        <p:txBody>
          <a:bodyPr/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 restrictive reading of Art. 4(2)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Data as consideration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Price without ‘the services or goods supplies in exchange’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EU/national allows price control (</a:t>
            </a:r>
            <a:r>
              <a:rPr lang="en-GB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Art. 31 Consumer Credit Directive;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Art. 5(2)(a) &amp; 5(4) Right to Repair Directive</a:t>
            </a:r>
            <a:r>
              <a:rPr lang="en-GB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GB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To align price terms exemption with core terms exemption</a:t>
            </a:r>
          </a:p>
          <a:p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Review price terms not based on ‘quality/price ratio’ – but based on non-discrimination (as a constitutional principle)?</a:t>
            </a:r>
          </a:p>
        </p:txBody>
      </p:sp>
    </p:spTree>
    <p:extLst>
      <p:ext uri="{BB962C8B-B14F-4D97-AF65-F5344CB8AC3E}">
        <p14:creationId xmlns:p14="http://schemas.microsoft.com/office/powerpoint/2010/main" val="295478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1BD1D-0666-1310-B58C-DFE6F04D3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Price control: through transparency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092109-C897-35AF-F797-49942F131F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" y="1615558"/>
            <a:ext cx="9140999" cy="3337500"/>
          </a:xfrm>
        </p:spPr>
        <p:txBody>
          <a:bodyPr/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Control of </a:t>
            </a:r>
            <a:r>
              <a:rPr lang="en-US" b="1" i="1" dirty="0">
                <a:latin typeface="Cambria" panose="02040503050406030204" pitchFamily="18" charset="0"/>
                <a:ea typeface="Cambria" panose="02040503050406030204" pitchFamily="18" charset="0"/>
              </a:rPr>
              <a:t>opaque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price terms: the transparency requirement ‘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has the same scope under Article 4(2) [UCTD] as under Article 5 thereof. Accordingly, the consequences of a lack of transparency of a contractual term should not be treated differently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…’ (</a:t>
            </a:r>
            <a:r>
              <a:rPr lang="nn-NO" i="1" dirty="0">
                <a:latin typeface="Cambria" panose="02040503050406030204" pitchFamily="18" charset="0"/>
                <a:ea typeface="Cambria" panose="02040503050406030204" pitchFamily="18" charset="0"/>
              </a:rPr>
              <a:t>D.V. v M.A.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Control of </a:t>
            </a:r>
            <a:r>
              <a:rPr lang="en-US" b="1" i="1" dirty="0">
                <a:latin typeface="Cambria" panose="02040503050406030204" pitchFamily="18" charset="0"/>
                <a:ea typeface="Cambria" panose="02040503050406030204" pitchFamily="18" charset="0"/>
              </a:rPr>
              <a:t>pricing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term: e.g. unilateral price adjustment terms (</a:t>
            </a:r>
            <a:r>
              <a:rPr lang="en-GB" sz="1800" i="1" dirty="0" err="1">
                <a:effectLst/>
                <a:latin typeface="Georgia" panose="02040502050405020303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Invitel</a:t>
            </a:r>
            <a:r>
              <a:rPr lang="en-GB" sz="1800" dirty="0">
                <a:effectLst/>
                <a:latin typeface="Georgia" panose="02040502050405020303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and </a:t>
            </a:r>
            <a:r>
              <a:rPr lang="en-GB" sz="1800" i="1" dirty="0">
                <a:effectLst/>
                <a:latin typeface="Georgia" panose="02040502050405020303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RWE </a:t>
            </a:r>
            <a:r>
              <a:rPr lang="en-GB" sz="1800" i="1" dirty="0" err="1">
                <a:effectLst/>
                <a:latin typeface="Georgia" panose="02040502050405020303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Vertrieb</a:t>
            </a:r>
            <a:r>
              <a:rPr lang="en-GB" sz="1800" dirty="0">
                <a:effectLst/>
                <a:latin typeface="Georgia" panose="02040502050405020303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), rent escalation terms, personalised pricing…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23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1BD1D-0666-1310-B58C-DFE6F04D3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Sustainability and contractual fairness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092109-C897-35AF-F797-49942F131F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Conventional wisdom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Interpersonal conception of the UCTD: ‘the parties’ rights and obligations arising </a:t>
            </a:r>
            <a:r>
              <a:rPr lang="en-US" u="sng" dirty="0">
                <a:latin typeface="Cambria" panose="02040503050406030204" pitchFamily="18" charset="0"/>
                <a:ea typeface="Cambria" panose="02040503050406030204" pitchFamily="18" charset="0"/>
              </a:rPr>
              <a:t>under the contract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b="1" i="1" dirty="0">
                <a:latin typeface="Cambria" panose="02040503050406030204" pitchFamily="18" charset="0"/>
                <a:ea typeface="Cambria" panose="02040503050406030204" pitchFamily="18" charset="0"/>
              </a:rPr>
              <a:t>to the detriment of the consumer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’</a:t>
            </a:r>
          </a:p>
          <a:p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Sustainability-related information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Sustainability-related contractual rights (e.g. right to repair)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Sustainability as an EU constitutional value (Art. 11 TFEU; Art. 38 Charter)</a:t>
            </a:r>
          </a:p>
        </p:txBody>
      </p:sp>
    </p:spTree>
    <p:extLst>
      <p:ext uri="{BB962C8B-B14F-4D97-AF65-F5344CB8AC3E}">
        <p14:creationId xmlns:p14="http://schemas.microsoft.com/office/powerpoint/2010/main" val="760643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1BD1D-0666-1310-B58C-DFE6F04D3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Towards a European notion of fairness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092109-C897-35AF-F797-49942F131F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" y="1615558"/>
            <a:ext cx="9140999" cy="3337500"/>
          </a:xfrm>
        </p:spPr>
        <p:txBody>
          <a:bodyPr/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 holistic approach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Transparency requirements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Other secondary EU laws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Constitutional principles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 fundamental rights-based approach</a:t>
            </a:r>
          </a:p>
          <a:p>
            <a:pPr lvl="1"/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Constitutionalisation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of unfair terms control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Protection of consumer as a constitutional person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 deliberative approach: methodological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constitutionalisation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07493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53"/>
          <p:cNvSpPr txBox="1">
            <a:spLocks noGrp="1"/>
          </p:cNvSpPr>
          <p:nvPr>
            <p:ph type="ctrTitle"/>
          </p:nvPr>
        </p:nvSpPr>
        <p:spPr>
          <a:xfrm>
            <a:off x="-1" y="958500"/>
            <a:ext cx="9144000" cy="1857300"/>
          </a:xfrm>
          <a:prstGeom prst="rect">
            <a:avLst/>
          </a:prstGeom>
          <a:solidFill>
            <a:srgbClr val="505050">
              <a:alpha val="74900"/>
            </a:srgbClr>
          </a:solidFill>
          <a:ln>
            <a:noFill/>
          </a:ln>
        </p:spPr>
        <p:txBody>
          <a:bodyPr spcFirstLastPara="1" wrap="square" lIns="736550" tIns="162000" rIns="2008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i="1" dirty="0">
                <a:latin typeface="Cambria"/>
                <a:ea typeface="Cambria"/>
                <a:cs typeface="Cambria"/>
                <a:sym typeface="Cambria"/>
              </a:rPr>
              <a:t>Questions?</a:t>
            </a:r>
            <a:br>
              <a:rPr lang="en" sz="3200" dirty="0">
                <a:latin typeface="Cambria"/>
                <a:ea typeface="Cambria"/>
                <a:cs typeface="Cambria"/>
                <a:sym typeface="Cambria"/>
              </a:rPr>
            </a:br>
            <a:br>
              <a:rPr lang="en" sz="3200" dirty="0">
                <a:latin typeface="Cambria"/>
                <a:ea typeface="Cambria"/>
                <a:cs typeface="Cambria"/>
                <a:sym typeface="Cambria"/>
              </a:rPr>
            </a:br>
            <a:r>
              <a:rPr lang="en" sz="2400" dirty="0">
                <a:latin typeface="Cambria"/>
                <a:ea typeface="Cambria"/>
                <a:cs typeface="Cambria"/>
                <a:sym typeface="Cambria"/>
              </a:rPr>
              <a:t>Thank you for your attention</a:t>
            </a:r>
            <a:endParaRPr dirty="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52" name="Google Shape;252;p53"/>
          <p:cNvSpPr txBox="1">
            <a:spLocks noGrp="1"/>
          </p:cNvSpPr>
          <p:nvPr>
            <p:ph type="subTitle" idx="1"/>
          </p:nvPr>
        </p:nvSpPr>
        <p:spPr>
          <a:xfrm>
            <a:off x="1" y="3026569"/>
            <a:ext cx="9141000" cy="14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6550" tIns="34275" rIns="2008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endParaRPr dirty="0"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itle Design">
  <a:themeElements>
    <a:clrScheme name="Title Design 1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009CEF"/>
      </a:accent1>
      <a:accent2>
        <a:srgbClr val="CC0000"/>
      </a:accent2>
      <a:accent3>
        <a:srgbClr val="FFFFFF"/>
      </a:accent3>
      <a:accent4>
        <a:srgbClr val="000000"/>
      </a:accent4>
      <a:accent5>
        <a:srgbClr val="AACBF6"/>
      </a:accent5>
      <a:accent6>
        <a:srgbClr val="B90000"/>
      </a:accent6>
      <a:hlink>
        <a:srgbClr val="000000"/>
      </a:hlink>
      <a:folHlink>
        <a:srgbClr val="772D6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End Design">
  <a:themeElements>
    <a:clrScheme name="End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849</TotalTime>
  <Words>999</Words>
  <Application>Microsoft Office PowerPoint</Application>
  <PresentationFormat>On-screen Show (16:9)</PresentationFormat>
  <Paragraphs>85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Georgia</vt:lpstr>
      <vt:lpstr>Courier New</vt:lpstr>
      <vt:lpstr>Cambria</vt:lpstr>
      <vt:lpstr>ZCOOL XiaoWei</vt:lpstr>
      <vt:lpstr>Verdana</vt:lpstr>
      <vt:lpstr>Wingdings</vt:lpstr>
      <vt:lpstr>Arial</vt:lpstr>
      <vt:lpstr>Noto Sans Symbols</vt:lpstr>
      <vt:lpstr>Simple Light</vt:lpstr>
      <vt:lpstr>Title Design</vt:lpstr>
      <vt:lpstr>End Design</vt:lpstr>
      <vt:lpstr>The ‘embedded consumer’ and its implication for contractual fairness in EU consumer law</vt:lpstr>
      <vt:lpstr>Outline</vt:lpstr>
      <vt:lpstr>The ‘embedded consumer’</vt:lpstr>
      <vt:lpstr>The ‘embedded consumer’</vt:lpstr>
      <vt:lpstr>Unfair terms control in the EU: substantive</vt:lpstr>
      <vt:lpstr>Unfair terms control in the EU: transparency</vt:lpstr>
      <vt:lpstr>Sufficient for the ‘embedded consumer’?</vt:lpstr>
      <vt:lpstr>Price control</vt:lpstr>
      <vt:lpstr>Price control: some doctrinal gateways</vt:lpstr>
      <vt:lpstr>Price control: through transparency</vt:lpstr>
      <vt:lpstr>Sustainability and contractual fairness</vt:lpstr>
      <vt:lpstr>Towards a European notion of fairness</vt:lpstr>
      <vt:lpstr>Questions?  Thank you for your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J. Ouyang</cp:lastModifiedBy>
  <cp:revision>67</cp:revision>
  <dcterms:modified xsi:type="dcterms:W3CDTF">2024-09-02T09:37:14Z</dcterms:modified>
</cp:coreProperties>
</file>