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4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16EFCB-A4B0-4137-A4F0-E296844B1A88}" v="133" dt="2024-09-04T06:36:10.0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43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Hundahl Hansen" userId="43d1315b-f04c-4c3e-b032-10fb547bce0a" providerId="ADAL" clId="{B816EFCB-A4B0-4137-A4F0-E296844B1A88}"/>
    <pc:docChg chg="undo custSel addSld delSld modSld">
      <pc:chgData name="Marianne Hundahl Hansen" userId="43d1315b-f04c-4c3e-b032-10fb547bce0a" providerId="ADAL" clId="{B816EFCB-A4B0-4137-A4F0-E296844B1A88}" dt="2024-09-04T06:36:10.090" v="2905" actId="20577"/>
      <pc:docMkLst>
        <pc:docMk/>
      </pc:docMkLst>
      <pc:sldChg chg="addSp delSp modSp mod modTransition setBg modNotesTx">
        <pc:chgData name="Marianne Hundahl Hansen" userId="43d1315b-f04c-4c3e-b032-10fb547bce0a" providerId="ADAL" clId="{B816EFCB-A4B0-4137-A4F0-E296844B1A88}" dt="2024-09-03T07:37:13.026" v="2734" actId="20577"/>
        <pc:sldMkLst>
          <pc:docMk/>
          <pc:sldMk cId="3499876751" sldId="256"/>
        </pc:sldMkLst>
        <pc:spChg chg="mod">
          <ac:chgData name="Marianne Hundahl Hansen" userId="43d1315b-f04c-4c3e-b032-10fb547bce0a" providerId="ADAL" clId="{B816EFCB-A4B0-4137-A4F0-E296844B1A88}" dt="2024-09-03T07:37:13.026" v="2734" actId="20577"/>
          <ac:spMkLst>
            <pc:docMk/>
            <pc:sldMk cId="3499876751" sldId="256"/>
            <ac:spMk id="2" creationId="{913A3E60-58E8-72A7-6A84-6D9627666B66}"/>
          </ac:spMkLst>
        </pc:spChg>
        <pc:spChg chg="mod">
          <ac:chgData name="Marianne Hundahl Hansen" userId="43d1315b-f04c-4c3e-b032-10fb547bce0a" providerId="ADAL" clId="{B816EFCB-A4B0-4137-A4F0-E296844B1A88}" dt="2024-09-02T07:14:43.299" v="489" actId="115"/>
          <ac:spMkLst>
            <pc:docMk/>
            <pc:sldMk cId="3499876751" sldId="256"/>
            <ac:spMk id="3" creationId="{D4A33946-0EA2-FA4E-D155-0F03AF847529}"/>
          </ac:spMkLst>
        </pc:spChg>
        <pc:spChg chg="add del">
          <ac:chgData name="Marianne Hundahl Hansen" userId="43d1315b-f04c-4c3e-b032-10fb547bce0a" providerId="ADAL" clId="{B816EFCB-A4B0-4137-A4F0-E296844B1A88}" dt="2024-09-02T06:40:10.994" v="4" actId="26606"/>
          <ac:spMkLst>
            <pc:docMk/>
            <pc:sldMk cId="3499876751" sldId="256"/>
            <ac:spMk id="10" creationId="{9089EED9-F54D-4F20-A2C6-949DE4176959}"/>
          </ac:spMkLst>
        </pc:spChg>
        <pc:spChg chg="add del">
          <ac:chgData name="Marianne Hundahl Hansen" userId="43d1315b-f04c-4c3e-b032-10fb547bce0a" providerId="ADAL" clId="{B816EFCB-A4B0-4137-A4F0-E296844B1A88}" dt="2024-09-02T06:40:10.994" v="4" actId="26606"/>
          <ac:spMkLst>
            <pc:docMk/>
            <pc:sldMk cId="3499876751" sldId="256"/>
            <ac:spMk id="12" creationId="{7E46F721-3785-414D-8697-16AF490E6806}"/>
          </ac:spMkLst>
        </pc:spChg>
        <pc:grpChg chg="add">
          <ac:chgData name="Marianne Hundahl Hansen" userId="43d1315b-f04c-4c3e-b032-10fb547bce0a" providerId="ADAL" clId="{B816EFCB-A4B0-4137-A4F0-E296844B1A88}" dt="2024-09-02T06:40:10.994" v="5" actId="26606"/>
          <ac:grpSpMkLst>
            <pc:docMk/>
            <pc:sldMk cId="3499876751" sldId="256"/>
            <ac:grpSpMk id="15" creationId="{CA16F22E-4716-CA29-1F53-4AAD52955EF1}"/>
          </ac:grpSpMkLst>
        </pc:grpChg>
        <pc:picChg chg="add mod">
          <ac:chgData name="Marianne Hundahl Hansen" userId="43d1315b-f04c-4c3e-b032-10fb547bce0a" providerId="ADAL" clId="{B816EFCB-A4B0-4137-A4F0-E296844B1A88}" dt="2024-09-02T06:40:10.994" v="5" actId="26606"/>
          <ac:picMkLst>
            <pc:docMk/>
            <pc:sldMk cId="3499876751" sldId="256"/>
            <ac:picMk id="5" creationId="{BDFFED57-09E7-7401-2A90-C3661D578C5E}"/>
          </ac:picMkLst>
        </pc:picChg>
      </pc:sldChg>
      <pc:sldChg chg="addSp modSp new del mod">
        <pc:chgData name="Marianne Hundahl Hansen" userId="43d1315b-f04c-4c3e-b032-10fb547bce0a" providerId="ADAL" clId="{B816EFCB-A4B0-4137-A4F0-E296844B1A88}" dt="2024-09-02T06:45:21.111" v="165" actId="47"/>
        <pc:sldMkLst>
          <pc:docMk/>
          <pc:sldMk cId="1891784115" sldId="257"/>
        </pc:sldMkLst>
        <pc:picChg chg="add mod modCrop">
          <ac:chgData name="Marianne Hundahl Hansen" userId="43d1315b-f04c-4c3e-b032-10fb547bce0a" providerId="ADAL" clId="{B816EFCB-A4B0-4137-A4F0-E296844B1A88}" dt="2024-09-02T06:45:02.967" v="163" actId="1076"/>
          <ac:picMkLst>
            <pc:docMk/>
            <pc:sldMk cId="1891784115" sldId="257"/>
            <ac:picMk id="3" creationId="{37EA79DE-5621-6AC6-09E1-7B8F35519294}"/>
          </ac:picMkLst>
        </pc:picChg>
      </pc:sldChg>
      <pc:sldChg chg="addSp delSp modSp new mod modTransition setBg modAnim">
        <pc:chgData name="Marianne Hundahl Hansen" userId="43d1315b-f04c-4c3e-b032-10fb547bce0a" providerId="ADAL" clId="{B816EFCB-A4B0-4137-A4F0-E296844B1A88}" dt="2024-09-02T07:30:25.012" v="557" actId="255"/>
        <pc:sldMkLst>
          <pc:docMk/>
          <pc:sldMk cId="314680859" sldId="258"/>
        </pc:sldMkLst>
        <pc:spChg chg="mod">
          <ac:chgData name="Marianne Hundahl Hansen" userId="43d1315b-f04c-4c3e-b032-10fb547bce0a" providerId="ADAL" clId="{B816EFCB-A4B0-4137-A4F0-E296844B1A88}" dt="2024-09-02T07:29:57.231" v="554" actId="1076"/>
          <ac:spMkLst>
            <pc:docMk/>
            <pc:sldMk cId="314680859" sldId="258"/>
            <ac:spMk id="2" creationId="{BAE16623-7BE3-E57A-D19A-0F04A0FEFE61}"/>
          </ac:spMkLst>
        </pc:spChg>
        <pc:spChg chg="del">
          <ac:chgData name="Marianne Hundahl Hansen" userId="43d1315b-f04c-4c3e-b032-10fb547bce0a" providerId="ADAL" clId="{B816EFCB-A4B0-4137-A4F0-E296844B1A88}" dt="2024-09-02T06:45:26.395" v="166" actId="931"/>
          <ac:spMkLst>
            <pc:docMk/>
            <pc:sldMk cId="314680859" sldId="258"/>
            <ac:spMk id="3" creationId="{BEB1F39C-2B4C-69F2-C22D-12EEACE7304A}"/>
          </ac:spMkLst>
        </pc:spChg>
        <pc:spChg chg="mod">
          <ac:chgData name="Marianne Hundahl Hansen" userId="43d1315b-f04c-4c3e-b032-10fb547bce0a" providerId="ADAL" clId="{B816EFCB-A4B0-4137-A4F0-E296844B1A88}" dt="2024-09-02T07:30:25.012" v="557" actId="255"/>
          <ac:spMkLst>
            <pc:docMk/>
            <pc:sldMk cId="314680859" sldId="258"/>
            <ac:spMk id="4" creationId="{E7D278D3-CB23-86E3-F0B7-336F84D66D26}"/>
          </ac:spMkLst>
        </pc:spChg>
        <pc:spChg chg="add">
          <ac:chgData name="Marianne Hundahl Hansen" userId="43d1315b-f04c-4c3e-b032-10fb547bce0a" providerId="ADAL" clId="{B816EFCB-A4B0-4137-A4F0-E296844B1A88}" dt="2024-09-02T06:45:37.082" v="169" actId="26606"/>
          <ac:spMkLst>
            <pc:docMk/>
            <pc:sldMk cId="314680859" sldId="258"/>
            <ac:spMk id="11" creationId="{AE3A741D-C19B-960A-5803-1C5887147820}"/>
          </ac:spMkLst>
        </pc:spChg>
        <pc:spChg chg="add">
          <ac:chgData name="Marianne Hundahl Hansen" userId="43d1315b-f04c-4c3e-b032-10fb547bce0a" providerId="ADAL" clId="{B816EFCB-A4B0-4137-A4F0-E296844B1A88}" dt="2024-09-02T06:45:37.082" v="169" actId="26606"/>
          <ac:spMkLst>
            <pc:docMk/>
            <pc:sldMk cId="314680859" sldId="258"/>
            <ac:spMk id="13" creationId="{9C3A50E9-9119-7BC3-083B-2D84CCC78E47}"/>
          </ac:spMkLst>
        </pc:spChg>
        <pc:spChg chg="add">
          <ac:chgData name="Marianne Hundahl Hansen" userId="43d1315b-f04c-4c3e-b032-10fb547bce0a" providerId="ADAL" clId="{B816EFCB-A4B0-4137-A4F0-E296844B1A88}" dt="2024-09-02T06:45:37.082" v="169" actId="26606"/>
          <ac:spMkLst>
            <pc:docMk/>
            <pc:sldMk cId="314680859" sldId="258"/>
            <ac:spMk id="15" creationId="{DC39DE25-0E4E-0AA7-0932-1D78C2372786}"/>
          </ac:spMkLst>
        </pc:spChg>
        <pc:spChg chg="add">
          <ac:chgData name="Marianne Hundahl Hansen" userId="43d1315b-f04c-4c3e-b032-10fb547bce0a" providerId="ADAL" clId="{B816EFCB-A4B0-4137-A4F0-E296844B1A88}" dt="2024-09-02T06:45:37.082" v="169" actId="26606"/>
          <ac:spMkLst>
            <pc:docMk/>
            <pc:sldMk cId="314680859" sldId="258"/>
            <ac:spMk id="17" creationId="{8D6EA299-0840-6DEA-E670-C49AEBC87E89}"/>
          </ac:spMkLst>
        </pc:spChg>
        <pc:picChg chg="add mod ord">
          <ac:chgData name="Marianne Hundahl Hansen" userId="43d1315b-f04c-4c3e-b032-10fb547bce0a" providerId="ADAL" clId="{B816EFCB-A4B0-4137-A4F0-E296844B1A88}" dt="2024-09-02T06:45:37.082" v="169" actId="26606"/>
          <ac:picMkLst>
            <pc:docMk/>
            <pc:sldMk cId="314680859" sldId="258"/>
            <ac:picMk id="6" creationId="{24127942-B8B4-66A3-1733-A4AA564BF471}"/>
          </ac:picMkLst>
        </pc:picChg>
      </pc:sldChg>
      <pc:sldChg chg="addSp delSp modSp new mod modTransition setBg modAnim">
        <pc:chgData name="Marianne Hundahl Hansen" userId="43d1315b-f04c-4c3e-b032-10fb547bce0a" providerId="ADAL" clId="{B816EFCB-A4B0-4137-A4F0-E296844B1A88}" dt="2024-09-03T07:40:16.494" v="2747" actId="20577"/>
        <pc:sldMkLst>
          <pc:docMk/>
          <pc:sldMk cId="3707825194" sldId="259"/>
        </pc:sldMkLst>
        <pc:spChg chg="mod">
          <ac:chgData name="Marianne Hundahl Hansen" userId="43d1315b-f04c-4c3e-b032-10fb547bce0a" providerId="ADAL" clId="{B816EFCB-A4B0-4137-A4F0-E296844B1A88}" dt="2024-09-02T07:39:55.231" v="999" actId="1076"/>
          <ac:spMkLst>
            <pc:docMk/>
            <pc:sldMk cId="3707825194" sldId="259"/>
            <ac:spMk id="2" creationId="{2F502A52-3876-70BB-72F7-530311FE379C}"/>
          </ac:spMkLst>
        </pc:spChg>
        <pc:spChg chg="del">
          <ac:chgData name="Marianne Hundahl Hansen" userId="43d1315b-f04c-4c3e-b032-10fb547bce0a" providerId="ADAL" clId="{B816EFCB-A4B0-4137-A4F0-E296844B1A88}" dt="2024-09-02T06:48:39.639" v="250" actId="931"/>
          <ac:spMkLst>
            <pc:docMk/>
            <pc:sldMk cId="3707825194" sldId="259"/>
            <ac:spMk id="3" creationId="{72170877-D983-324B-7DA2-E80CA4AB5B99}"/>
          </ac:spMkLst>
        </pc:spChg>
        <pc:spChg chg="mod">
          <ac:chgData name="Marianne Hundahl Hansen" userId="43d1315b-f04c-4c3e-b032-10fb547bce0a" providerId="ADAL" clId="{B816EFCB-A4B0-4137-A4F0-E296844B1A88}" dt="2024-09-03T07:40:16.494" v="2747" actId="20577"/>
          <ac:spMkLst>
            <pc:docMk/>
            <pc:sldMk cId="3707825194" sldId="259"/>
            <ac:spMk id="4" creationId="{C8D88CB7-12A7-1A72-A5F8-108EE08F399D}"/>
          </ac:spMkLst>
        </pc:spChg>
        <pc:spChg chg="add">
          <ac:chgData name="Marianne Hundahl Hansen" userId="43d1315b-f04c-4c3e-b032-10fb547bce0a" providerId="ADAL" clId="{B816EFCB-A4B0-4137-A4F0-E296844B1A88}" dt="2024-09-02T06:48:48.115" v="253" actId="26606"/>
          <ac:spMkLst>
            <pc:docMk/>
            <pc:sldMk cId="3707825194" sldId="259"/>
            <ac:spMk id="11" creationId="{AE3A741D-C19B-960A-5803-1C5887147820}"/>
          </ac:spMkLst>
        </pc:spChg>
        <pc:spChg chg="add">
          <ac:chgData name="Marianne Hundahl Hansen" userId="43d1315b-f04c-4c3e-b032-10fb547bce0a" providerId="ADAL" clId="{B816EFCB-A4B0-4137-A4F0-E296844B1A88}" dt="2024-09-02T06:48:48.115" v="253" actId="26606"/>
          <ac:spMkLst>
            <pc:docMk/>
            <pc:sldMk cId="3707825194" sldId="259"/>
            <ac:spMk id="13" creationId="{DC39DE25-0E4E-0AA7-0932-1D78C2372786}"/>
          </ac:spMkLst>
        </pc:spChg>
        <pc:spChg chg="add">
          <ac:chgData name="Marianne Hundahl Hansen" userId="43d1315b-f04c-4c3e-b032-10fb547bce0a" providerId="ADAL" clId="{B816EFCB-A4B0-4137-A4F0-E296844B1A88}" dt="2024-09-02T06:48:48.115" v="253" actId="26606"/>
          <ac:spMkLst>
            <pc:docMk/>
            <pc:sldMk cId="3707825194" sldId="259"/>
            <ac:spMk id="15" creationId="{8D6EA299-0840-6DEA-E670-C49AEBC87E89}"/>
          </ac:spMkLst>
        </pc:spChg>
        <pc:picChg chg="add mod">
          <ac:chgData name="Marianne Hundahl Hansen" userId="43d1315b-f04c-4c3e-b032-10fb547bce0a" providerId="ADAL" clId="{B816EFCB-A4B0-4137-A4F0-E296844B1A88}" dt="2024-09-02T06:48:48.115" v="253" actId="26606"/>
          <ac:picMkLst>
            <pc:docMk/>
            <pc:sldMk cId="3707825194" sldId="259"/>
            <ac:picMk id="6" creationId="{F283BA53-9661-A6A6-5B1B-6FB1737EC502}"/>
          </ac:picMkLst>
        </pc:picChg>
      </pc:sldChg>
      <pc:sldChg chg="addSp delSp modSp new mod modTransition setBg modAnim">
        <pc:chgData name="Marianne Hundahl Hansen" userId="43d1315b-f04c-4c3e-b032-10fb547bce0a" providerId="ADAL" clId="{B816EFCB-A4B0-4137-A4F0-E296844B1A88}" dt="2024-09-04T06:36:10.090" v="2905" actId="20577"/>
        <pc:sldMkLst>
          <pc:docMk/>
          <pc:sldMk cId="200379280" sldId="260"/>
        </pc:sldMkLst>
        <pc:spChg chg="mod">
          <ac:chgData name="Marianne Hundahl Hansen" userId="43d1315b-f04c-4c3e-b032-10fb547bce0a" providerId="ADAL" clId="{B816EFCB-A4B0-4137-A4F0-E296844B1A88}" dt="2024-09-02T08:12:50.320" v="1259" actId="115"/>
          <ac:spMkLst>
            <pc:docMk/>
            <pc:sldMk cId="200379280" sldId="260"/>
            <ac:spMk id="2" creationId="{9D219D6A-AC72-A0B8-B91C-B021C458A64D}"/>
          </ac:spMkLst>
        </pc:spChg>
        <pc:spChg chg="del">
          <ac:chgData name="Marianne Hundahl Hansen" userId="43d1315b-f04c-4c3e-b032-10fb547bce0a" providerId="ADAL" clId="{B816EFCB-A4B0-4137-A4F0-E296844B1A88}" dt="2024-09-02T06:53:49.365" v="330" actId="931"/>
          <ac:spMkLst>
            <pc:docMk/>
            <pc:sldMk cId="200379280" sldId="260"/>
            <ac:spMk id="3" creationId="{F8321DF3-C356-AC6B-AC48-59B127F79333}"/>
          </ac:spMkLst>
        </pc:spChg>
        <pc:spChg chg="mod">
          <ac:chgData name="Marianne Hundahl Hansen" userId="43d1315b-f04c-4c3e-b032-10fb547bce0a" providerId="ADAL" clId="{B816EFCB-A4B0-4137-A4F0-E296844B1A88}" dt="2024-09-04T06:36:10.090" v="2905" actId="20577"/>
          <ac:spMkLst>
            <pc:docMk/>
            <pc:sldMk cId="200379280" sldId="260"/>
            <ac:spMk id="4" creationId="{1B9A45A2-729B-CCEB-A536-FC1619E099E6}"/>
          </ac:spMkLst>
        </pc:spChg>
        <pc:spChg chg="add del">
          <ac:chgData name="Marianne Hundahl Hansen" userId="43d1315b-f04c-4c3e-b032-10fb547bce0a" providerId="ADAL" clId="{B816EFCB-A4B0-4137-A4F0-E296844B1A88}" dt="2024-09-02T06:55:16.269" v="348" actId="26606"/>
          <ac:spMkLst>
            <pc:docMk/>
            <pc:sldMk cId="200379280" sldId="260"/>
            <ac:spMk id="11" creationId="{D009D6D5-DAC2-4A8B-A17A-E206B9012D09}"/>
          </ac:spMkLst>
        </pc:spChg>
        <pc:grpChg chg="add">
          <ac:chgData name="Marianne Hundahl Hansen" userId="43d1315b-f04c-4c3e-b032-10fb547bce0a" providerId="ADAL" clId="{B816EFCB-A4B0-4137-A4F0-E296844B1A88}" dt="2024-09-02T06:55:16.269" v="348" actId="26606"/>
          <ac:grpSpMkLst>
            <pc:docMk/>
            <pc:sldMk cId="200379280" sldId="260"/>
            <ac:grpSpMk id="13" creationId="{114ED94A-C85D-4CD3-4205-438D21CE6B38}"/>
          </ac:grpSpMkLst>
        </pc:grpChg>
        <pc:grpChg chg="add del">
          <ac:chgData name="Marianne Hundahl Hansen" userId="43d1315b-f04c-4c3e-b032-10fb547bce0a" providerId="ADAL" clId="{B816EFCB-A4B0-4137-A4F0-E296844B1A88}" dt="2024-09-02T06:55:08.100" v="345" actId="26606"/>
          <ac:grpSpMkLst>
            <pc:docMk/>
            <pc:sldMk cId="200379280" sldId="260"/>
            <ac:grpSpMk id="16" creationId="{114ED94A-C85D-4CD3-4205-438D21CE6B38}"/>
          </ac:grpSpMkLst>
        </pc:grpChg>
        <pc:grpChg chg="add del">
          <ac:chgData name="Marianne Hundahl Hansen" userId="43d1315b-f04c-4c3e-b032-10fb547bce0a" providerId="ADAL" clId="{B816EFCB-A4B0-4137-A4F0-E296844B1A88}" dt="2024-09-02T06:55:12.506" v="347" actId="26606"/>
          <ac:grpSpMkLst>
            <pc:docMk/>
            <pc:sldMk cId="200379280" sldId="260"/>
            <ac:grpSpMk id="22" creationId="{A5AFD70F-20E3-55D2-E154-7D4FACFBB016}"/>
          </ac:grpSpMkLst>
        </pc:grpChg>
        <pc:picChg chg="add mod ord">
          <ac:chgData name="Marianne Hundahl Hansen" userId="43d1315b-f04c-4c3e-b032-10fb547bce0a" providerId="ADAL" clId="{B816EFCB-A4B0-4137-A4F0-E296844B1A88}" dt="2024-09-02T06:57:03.376" v="359" actId="1076"/>
          <ac:picMkLst>
            <pc:docMk/>
            <pc:sldMk cId="200379280" sldId="260"/>
            <ac:picMk id="6" creationId="{C7B58CA3-5F75-13EA-7047-88A72D00B92E}"/>
          </ac:picMkLst>
        </pc:picChg>
      </pc:sldChg>
      <pc:sldChg chg="addSp delSp modSp new mod modTransition setBg">
        <pc:chgData name="Marianne Hundahl Hansen" userId="43d1315b-f04c-4c3e-b032-10fb547bce0a" providerId="ADAL" clId="{B816EFCB-A4B0-4137-A4F0-E296844B1A88}" dt="2024-09-03T07:55:20.715" v="2882" actId="20577"/>
        <pc:sldMkLst>
          <pc:docMk/>
          <pc:sldMk cId="2325043876" sldId="261"/>
        </pc:sldMkLst>
        <pc:spChg chg="mod">
          <ac:chgData name="Marianne Hundahl Hansen" userId="43d1315b-f04c-4c3e-b032-10fb547bce0a" providerId="ADAL" clId="{B816EFCB-A4B0-4137-A4F0-E296844B1A88}" dt="2024-09-02T09:14:45.299" v="2661" actId="120"/>
          <ac:spMkLst>
            <pc:docMk/>
            <pc:sldMk cId="2325043876" sldId="261"/>
            <ac:spMk id="2" creationId="{64FBE12B-3E73-532D-278A-2F2DFF5A2A98}"/>
          </ac:spMkLst>
        </pc:spChg>
        <pc:spChg chg="del">
          <ac:chgData name="Marianne Hundahl Hansen" userId="43d1315b-f04c-4c3e-b032-10fb547bce0a" providerId="ADAL" clId="{B816EFCB-A4B0-4137-A4F0-E296844B1A88}" dt="2024-09-02T06:59:17.761" v="361" actId="931"/>
          <ac:spMkLst>
            <pc:docMk/>
            <pc:sldMk cId="2325043876" sldId="261"/>
            <ac:spMk id="3" creationId="{7B33C4CE-8889-3959-3F05-40141DCCAD89}"/>
          </ac:spMkLst>
        </pc:spChg>
        <pc:spChg chg="mod">
          <ac:chgData name="Marianne Hundahl Hansen" userId="43d1315b-f04c-4c3e-b032-10fb547bce0a" providerId="ADAL" clId="{B816EFCB-A4B0-4137-A4F0-E296844B1A88}" dt="2024-09-03T07:55:20.715" v="2882" actId="20577"/>
          <ac:spMkLst>
            <pc:docMk/>
            <pc:sldMk cId="2325043876" sldId="261"/>
            <ac:spMk id="4" creationId="{9924087D-2B0B-E24B-5AB1-E7FC91D0219B}"/>
          </ac:spMkLst>
        </pc:spChg>
        <pc:spChg chg="add">
          <ac:chgData name="Marianne Hundahl Hansen" userId="43d1315b-f04c-4c3e-b032-10fb547bce0a" providerId="ADAL" clId="{B816EFCB-A4B0-4137-A4F0-E296844B1A88}" dt="2024-09-02T06:59:41.563" v="366" actId="26606"/>
          <ac:spMkLst>
            <pc:docMk/>
            <pc:sldMk cId="2325043876" sldId="261"/>
            <ac:spMk id="15" creationId="{8D6EA299-0840-6DEA-E670-C49AEBC87E89}"/>
          </ac:spMkLst>
        </pc:spChg>
        <pc:spChg chg="add">
          <ac:chgData name="Marianne Hundahl Hansen" userId="43d1315b-f04c-4c3e-b032-10fb547bce0a" providerId="ADAL" clId="{B816EFCB-A4B0-4137-A4F0-E296844B1A88}" dt="2024-09-02T06:59:41.563" v="366" actId="26606"/>
          <ac:spMkLst>
            <pc:docMk/>
            <pc:sldMk cId="2325043876" sldId="261"/>
            <ac:spMk id="16" creationId="{AE3A741D-C19B-960A-5803-1C5887147820}"/>
          </ac:spMkLst>
        </pc:spChg>
        <pc:spChg chg="add">
          <ac:chgData name="Marianne Hundahl Hansen" userId="43d1315b-f04c-4c3e-b032-10fb547bce0a" providerId="ADAL" clId="{B816EFCB-A4B0-4137-A4F0-E296844B1A88}" dt="2024-09-02T06:59:41.563" v="366" actId="26606"/>
          <ac:spMkLst>
            <pc:docMk/>
            <pc:sldMk cId="2325043876" sldId="261"/>
            <ac:spMk id="17" creationId="{DC39DE25-0E4E-0AA7-0932-1D78C2372786}"/>
          </ac:spMkLst>
        </pc:spChg>
        <pc:grpChg chg="add del">
          <ac:chgData name="Marianne Hundahl Hansen" userId="43d1315b-f04c-4c3e-b032-10fb547bce0a" providerId="ADAL" clId="{B816EFCB-A4B0-4137-A4F0-E296844B1A88}" dt="2024-09-02T06:59:41.563" v="365" actId="26606"/>
          <ac:grpSpMkLst>
            <pc:docMk/>
            <pc:sldMk cId="2325043876" sldId="261"/>
            <ac:grpSpMk id="11" creationId="{5EFBDE31-BB3E-6CFC-23CD-B5976DA38438}"/>
          </ac:grpSpMkLst>
        </pc:grpChg>
        <pc:picChg chg="add mod">
          <ac:chgData name="Marianne Hundahl Hansen" userId="43d1315b-f04c-4c3e-b032-10fb547bce0a" providerId="ADAL" clId="{B816EFCB-A4B0-4137-A4F0-E296844B1A88}" dt="2024-09-02T06:59:41.563" v="366" actId="26606"/>
          <ac:picMkLst>
            <pc:docMk/>
            <pc:sldMk cId="2325043876" sldId="261"/>
            <ac:picMk id="6" creationId="{9B971C18-32CF-77C3-F65B-9B5D161C39FA}"/>
          </ac:picMkLst>
        </pc:picChg>
      </pc:sldChg>
      <pc:sldChg chg="addSp delSp modSp new mod modTransition setBg">
        <pc:chgData name="Marianne Hundahl Hansen" userId="43d1315b-f04c-4c3e-b032-10fb547bce0a" providerId="ADAL" clId="{B816EFCB-A4B0-4137-A4F0-E296844B1A88}" dt="2024-09-03T07:44:49.138" v="2767" actId="20577"/>
        <pc:sldMkLst>
          <pc:docMk/>
          <pc:sldMk cId="3921781302" sldId="262"/>
        </pc:sldMkLst>
        <pc:spChg chg="mod">
          <ac:chgData name="Marianne Hundahl Hansen" userId="43d1315b-f04c-4c3e-b032-10fb547bce0a" providerId="ADAL" clId="{B816EFCB-A4B0-4137-A4F0-E296844B1A88}" dt="2024-09-02T08:35:41.560" v="2177" actId="1076"/>
          <ac:spMkLst>
            <pc:docMk/>
            <pc:sldMk cId="3921781302" sldId="262"/>
            <ac:spMk id="2" creationId="{E7610E7E-2B25-398F-2F4B-DA24216304B9}"/>
          </ac:spMkLst>
        </pc:spChg>
        <pc:spChg chg="del">
          <ac:chgData name="Marianne Hundahl Hansen" userId="43d1315b-f04c-4c3e-b032-10fb547bce0a" providerId="ADAL" clId="{B816EFCB-A4B0-4137-A4F0-E296844B1A88}" dt="2024-09-02T07:04:15.421" v="394" actId="931"/>
          <ac:spMkLst>
            <pc:docMk/>
            <pc:sldMk cId="3921781302" sldId="262"/>
            <ac:spMk id="3" creationId="{035856BD-6040-EBC9-B30C-938D6BF8832E}"/>
          </ac:spMkLst>
        </pc:spChg>
        <pc:spChg chg="mod">
          <ac:chgData name="Marianne Hundahl Hansen" userId="43d1315b-f04c-4c3e-b032-10fb547bce0a" providerId="ADAL" clId="{B816EFCB-A4B0-4137-A4F0-E296844B1A88}" dt="2024-09-03T07:44:49.138" v="2767" actId="20577"/>
          <ac:spMkLst>
            <pc:docMk/>
            <pc:sldMk cId="3921781302" sldId="262"/>
            <ac:spMk id="4" creationId="{EC7410C1-7EEA-5008-CA52-F899BF52C6E4}"/>
          </ac:spMkLst>
        </pc:spChg>
        <pc:spChg chg="add">
          <ac:chgData name="Marianne Hundahl Hansen" userId="43d1315b-f04c-4c3e-b032-10fb547bce0a" providerId="ADAL" clId="{B816EFCB-A4B0-4137-A4F0-E296844B1A88}" dt="2024-09-02T07:04:43.887" v="401" actId="26606"/>
          <ac:spMkLst>
            <pc:docMk/>
            <pc:sldMk cId="3921781302" sldId="262"/>
            <ac:spMk id="13" creationId="{9C3A50E9-9119-7BC3-083B-2D84CCC78E47}"/>
          </ac:spMkLst>
        </pc:spChg>
        <pc:spChg chg="add">
          <ac:chgData name="Marianne Hundahl Hansen" userId="43d1315b-f04c-4c3e-b032-10fb547bce0a" providerId="ADAL" clId="{B816EFCB-A4B0-4137-A4F0-E296844B1A88}" dt="2024-09-02T07:04:43.887" v="401" actId="26606"/>
          <ac:spMkLst>
            <pc:docMk/>
            <pc:sldMk cId="3921781302" sldId="262"/>
            <ac:spMk id="20" creationId="{AE3A741D-C19B-960A-5803-1C5887147820}"/>
          </ac:spMkLst>
        </pc:spChg>
        <pc:spChg chg="add">
          <ac:chgData name="Marianne Hundahl Hansen" userId="43d1315b-f04c-4c3e-b032-10fb547bce0a" providerId="ADAL" clId="{B816EFCB-A4B0-4137-A4F0-E296844B1A88}" dt="2024-09-02T07:04:43.887" v="401" actId="26606"/>
          <ac:spMkLst>
            <pc:docMk/>
            <pc:sldMk cId="3921781302" sldId="262"/>
            <ac:spMk id="21" creationId="{DC39DE25-0E4E-0AA7-0932-1D78C2372786}"/>
          </ac:spMkLst>
        </pc:spChg>
        <pc:spChg chg="add">
          <ac:chgData name="Marianne Hundahl Hansen" userId="43d1315b-f04c-4c3e-b032-10fb547bce0a" providerId="ADAL" clId="{B816EFCB-A4B0-4137-A4F0-E296844B1A88}" dt="2024-09-02T07:04:43.887" v="401" actId="26606"/>
          <ac:spMkLst>
            <pc:docMk/>
            <pc:sldMk cId="3921781302" sldId="262"/>
            <ac:spMk id="22" creationId="{8D6EA299-0840-6DEA-E670-C49AEBC87E89}"/>
          </ac:spMkLst>
        </pc:spChg>
        <pc:grpChg chg="add del">
          <ac:chgData name="Marianne Hundahl Hansen" userId="43d1315b-f04c-4c3e-b032-10fb547bce0a" providerId="ADAL" clId="{B816EFCB-A4B0-4137-A4F0-E296844B1A88}" dt="2024-09-02T07:04:34.931" v="398" actId="26606"/>
          <ac:grpSpMkLst>
            <pc:docMk/>
            <pc:sldMk cId="3921781302" sldId="262"/>
            <ac:grpSpMk id="11" creationId="{5EFBDE31-BB3E-6CFC-23CD-B5976DA38438}"/>
          </ac:grpSpMkLst>
        </pc:grpChg>
        <pc:grpChg chg="add del">
          <ac:chgData name="Marianne Hundahl Hansen" userId="43d1315b-f04c-4c3e-b032-10fb547bce0a" providerId="ADAL" clId="{B816EFCB-A4B0-4137-A4F0-E296844B1A88}" dt="2024-09-02T07:04:43.871" v="400" actId="26606"/>
          <ac:grpSpMkLst>
            <pc:docMk/>
            <pc:sldMk cId="3921781302" sldId="262"/>
            <ac:grpSpMk id="16" creationId="{CA16F22E-4716-CA29-1F53-4AAD52955EF1}"/>
          </ac:grpSpMkLst>
        </pc:grpChg>
        <pc:picChg chg="add mod ord">
          <ac:chgData name="Marianne Hundahl Hansen" userId="43d1315b-f04c-4c3e-b032-10fb547bce0a" providerId="ADAL" clId="{B816EFCB-A4B0-4137-A4F0-E296844B1A88}" dt="2024-09-02T07:04:43.887" v="401" actId="26606"/>
          <ac:picMkLst>
            <pc:docMk/>
            <pc:sldMk cId="3921781302" sldId="262"/>
            <ac:picMk id="6" creationId="{252D5015-24E0-EF9B-896A-C9E5365B3908}"/>
          </ac:picMkLst>
        </pc:picChg>
      </pc:sldChg>
      <pc:sldChg chg="addSp delSp modSp new mod modTransition setBg">
        <pc:chgData name="Marianne Hundahl Hansen" userId="43d1315b-f04c-4c3e-b032-10fb547bce0a" providerId="ADAL" clId="{B816EFCB-A4B0-4137-A4F0-E296844B1A88}" dt="2024-09-02T09:22:25.259" v="2699" actId="27636"/>
        <pc:sldMkLst>
          <pc:docMk/>
          <pc:sldMk cId="799765558" sldId="263"/>
        </pc:sldMkLst>
        <pc:spChg chg="mod">
          <ac:chgData name="Marianne Hundahl Hansen" userId="43d1315b-f04c-4c3e-b032-10fb547bce0a" providerId="ADAL" clId="{B816EFCB-A4B0-4137-A4F0-E296844B1A88}" dt="2024-09-02T09:12:27.372" v="2551" actId="20577"/>
          <ac:spMkLst>
            <pc:docMk/>
            <pc:sldMk cId="799765558" sldId="263"/>
            <ac:spMk id="2" creationId="{3246188B-3D2A-9B93-9BD1-C6D72E33BEC0}"/>
          </ac:spMkLst>
        </pc:spChg>
        <pc:spChg chg="del">
          <ac:chgData name="Marianne Hundahl Hansen" userId="43d1315b-f04c-4c3e-b032-10fb547bce0a" providerId="ADAL" clId="{B816EFCB-A4B0-4137-A4F0-E296844B1A88}" dt="2024-09-02T07:08:18.341" v="471" actId="931"/>
          <ac:spMkLst>
            <pc:docMk/>
            <pc:sldMk cId="799765558" sldId="263"/>
            <ac:spMk id="3" creationId="{73B21C3F-8ED4-4128-741B-99BF742EE769}"/>
          </ac:spMkLst>
        </pc:spChg>
        <pc:spChg chg="mod">
          <ac:chgData name="Marianne Hundahl Hansen" userId="43d1315b-f04c-4c3e-b032-10fb547bce0a" providerId="ADAL" clId="{B816EFCB-A4B0-4137-A4F0-E296844B1A88}" dt="2024-09-02T09:22:25.259" v="2699" actId="27636"/>
          <ac:spMkLst>
            <pc:docMk/>
            <pc:sldMk cId="799765558" sldId="263"/>
            <ac:spMk id="4" creationId="{004F6CBD-B3D0-9866-14AA-600F060A6D38}"/>
          </ac:spMkLst>
        </pc:spChg>
        <pc:spChg chg="add">
          <ac:chgData name="Marianne Hundahl Hansen" userId="43d1315b-f04c-4c3e-b032-10fb547bce0a" providerId="ADAL" clId="{B816EFCB-A4B0-4137-A4F0-E296844B1A88}" dt="2024-09-02T07:08:30.043" v="474" actId="26606"/>
          <ac:spMkLst>
            <pc:docMk/>
            <pc:sldMk cId="799765558" sldId="263"/>
            <ac:spMk id="11" creationId="{D009D6D5-DAC2-4A8B-A17A-E206B9012D09}"/>
          </ac:spMkLst>
        </pc:spChg>
        <pc:picChg chg="add mod ord">
          <ac:chgData name="Marianne Hundahl Hansen" userId="43d1315b-f04c-4c3e-b032-10fb547bce0a" providerId="ADAL" clId="{B816EFCB-A4B0-4137-A4F0-E296844B1A88}" dt="2024-09-02T07:08:30.043" v="474" actId="26606"/>
          <ac:picMkLst>
            <pc:docMk/>
            <pc:sldMk cId="799765558" sldId="263"/>
            <ac:picMk id="6" creationId="{C9837069-769D-9CF3-4804-87C868875735}"/>
          </ac:picMkLst>
        </pc:picChg>
      </pc:sldChg>
      <pc:sldChg chg="modSp add mod modTransition modAnim">
        <pc:chgData name="Marianne Hundahl Hansen" userId="43d1315b-f04c-4c3e-b032-10fb547bce0a" providerId="ADAL" clId="{B816EFCB-A4B0-4137-A4F0-E296844B1A88}" dt="2024-09-02T09:23:59.132" v="2729" actId="15"/>
        <pc:sldMkLst>
          <pc:docMk/>
          <pc:sldMk cId="4192980963" sldId="264"/>
        </pc:sldMkLst>
        <pc:spChg chg="mod">
          <ac:chgData name="Marianne Hundahl Hansen" userId="43d1315b-f04c-4c3e-b032-10fb547bce0a" providerId="ADAL" clId="{B816EFCB-A4B0-4137-A4F0-E296844B1A88}" dt="2024-09-02T09:23:59.132" v="2729" actId="15"/>
          <ac:spMkLst>
            <pc:docMk/>
            <pc:sldMk cId="4192980963" sldId="264"/>
            <ac:spMk id="4" creationId="{C8D88CB7-12A7-1A72-A5F8-108EE08F399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E573C9-9AAC-4B88-9B16-B5872ECCA46B}" type="datetimeFigureOut">
              <a:rPr lang="da-DK" smtClean="0"/>
              <a:t>04-09-2024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59C15-F960-4DE9-9106-57BB33A30E3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2108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59C15-F960-4DE9-9106-57BB33A30E33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2725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59C15-F960-4DE9-9106-57BB33A30E3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3895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59C15-F960-4DE9-9106-57BB33A30E33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991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A08E18-F055-D35D-38A3-8D5EC5C5D4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D5CB520-D98C-7807-29D7-326B73A94D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E07B9EE-8F86-4FDD-FC21-6B37C0992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A745-4BF1-4A8F-8ECE-0E107F836A12}" type="datetimeFigureOut">
              <a:rPr lang="da-DK" smtClean="0"/>
              <a:t>04-09-2024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CC4E6A-363B-015C-61BF-9CACBE1B4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04A445C-4201-5ACF-4018-792696220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9C8F-A7FD-4D5C-B6BA-75928584E3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2849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E3F1C1-7EA8-014E-3F84-5AC20BB1D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573010-695B-3712-0E16-E15C4735D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F48486-D2F7-DFF9-E044-8368A53A8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A745-4BF1-4A8F-8ECE-0E107F836A12}" type="datetimeFigureOut">
              <a:rPr lang="da-DK" smtClean="0"/>
              <a:t>04-09-2024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BD4C4BC-1F81-BE6D-DBE3-B447F4A4C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6185B56-B4CA-8AF3-C947-E55EB52DF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9C8F-A7FD-4D5C-B6BA-75928584E3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6769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4C0FA7-3C29-1808-F7F6-E519AC9CE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6E49C8F-E66C-7978-5A39-92C8F9CEDF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D4F971A-0D79-66F2-5FCB-2324BAEBE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A745-4BF1-4A8F-8ECE-0E107F836A12}" type="datetimeFigureOut">
              <a:rPr lang="da-DK" smtClean="0"/>
              <a:t>04-09-2024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7F9A05A-D02A-E43E-6230-42359D4DA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26CEA83-3F14-D8BC-5B8E-905FF66EB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9C8F-A7FD-4D5C-B6BA-75928584E3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3366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592317-BA8E-19EB-85AF-D6ABF02C4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077EB80-7B4D-BE30-9636-835868861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72C82FE-18E1-F8D0-531A-53D2AF6C5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6974A9D-24C5-BA1E-E2FB-46843E6D1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A745-4BF1-4A8F-8ECE-0E107F836A12}" type="datetimeFigureOut">
              <a:rPr lang="da-DK" smtClean="0"/>
              <a:t>04-09-2024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FD218E4-C67F-E1E8-2950-7985B8B7D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79297B5-C874-7FE7-D29A-E366A3686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9C8F-A7FD-4D5C-B6BA-75928584E3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1232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A21DA-935C-FD9F-4286-FA0C55E17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C81F7CF-9ADB-00D4-8124-345EEB158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240AB4C-A9F3-3045-ECDF-4A5839206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2613F39-2B0F-10A3-30B0-49DF685B54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F629C62-3072-27D0-D51D-C1CA980B1C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7518D03-5D78-7549-EF22-E5796543F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A745-4BF1-4A8F-8ECE-0E107F836A12}" type="datetimeFigureOut">
              <a:rPr lang="da-DK" smtClean="0"/>
              <a:t>04-09-2024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A1CC5FE-C8E1-2659-50B1-9281B9691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C026290-34B4-3A03-7672-79D309E80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9C8F-A7FD-4D5C-B6BA-75928584E3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2606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9B3E1C-7D81-210C-B259-CCFCC4303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0330C08-E68E-FA99-011A-09E0A514B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A745-4BF1-4A8F-8ECE-0E107F836A12}" type="datetimeFigureOut">
              <a:rPr lang="da-DK" smtClean="0"/>
              <a:t>04-09-2024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EB14622-D44B-805F-1E5F-691EBA87E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FF6CF70-B62C-827E-DB22-08DE02292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9C8F-A7FD-4D5C-B6BA-75928584E3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8366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C165BB8-21D2-C605-0012-D89FE716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A745-4BF1-4A8F-8ECE-0E107F836A12}" type="datetimeFigureOut">
              <a:rPr lang="da-DK" smtClean="0"/>
              <a:t>04-09-2024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2D29DD0-9B92-CA57-67C2-0342E43B7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5976BAA-2613-5617-8147-F68CD88C0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9C8F-A7FD-4D5C-B6BA-75928584E3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8464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F5D37D-9F43-6D12-5997-46B0396DB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70DC78-3D11-BEF3-CFF8-4E5BBC1DF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2E5F805-B915-F366-C45D-F662196912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BFB6246-80A5-C8C5-6BF7-13E5610FF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A745-4BF1-4A8F-8ECE-0E107F836A12}" type="datetimeFigureOut">
              <a:rPr lang="da-DK" smtClean="0"/>
              <a:t>04-09-2024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934ED05-AFED-B306-1E6D-83F6F4A92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F30746C-98E1-8C26-65E0-DEBCB24B5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9C8F-A7FD-4D5C-B6BA-75928584E3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7693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976EA8-0A7E-634E-220F-BE8984E46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300CE9EA-83C0-4BE4-14EF-48B6167EBA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17DE1B6-D598-37FB-91CE-75AB712F5B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EA47D4E-D432-C3F6-6E53-B89B2FC5B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A745-4BF1-4A8F-8ECE-0E107F836A12}" type="datetimeFigureOut">
              <a:rPr lang="da-DK" smtClean="0"/>
              <a:t>04-09-2024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C0C37B-05BE-E877-D599-71D9DDC65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13507C8-78E8-8A5A-FF13-BC2BF321A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9C8F-A7FD-4D5C-B6BA-75928584E3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9767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1C899A-2711-9054-9C25-26174D7C0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30E0B8B-7AEA-3FDB-E81C-96353F5176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5B9CE11-3403-84CA-8DCE-939C6ABED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A745-4BF1-4A8F-8ECE-0E107F836A12}" type="datetimeFigureOut">
              <a:rPr lang="da-DK" smtClean="0"/>
              <a:t>04-09-2024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B378557-E6EA-D617-0070-C8581A75D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964743-C3F6-A76C-E490-3755BC725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9C8F-A7FD-4D5C-B6BA-75928584E3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7298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45B644C-305E-68AD-C7D9-B3D1207F61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113A872-4A2E-D15F-3688-A5B7E8C855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3664B01-7FDB-9906-172C-3EE09ADAD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A745-4BF1-4A8F-8ECE-0E107F836A12}" type="datetimeFigureOut">
              <a:rPr lang="da-DK" smtClean="0"/>
              <a:t>04-09-2024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E4EAB9F-4B5E-A22E-981F-837B1B3F0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0423798-2AF5-12B6-504B-A9F2FEB13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E9C8F-A7FD-4D5C-B6BA-75928584E3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8236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60509AC-C480-7AC1-9D22-42068B082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CAB4A1C-67E8-AFA2-F417-23051FB44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FA77871-AF5E-AC66-4825-CEFA4BD62F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32A745-4BF1-4A8F-8ECE-0E107F836A12}" type="datetimeFigureOut">
              <a:rPr lang="da-DK" smtClean="0"/>
              <a:t>04-09-2024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2B7F328-6294-9C4F-CDC4-ED60953FE3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B312D08-81F2-1C09-0FA1-DE9C6CDD9F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0E9C8F-A7FD-4D5C-B6BA-75928584E3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6103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undahl@law.aau.d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9">
            <a:extLst>
              <a:ext uri="{FF2B5EF4-FFF2-40B4-BE49-F238E27FC236}">
                <a16:creationId xmlns:a16="http://schemas.microsoft.com/office/drawing/2014/main" id="{CA16F22E-4716-CA29-1F53-4AAD52955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760503" y="-18309"/>
            <a:ext cx="4438566" cy="6883029"/>
            <a:chOff x="7760503" y="-18309"/>
            <a:chExt cx="4438566" cy="688302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412336-19ED-F153-443B-C46CDBED62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512" y="-11580"/>
              <a:ext cx="4431490" cy="6876300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1506AA53-E761-6881-5941-313119CC7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7760503" y="1713600"/>
              <a:ext cx="4431496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44707E7-29B6-36B5-B4C4-6160DFDB9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509" y="-11586"/>
              <a:ext cx="3264743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C1A8476-48ED-D7D6-F383-338B2F00A1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547151" y="1202115"/>
              <a:ext cx="6872341" cy="4431494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913A3E60-58E8-72A7-6A84-6D9627666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8214" y="1237861"/>
            <a:ext cx="3366153" cy="3406664"/>
          </a:xfrm>
        </p:spPr>
        <p:txBody>
          <a:bodyPr anchor="t">
            <a:normAutofit fontScale="90000"/>
          </a:bodyPr>
          <a:lstStyle/>
          <a:p>
            <a:r>
              <a:rPr lang="da-DK" sz="4000" b="1" cap="small" dirty="0">
                <a:solidFill>
                  <a:srgbClr val="FFFFFF"/>
                </a:solidFill>
              </a:rPr>
              <a:t>The </a:t>
            </a:r>
            <a:r>
              <a:rPr lang="da-DK" sz="4000" b="1" cap="small" dirty="0" err="1">
                <a:solidFill>
                  <a:srgbClr val="FFFFFF"/>
                </a:solidFill>
              </a:rPr>
              <a:t>Boundaries</a:t>
            </a:r>
            <a:r>
              <a:rPr lang="da-DK" sz="4000" b="1" cap="small" dirty="0">
                <a:solidFill>
                  <a:srgbClr val="FFFFFF"/>
                </a:solidFill>
              </a:rPr>
              <a:t> of </a:t>
            </a:r>
            <a:r>
              <a:rPr lang="da-DK" sz="4000" b="1" cap="small" dirty="0" err="1">
                <a:solidFill>
                  <a:srgbClr val="FFFFFF"/>
                </a:solidFill>
              </a:rPr>
              <a:t>Greenwashing</a:t>
            </a:r>
            <a:br>
              <a:rPr lang="da-DK" sz="3200" b="1" dirty="0">
                <a:solidFill>
                  <a:srgbClr val="FFFFFF"/>
                </a:solidFill>
              </a:rPr>
            </a:br>
            <a:br>
              <a:rPr lang="da-DK" sz="3200" dirty="0">
                <a:solidFill>
                  <a:srgbClr val="FFFFFF"/>
                </a:solidFill>
              </a:rPr>
            </a:br>
            <a:r>
              <a:rPr lang="da-DK" sz="2000" i="1" dirty="0">
                <a:solidFill>
                  <a:schemeClr val="bg1"/>
                </a:solidFill>
              </a:rPr>
              <a:t>- </a:t>
            </a:r>
            <a:r>
              <a:rPr lang="en-GB" sz="2000" i="1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Are your Consumer Rights Best Served by Greenwashing or Greenhushing?</a:t>
            </a:r>
            <a:br>
              <a:rPr lang="da-DK" sz="800" dirty="0"/>
            </a:br>
            <a:endParaRPr lang="da-DK" sz="3200" dirty="0">
              <a:solidFill>
                <a:srgbClr val="FFFFFF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4A33946-0EA2-FA4E-D155-0F03AF847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8214" y="4763729"/>
            <a:ext cx="3310215" cy="1217971"/>
          </a:xfrm>
        </p:spPr>
        <p:txBody>
          <a:bodyPr anchor="ctr">
            <a:normAutofit fontScale="85000" lnSpcReduction="20000"/>
          </a:bodyPr>
          <a:lstStyle/>
          <a:p>
            <a:pPr algn="l"/>
            <a:r>
              <a:rPr lang="da-DK" sz="2000" u="sng" dirty="0">
                <a:solidFill>
                  <a:srgbClr val="FFFFFF"/>
                </a:solidFill>
              </a:rPr>
              <a:t>By Marianne Hundahl</a:t>
            </a:r>
          </a:p>
          <a:p>
            <a:pPr algn="l"/>
            <a:r>
              <a:rPr lang="da-DK" sz="1600" dirty="0">
                <a:solidFill>
                  <a:srgbClr val="FFFFFF"/>
                </a:solidFill>
              </a:rPr>
              <a:t>Assistant Professor </a:t>
            </a:r>
          </a:p>
          <a:p>
            <a:pPr algn="l"/>
            <a:r>
              <a:rPr lang="da-DK" sz="1600" dirty="0">
                <a:solidFill>
                  <a:srgbClr val="FFFFFF"/>
                </a:solidFill>
              </a:rPr>
              <a:t>Aalborg University, Denmark</a:t>
            </a:r>
          </a:p>
          <a:p>
            <a:pPr algn="l"/>
            <a:r>
              <a:rPr lang="da-DK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Hundahl@law.aau.dk</a:t>
            </a:r>
            <a:r>
              <a:rPr lang="da-DK" sz="2000" dirty="0"/>
              <a:t> </a:t>
            </a:r>
          </a:p>
        </p:txBody>
      </p:sp>
      <p:pic>
        <p:nvPicPr>
          <p:cNvPr id="5" name="Billede 4" descr="Et billede, der indeholder vægt&#10;&#10;Automatisk genereret beskrivelse">
            <a:extLst>
              <a:ext uri="{FF2B5EF4-FFF2-40B4-BE49-F238E27FC236}">
                <a16:creationId xmlns:a16="http://schemas.microsoft.com/office/drawing/2014/main" id="{BDFFED57-09E7-7401-2A90-C3661D578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45" r="-1" b="-1"/>
          <a:stretch/>
        </p:blipFill>
        <p:spPr>
          <a:xfrm>
            <a:off x="1" y="-7623"/>
            <a:ext cx="7760508" cy="687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76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E16623-7BE3-E57A-D19A-0F04A0FEF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1" y="374386"/>
            <a:ext cx="4355265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 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7D278D3-CB23-86E3-F0B7-336F84D66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6692" y="2533476"/>
            <a:ext cx="4355265" cy="34478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100" dirty="0"/>
              <a:t>#’green marketing’ </a:t>
            </a:r>
          </a:p>
          <a:p>
            <a:endParaRPr lang="en-US" sz="2100" dirty="0"/>
          </a:p>
          <a:p>
            <a:r>
              <a:rPr lang="en-US" sz="2100" dirty="0">
                <a:sym typeface="Wingdings" panose="05000000000000000000" pitchFamily="2" charset="2"/>
              </a:rPr>
              <a:t> </a:t>
            </a:r>
            <a:r>
              <a:rPr lang="en-US" sz="2100" dirty="0"/>
              <a:t>Greenwashing </a:t>
            </a:r>
          </a:p>
          <a:p>
            <a:r>
              <a:rPr lang="en-US" sz="2100" dirty="0">
                <a:sym typeface="Wingdings" panose="05000000000000000000" pitchFamily="2" charset="2"/>
              </a:rPr>
              <a:t> </a:t>
            </a:r>
            <a:r>
              <a:rPr lang="en-US" sz="2100" i="1" dirty="0"/>
              <a:t>Greenhushing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1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100" dirty="0"/>
          </a:p>
          <a:p>
            <a:r>
              <a:rPr lang="en-US" sz="2100" i="1" dirty="0">
                <a:sym typeface="Wingdings" panose="05000000000000000000" pitchFamily="2" charset="2"/>
              </a:rPr>
              <a:t></a:t>
            </a:r>
            <a:r>
              <a:rPr lang="en-US" sz="2100" i="1" dirty="0" err="1"/>
              <a:t>Greenwishing</a:t>
            </a:r>
            <a:endParaRPr lang="en-US" sz="2100" i="1" dirty="0"/>
          </a:p>
        </p:txBody>
      </p:sp>
      <p:pic>
        <p:nvPicPr>
          <p:cNvPr id="6" name="Pladsholder til billede 5" descr="Et billede, der indeholder vase, stilleben, grøn, flaske&#10;&#10;Automatisk genereret beskrivelse">
            <a:extLst>
              <a:ext uri="{FF2B5EF4-FFF2-40B4-BE49-F238E27FC236}">
                <a16:creationId xmlns:a16="http://schemas.microsoft.com/office/drawing/2014/main" id="{24127942-B8B4-66A3-1733-A4AA564BF47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" r="5766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69424" y="3028872"/>
            <a:ext cx="1559464" cy="6106313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57000">
                <a:schemeClr val="accent5">
                  <a:lumMod val="60000"/>
                  <a:lumOff val="40000"/>
                  <a:alpha val="0"/>
                </a:schemeClr>
              </a:gs>
            </a:gsLst>
            <a:lin ang="11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3A50E9-9119-7BC3-083B-2D84CCC78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15441" y="-3760"/>
            <a:ext cx="2176557" cy="6857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0000">
                <a:schemeClr val="accent2">
                  <a:alpha val="0"/>
                </a:schemeClr>
              </a:gs>
            </a:gsLst>
            <a:lin ang="11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096000" y="5502302"/>
            <a:ext cx="6106314" cy="135945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38000">
                <a:schemeClr val="accent5">
                  <a:lumMod val="60000"/>
                  <a:lumOff val="40000"/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26892" y="2939627"/>
            <a:ext cx="3162908" cy="391461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80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502A52-3876-70BB-72F7-530311F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7795" y="49763"/>
            <a:ext cx="4552922" cy="67802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Danish Crown case </a:t>
            </a:r>
          </a:p>
        </p:txBody>
      </p:sp>
      <p:pic>
        <p:nvPicPr>
          <p:cNvPr id="6" name="Pladsholder til indhold 5" descr="Et billede, der indeholder sky, gris, græs, pattedyr&#10;&#10;Automatisk genereret beskrivelse">
            <a:extLst>
              <a:ext uri="{FF2B5EF4-FFF2-40B4-BE49-F238E27FC236}">
                <a16:creationId xmlns:a16="http://schemas.microsoft.com/office/drawing/2014/main" id="{F283BA53-9661-A6A6-5B1B-6FB1737EC5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2" r="2" b="2"/>
          <a:stretch/>
        </p:blipFill>
        <p:spPr>
          <a:xfrm>
            <a:off x="20" y="10"/>
            <a:ext cx="7390243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879677" y="2347416"/>
            <a:ext cx="1630908" cy="7390262"/>
          </a:xfrm>
          <a:prstGeom prst="rect">
            <a:avLst/>
          </a:prstGeom>
          <a:gradFill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-1919061" y="1919060"/>
            <a:ext cx="6854280" cy="30161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61657" y="4425055"/>
            <a:ext cx="2928605" cy="243294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8D88CB7-12A7-1A72-A5F8-108EE08F39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77795" y="822862"/>
            <a:ext cx="4583575" cy="5776991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 sz="2100" u="sng" dirty="0"/>
          </a:p>
          <a:p>
            <a:r>
              <a:rPr lang="en-US" sz="2100" u="sng" dirty="0"/>
              <a:t>Background</a:t>
            </a:r>
          </a:p>
          <a:p>
            <a:endParaRPr lang="en-US" sz="2100" u="sng" dirty="0"/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100" dirty="0"/>
              <a:t>Use of the statements</a:t>
            </a:r>
          </a:p>
          <a:p>
            <a:pPr marL="228600" lvl="1"/>
            <a:endParaRPr lang="en-US" sz="2100" i="1" dirty="0">
              <a:solidFill>
                <a:schemeClr val="accent6">
                  <a:lumMod val="75000"/>
                </a:schemeClr>
              </a:solidFill>
            </a:endParaRPr>
          </a:p>
          <a:p>
            <a:pPr lvl="2" indent="-228600">
              <a:buFont typeface="Arial" panose="020B0604020202020204" pitchFamily="34" charset="0"/>
              <a:buChar char="•"/>
            </a:pPr>
            <a:r>
              <a:rPr lang="en-US" sz="2100" i="1" dirty="0">
                <a:solidFill>
                  <a:schemeClr val="accent2">
                    <a:lumMod val="75000"/>
                  </a:schemeClr>
                </a:solidFill>
              </a:rPr>
              <a:t>“Climate-controlled pig”</a:t>
            </a:r>
          </a:p>
          <a:p>
            <a:pPr marL="685800" lvl="2"/>
            <a:endParaRPr lang="en-US" sz="2100" i="1" dirty="0">
              <a:solidFill>
                <a:schemeClr val="accent2">
                  <a:lumMod val="75000"/>
                </a:schemeClr>
              </a:solidFill>
            </a:endParaRPr>
          </a:p>
          <a:p>
            <a:pPr marL="685800" lvl="2"/>
            <a:endParaRPr lang="en-US" sz="2100" dirty="0"/>
          </a:p>
          <a:p>
            <a:r>
              <a:rPr lang="en-US" sz="2100" u="sng" dirty="0"/>
              <a:t>Result </a:t>
            </a:r>
          </a:p>
          <a:p>
            <a:pPr marL="228600" lvl="1"/>
            <a:endParaRPr lang="en-US" sz="2100" dirty="0"/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accent2">
                    <a:lumMod val="75000"/>
                  </a:schemeClr>
                </a:solidFill>
              </a:rPr>
              <a:t>Violation of Section 5 of the Danish Marketing Practices Act because no proper control in place </a:t>
            </a:r>
          </a:p>
          <a:p>
            <a:pPr marL="228600" lvl="1"/>
            <a:r>
              <a:rPr lang="en-US" sz="2100" dirty="0"/>
              <a:t>	(UCPD article 5(1), (3) and (4) 	and article 6) </a:t>
            </a:r>
          </a:p>
        </p:txBody>
      </p:sp>
    </p:spTree>
    <p:extLst>
      <p:ext uri="{BB962C8B-B14F-4D97-AF65-F5344CB8AC3E}">
        <p14:creationId xmlns:p14="http://schemas.microsoft.com/office/powerpoint/2010/main" val="3707825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502A52-3876-70BB-72F7-530311F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7795" y="49763"/>
            <a:ext cx="4552922" cy="67802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Danish Crown case </a:t>
            </a:r>
          </a:p>
        </p:txBody>
      </p:sp>
      <p:pic>
        <p:nvPicPr>
          <p:cNvPr id="6" name="Pladsholder til indhold 5" descr="Et billede, der indeholder sky, gris, græs, pattedyr&#10;&#10;Automatisk genereret beskrivelse">
            <a:extLst>
              <a:ext uri="{FF2B5EF4-FFF2-40B4-BE49-F238E27FC236}">
                <a16:creationId xmlns:a16="http://schemas.microsoft.com/office/drawing/2014/main" id="{F283BA53-9661-A6A6-5B1B-6FB1737EC5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2" r="2" b="2"/>
          <a:stretch/>
        </p:blipFill>
        <p:spPr>
          <a:xfrm>
            <a:off x="20" y="10"/>
            <a:ext cx="7390243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879677" y="2347416"/>
            <a:ext cx="1630908" cy="7390262"/>
          </a:xfrm>
          <a:prstGeom prst="rect">
            <a:avLst/>
          </a:prstGeom>
          <a:gradFill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-1919061" y="1919060"/>
            <a:ext cx="6854280" cy="30161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61657" y="4425055"/>
            <a:ext cx="2928605" cy="243294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8D88CB7-12A7-1A72-A5F8-108EE08F39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77795" y="1498736"/>
            <a:ext cx="4583575" cy="4142792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100" u="sng" dirty="0"/>
              <a:t>Statement</a:t>
            </a:r>
          </a:p>
          <a:p>
            <a:pPr lvl="2" indent="-228600">
              <a:buFont typeface="Arial" panose="020B0604020202020204" pitchFamily="34" charset="0"/>
              <a:buChar char="•"/>
            </a:pPr>
            <a:r>
              <a:rPr lang="en-US" sz="2100" i="1" dirty="0">
                <a:solidFill>
                  <a:schemeClr val="accent6">
                    <a:lumMod val="75000"/>
                  </a:schemeClr>
                </a:solidFill>
              </a:rPr>
              <a:t>“Danish pig is more climate friendly thank you think”</a:t>
            </a:r>
          </a:p>
          <a:p>
            <a:pPr marL="685800" lvl="2"/>
            <a:endParaRPr lang="en-US" sz="2100" i="1" dirty="0">
              <a:solidFill>
                <a:schemeClr val="accent6">
                  <a:lumMod val="75000"/>
                </a:schemeClr>
              </a:solidFill>
            </a:endParaRPr>
          </a:p>
          <a:p>
            <a:pPr marL="685800" lvl="2"/>
            <a:endParaRPr lang="en-US" sz="2100" i="1" dirty="0">
              <a:solidFill>
                <a:schemeClr val="accent2">
                  <a:lumMod val="75000"/>
                </a:schemeClr>
              </a:solidFill>
            </a:endParaRPr>
          </a:p>
          <a:p>
            <a:pPr marL="685800" lvl="2"/>
            <a:endParaRPr lang="en-US" sz="21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100" u="sng" dirty="0"/>
              <a:t>Result </a:t>
            </a:r>
          </a:p>
          <a:p>
            <a:pPr lvl="2" indent="-2286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Not misleading </a:t>
            </a:r>
          </a:p>
          <a:p>
            <a:pPr marL="228600" lvl="1"/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419298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5">
            <a:extLst>
              <a:ext uri="{FF2B5EF4-FFF2-40B4-BE49-F238E27FC236}">
                <a16:creationId xmlns:a16="http://schemas.microsoft.com/office/drawing/2014/main" id="{114ED94A-C85D-4CD3-4205-438D21CE6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9217" y="-1"/>
            <a:ext cx="5213267" cy="6883030"/>
            <a:chOff x="-19217" y="-1"/>
            <a:chExt cx="5213267" cy="688303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642BDB2-BF67-1D53-1C70-0B41D709E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06" y="0"/>
              <a:ext cx="5204956" cy="688302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8E0D8CE-5DBF-B664-EB48-C29BF8AB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-19217" y="1731909"/>
              <a:ext cx="5204963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FD140CE-7DE2-C88F-5EAE-F45EB69E6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10" y="6723"/>
              <a:ext cx="3834567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57E87E3-413F-10EF-63D8-6016E986C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-844601" y="833689"/>
              <a:ext cx="6872341" cy="5204961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9D219D6A-AC72-A0B8-B91C-B021C458A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83" y="-131022"/>
            <a:ext cx="3702580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u="sng" kern="1200" cap="small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Discussion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B9A45A2-729B-CCEB-A536-FC1619E099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5484" y="1874398"/>
            <a:ext cx="4357692" cy="4657031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100" i="1" dirty="0"/>
              <a:t>“Danish pig is more climate friendly thank you think”</a:t>
            </a:r>
          </a:p>
          <a:p>
            <a:r>
              <a:rPr lang="en-US" sz="2100" dirty="0">
                <a:solidFill>
                  <a:srgbClr val="FFFFFF"/>
                </a:solidFill>
                <a:sym typeface="Wingdings" panose="05000000000000000000" pitchFamily="2" charset="2"/>
              </a:rPr>
              <a:t> </a:t>
            </a:r>
            <a:r>
              <a:rPr lang="en-US" sz="2100" dirty="0">
                <a:solidFill>
                  <a:srgbClr val="FFFFFF"/>
                </a:solidFill>
              </a:rPr>
              <a:t>Must be understood relatively and not absolutely</a:t>
            </a:r>
            <a:endParaRPr lang="en-US" sz="2100" i="1" dirty="0">
              <a:solidFill>
                <a:schemeClr val="tx2"/>
              </a:solidFill>
            </a:endParaRPr>
          </a:p>
          <a:p>
            <a:endParaRPr lang="en-US" sz="2100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100" dirty="0"/>
              <a:t>Jan Trzaskowski: </a:t>
            </a:r>
            <a:r>
              <a:rPr lang="en-US" sz="2100" i="1" dirty="0"/>
              <a:t>“Danish pig is less harmful to the climate than </a:t>
            </a:r>
            <a:r>
              <a:rPr lang="en-US" sz="2100" i="1"/>
              <a:t>you think</a:t>
            </a:r>
            <a:r>
              <a:rPr lang="en-US" sz="2100" i="1" dirty="0"/>
              <a:t>”</a:t>
            </a:r>
            <a:r>
              <a:rPr lang="en-US" sz="2100" dirty="0"/>
              <a:t> </a:t>
            </a:r>
          </a:p>
          <a:p>
            <a:endParaRPr lang="en-US" sz="2100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FFFFFF"/>
                </a:solidFill>
              </a:rPr>
              <a:t>How different words affect consumers expectations and trust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en-US" sz="2100" dirty="0">
                <a:solidFill>
                  <a:srgbClr val="FFFFFF"/>
                </a:solidFill>
              </a:rPr>
              <a:t>Positive/lesser negative environmental impacts? 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en-US" sz="2100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100" dirty="0">
              <a:solidFill>
                <a:srgbClr val="FFFFFF"/>
              </a:solidFill>
            </a:endParaRPr>
          </a:p>
        </p:txBody>
      </p:sp>
      <p:pic>
        <p:nvPicPr>
          <p:cNvPr id="6" name="Pladsholder til billede 5" descr="Et billede, der indeholder pattedyr, gris, svin, sky&#10;&#10;Automatisk genereret beskrivelse">
            <a:extLst>
              <a:ext uri="{FF2B5EF4-FFF2-40B4-BE49-F238E27FC236}">
                <a16:creationId xmlns:a16="http://schemas.microsoft.com/office/drawing/2014/main" id="{C7B58CA3-5F75-13EA-7047-88A72D00B92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0" r="4924"/>
          <a:stretch/>
        </p:blipFill>
        <p:spPr>
          <a:xfrm>
            <a:off x="6418466" y="220257"/>
            <a:ext cx="5386455" cy="61951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317500"/>
          </a:effectLst>
          <a:scene3d>
            <a:camera prst="orthographicFront"/>
            <a:lightRig rig="threePt" dir="t"/>
          </a:scene3d>
          <a:sp3d/>
        </p:spPr>
      </p:pic>
    </p:spTree>
    <p:extLst>
      <p:ext uri="{BB962C8B-B14F-4D97-AF65-F5344CB8AC3E}">
        <p14:creationId xmlns:p14="http://schemas.microsoft.com/office/powerpoint/2010/main" val="200379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BE12B-3E73-532D-278A-2F2DFF5A2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9978" y="741391"/>
            <a:ext cx="3369234" cy="161620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Consumer’s Rights </a:t>
            </a:r>
          </a:p>
        </p:txBody>
      </p:sp>
      <p:pic>
        <p:nvPicPr>
          <p:cNvPr id="6" name="Pladsholder til indhold 5" descr="Et billede, der indeholder tøj, Døgnbutik/nærbutik, Detailhandel, person&#10;&#10;Automatisk genereret beskrivelse">
            <a:extLst>
              <a:ext uri="{FF2B5EF4-FFF2-40B4-BE49-F238E27FC236}">
                <a16:creationId xmlns:a16="http://schemas.microsoft.com/office/drawing/2014/main" id="{9B971C18-32CF-77C3-F65B-9B5D161C39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7204"/>
          <a:stretch/>
        </p:blipFill>
        <p:spPr>
          <a:xfrm>
            <a:off x="20" y="10"/>
            <a:ext cx="7390243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879677" y="2347416"/>
            <a:ext cx="1630908" cy="7390262"/>
          </a:xfrm>
          <a:prstGeom prst="rect">
            <a:avLst/>
          </a:prstGeom>
          <a:gradFill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-1919061" y="1919060"/>
            <a:ext cx="6854280" cy="30161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61657" y="4425055"/>
            <a:ext cx="2928605" cy="243294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924087D-2B0B-E24B-5AB1-E7FC91D021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79978" y="2768082"/>
            <a:ext cx="3869426" cy="37979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u="sng" dirty="0"/>
              <a:t>Remedies for breach of contract?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From a Danish perspective: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1800" dirty="0"/>
              <a:t>The Danish doctrine of presuppositions? (maybe close to ‘clausula rebus sic stantibus’)</a:t>
            </a:r>
          </a:p>
          <a:p>
            <a:pPr marL="228600" lvl="1"/>
            <a:endParaRPr lang="en-US" sz="1800" dirty="0"/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1800" dirty="0"/>
              <a:t>Greenwashing as a defect in the product?</a:t>
            </a:r>
          </a:p>
        </p:txBody>
      </p:sp>
    </p:spTree>
    <p:extLst>
      <p:ext uri="{BB962C8B-B14F-4D97-AF65-F5344CB8AC3E}">
        <p14:creationId xmlns:p14="http://schemas.microsoft.com/office/powerpoint/2010/main" val="2325043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610E7E-2B25-398F-2F4B-DA2421630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87" y="143070"/>
            <a:ext cx="4355265" cy="8584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future 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C7410C1-7EEA-5008-CA52-F899BF52C6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9687" y="1169437"/>
            <a:ext cx="5424582" cy="54366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100" u="sng" dirty="0"/>
              <a:t>Green Claims Directive</a:t>
            </a:r>
          </a:p>
          <a:p>
            <a:endParaRPr lang="en-US" sz="2100" u="sng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100" dirty="0"/>
              <a:t>Should all environmental claims be verified by a third party?</a:t>
            </a:r>
          </a:p>
          <a:p>
            <a:pPr marL="228600" lvl="1"/>
            <a:r>
              <a:rPr lang="en-US" sz="1500" dirty="0"/>
              <a:t>+ Increased credibility, consumer protection, competitive advantage</a:t>
            </a:r>
          </a:p>
          <a:p>
            <a:pPr marL="228600" lvl="1"/>
            <a:r>
              <a:rPr lang="en-US" sz="1500" dirty="0"/>
              <a:t>÷ Increased costs, bureaucracy, greenhushing </a:t>
            </a:r>
          </a:p>
          <a:p>
            <a:pPr marL="228600" lvl="1"/>
            <a:endParaRPr lang="en-US" sz="15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100" dirty="0"/>
              <a:t>Should a product be required to include (detailed) instructions on how to reduce environmental impact?</a:t>
            </a:r>
          </a:p>
          <a:p>
            <a:pPr marL="228600" lvl="1"/>
            <a:r>
              <a:rPr lang="en-US" sz="1500" dirty="0"/>
              <a:t>+ Consumer guidance, increased awareness, long-term benefits </a:t>
            </a:r>
          </a:p>
          <a:p>
            <a:pPr marL="228600" lvl="1"/>
            <a:r>
              <a:rPr lang="en-US" sz="1500" dirty="0"/>
              <a:t>÷ Complexity, practical challenge, costs </a:t>
            </a:r>
          </a:p>
        </p:txBody>
      </p:sp>
      <p:pic>
        <p:nvPicPr>
          <p:cNvPr id="6" name="Pladsholder til billede 5" descr="Et billede, der indeholder tøj, tegneserie, skærmbillede, person&#10;&#10;Automatisk genereret beskrivelse">
            <a:extLst>
              <a:ext uri="{FF2B5EF4-FFF2-40B4-BE49-F238E27FC236}">
                <a16:creationId xmlns:a16="http://schemas.microsoft.com/office/drawing/2014/main" id="{252D5015-24E0-EF9B-896A-C9E5365B390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r="6602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  <p:sp>
        <p:nvSpPr>
          <p:cNvPr id="20" name="Rectangle 10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69424" y="3028872"/>
            <a:ext cx="1559464" cy="6106313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57000">
                <a:schemeClr val="accent5">
                  <a:lumMod val="60000"/>
                  <a:lumOff val="40000"/>
                  <a:alpha val="0"/>
                </a:schemeClr>
              </a:gs>
            </a:gsLst>
            <a:lin ang="11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3A50E9-9119-7BC3-083B-2D84CCC78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15441" y="-3760"/>
            <a:ext cx="2176557" cy="6857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0000">
                <a:schemeClr val="accent2">
                  <a:alpha val="0"/>
                </a:schemeClr>
              </a:gs>
            </a:gsLst>
            <a:lin ang="11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4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096000" y="5502302"/>
            <a:ext cx="6106314" cy="135945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38000">
                <a:schemeClr val="accent5">
                  <a:lumMod val="60000"/>
                  <a:lumOff val="40000"/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26892" y="2939627"/>
            <a:ext cx="3162908" cy="391461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81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46188B-3D2A-9B93-9BD1-C6D72E33B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 remarks 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04F6CBD-B3D0-9866-14AA-600F060A6D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endParaRPr lang="en-US" sz="21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100" dirty="0"/>
              <a:t>Will the Green Claims Directive fix everything?</a:t>
            </a:r>
          </a:p>
          <a:p>
            <a:endParaRPr lang="en-US" sz="21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100" dirty="0"/>
              <a:t>Should greenwashing itself allow the consumer to exercise e.g., the remedies for breach of contract? </a:t>
            </a:r>
          </a:p>
          <a:p>
            <a:endParaRPr lang="en-US" sz="21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100" dirty="0"/>
              <a:t>Are your consumer rights best served by greenwashing or greenhushing? </a:t>
            </a:r>
          </a:p>
        </p:txBody>
      </p:sp>
      <p:pic>
        <p:nvPicPr>
          <p:cNvPr id="6" name="Pladsholder til billede 5" descr="Et billede, der indeholder vægt&#10;&#10;Automatisk genereret beskrivelse">
            <a:extLst>
              <a:ext uri="{FF2B5EF4-FFF2-40B4-BE49-F238E27FC236}">
                <a16:creationId xmlns:a16="http://schemas.microsoft.com/office/drawing/2014/main" id="{C9837069-769D-9CF3-4804-87C86887573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5" r="5919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99765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311</Words>
  <Application>Microsoft Office PowerPoint</Application>
  <PresentationFormat>Widescreen</PresentationFormat>
  <Paragraphs>70</Paragraphs>
  <Slides>8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Wingdings</vt:lpstr>
      <vt:lpstr>Office-tema</vt:lpstr>
      <vt:lpstr>The Boundaries of Greenwashing  - Are your Consumer Rights Best Served by Greenwashing or Greenhushing? </vt:lpstr>
      <vt:lpstr>Background </vt:lpstr>
      <vt:lpstr>The Danish Crown case </vt:lpstr>
      <vt:lpstr>The Danish Crown case </vt:lpstr>
      <vt:lpstr>Discussion</vt:lpstr>
      <vt:lpstr>The Consumer’s Rights </vt:lpstr>
      <vt:lpstr>The future </vt:lpstr>
      <vt:lpstr>Final remarks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Marianne Hundahl Hansen</dc:creator>
  <cp:lastModifiedBy>Marianne Hundahl Hansen</cp:lastModifiedBy>
  <cp:revision>1</cp:revision>
  <dcterms:created xsi:type="dcterms:W3CDTF">2024-09-02T06:39:15Z</dcterms:created>
  <dcterms:modified xsi:type="dcterms:W3CDTF">2024-09-04T06:36:11Z</dcterms:modified>
</cp:coreProperties>
</file>