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6" r:id="rId5"/>
    <p:sldId id="294" r:id="rId6"/>
    <p:sldId id="293" r:id="rId7"/>
    <p:sldId id="291" r:id="rId8"/>
    <p:sldId id="260" r:id="rId9"/>
    <p:sldId id="269" r:id="rId10"/>
    <p:sldId id="279" r:id="rId11"/>
    <p:sldId id="280" r:id="rId12"/>
    <p:sldId id="281" r:id="rId13"/>
    <p:sldId id="282" r:id="rId14"/>
    <p:sldId id="288" r:id="rId15"/>
    <p:sldId id="289" r:id="rId16"/>
    <p:sldId id="296" r:id="rId17"/>
    <p:sldId id="290" r:id="rId18"/>
    <p:sldId id="278" r:id="rId19"/>
    <p:sldId id="276" r:id="rId20"/>
    <p:sldId id="277" r:id="rId21"/>
    <p:sldId id="283" r:id="rId22"/>
    <p:sldId id="272" r:id="rId23"/>
    <p:sldId id="295" r:id="rId24"/>
    <p:sldId id="284" r:id="rId25"/>
    <p:sldId id="292" r:id="rId26"/>
    <p:sldId id="285" r:id="rId27"/>
    <p:sldId id="287" r:id="rId28"/>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B40E32-FA41-4896-915A-9720486856B9}" v="42" dt="2024-09-15T16:57:13.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8" autoAdjust="0"/>
  </p:normalViewPr>
  <p:slideViewPr>
    <p:cSldViewPr snapToGrid="0" snapToObjects="1">
      <p:cViewPr varScale="1">
        <p:scale>
          <a:sx n="83" d="100"/>
          <a:sy n="83" d="100"/>
        </p:scale>
        <p:origin x="824" y="52"/>
      </p:cViewPr>
      <p:guideLst>
        <p:guide orient="horz" pos="2160"/>
        <p:guide pos="2880"/>
        <p:guide orient="horz" pos="162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en Schaub" userId="71bb9eec-2100-41d1-bdf8-900fa8b4b1c9" providerId="ADAL" clId="{37B40E32-FA41-4896-915A-9720486856B9}"/>
    <pc:docChg chg="undo custSel addSld delSld modSld sldOrd">
      <pc:chgData name="Martien Schaub" userId="71bb9eec-2100-41d1-bdf8-900fa8b4b1c9" providerId="ADAL" clId="{37B40E32-FA41-4896-915A-9720486856B9}" dt="2024-09-15T16:58:12.114" v="1921" actId="255"/>
      <pc:docMkLst>
        <pc:docMk/>
      </pc:docMkLst>
      <pc:sldChg chg="modSp mod">
        <pc:chgData name="Martien Schaub" userId="71bb9eec-2100-41d1-bdf8-900fa8b4b1c9" providerId="ADAL" clId="{37B40E32-FA41-4896-915A-9720486856B9}" dt="2024-09-13T15:02:01.506" v="1716" actId="20577"/>
        <pc:sldMkLst>
          <pc:docMk/>
          <pc:sldMk cId="0" sldId="256"/>
        </pc:sldMkLst>
        <pc:spChg chg="mod">
          <ac:chgData name="Martien Schaub" userId="71bb9eec-2100-41d1-bdf8-900fa8b4b1c9" providerId="ADAL" clId="{37B40E32-FA41-4896-915A-9720486856B9}" dt="2024-09-13T15:02:01.506" v="1716" actId="20577"/>
          <ac:spMkLst>
            <pc:docMk/>
            <pc:sldMk cId="0" sldId="256"/>
            <ac:spMk id="3" creationId="{00000000-0000-0000-0000-000000000000}"/>
          </ac:spMkLst>
        </pc:spChg>
      </pc:sldChg>
      <pc:sldChg chg="modSp mod">
        <pc:chgData name="Martien Schaub" userId="71bb9eec-2100-41d1-bdf8-900fa8b4b1c9" providerId="ADAL" clId="{37B40E32-FA41-4896-915A-9720486856B9}" dt="2024-09-12T17:12:39.774" v="606" actId="1076"/>
        <pc:sldMkLst>
          <pc:docMk/>
          <pc:sldMk cId="0" sldId="260"/>
        </pc:sldMkLst>
        <pc:spChg chg="mod">
          <ac:chgData name="Martien Schaub" userId="71bb9eec-2100-41d1-bdf8-900fa8b4b1c9" providerId="ADAL" clId="{37B40E32-FA41-4896-915A-9720486856B9}" dt="2024-09-12T17:12:34.726" v="605" actId="1076"/>
          <ac:spMkLst>
            <pc:docMk/>
            <pc:sldMk cId="0" sldId="260"/>
            <ac:spMk id="19" creationId="{31BD21BF-ACC2-9455-A25C-D039A03BC003}"/>
          </ac:spMkLst>
        </pc:spChg>
        <pc:picChg chg="mod">
          <ac:chgData name="Martien Schaub" userId="71bb9eec-2100-41d1-bdf8-900fa8b4b1c9" providerId="ADAL" clId="{37B40E32-FA41-4896-915A-9720486856B9}" dt="2024-09-12T17:12:24.447" v="603" actId="14100"/>
          <ac:picMkLst>
            <pc:docMk/>
            <pc:sldMk cId="0" sldId="260"/>
            <ac:picMk id="2" creationId="{D06F59DC-4694-F04A-4738-DE7D086D6939}"/>
          </ac:picMkLst>
        </pc:picChg>
        <pc:cxnChg chg="mod">
          <ac:chgData name="Martien Schaub" userId="71bb9eec-2100-41d1-bdf8-900fa8b4b1c9" providerId="ADAL" clId="{37B40E32-FA41-4896-915A-9720486856B9}" dt="2024-09-12T17:12:39.774" v="606" actId="1076"/>
          <ac:cxnSpMkLst>
            <pc:docMk/>
            <pc:sldMk cId="0" sldId="260"/>
            <ac:cxnSpMk id="15" creationId="{BBCC7AED-6A2E-6990-BD3E-1024861FB785}"/>
          </ac:cxnSpMkLst>
        </pc:cxnChg>
      </pc:sldChg>
      <pc:sldChg chg="modSp mod">
        <pc:chgData name="Martien Schaub" userId="71bb9eec-2100-41d1-bdf8-900fa8b4b1c9" providerId="ADAL" clId="{37B40E32-FA41-4896-915A-9720486856B9}" dt="2024-09-15T16:58:12.114" v="1921" actId="255"/>
        <pc:sldMkLst>
          <pc:docMk/>
          <pc:sldMk cId="1719405" sldId="269"/>
        </pc:sldMkLst>
        <pc:spChg chg="mod">
          <ac:chgData name="Martien Schaub" userId="71bb9eec-2100-41d1-bdf8-900fa8b4b1c9" providerId="ADAL" clId="{37B40E32-FA41-4896-915A-9720486856B9}" dt="2024-09-15T16:58:12.114" v="1921" actId="255"/>
          <ac:spMkLst>
            <pc:docMk/>
            <pc:sldMk cId="1719405" sldId="269"/>
            <ac:spMk id="6" creationId="{1143D466-D7AE-B643-95EA-FD5260BC09A8}"/>
          </ac:spMkLst>
        </pc:spChg>
      </pc:sldChg>
      <pc:sldChg chg="del">
        <pc:chgData name="Martien Schaub" userId="71bb9eec-2100-41d1-bdf8-900fa8b4b1c9" providerId="ADAL" clId="{37B40E32-FA41-4896-915A-9720486856B9}" dt="2024-09-14T19:04:25.407" v="1719" actId="47"/>
        <pc:sldMkLst>
          <pc:docMk/>
          <pc:sldMk cId="389352447" sldId="271"/>
        </pc:sldMkLst>
      </pc:sldChg>
      <pc:sldChg chg="modSp mod">
        <pc:chgData name="Martien Schaub" userId="71bb9eec-2100-41d1-bdf8-900fa8b4b1c9" providerId="ADAL" clId="{37B40E32-FA41-4896-915A-9720486856B9}" dt="2024-09-15T16:54:38.231" v="1905" actId="20577"/>
        <pc:sldMkLst>
          <pc:docMk/>
          <pc:sldMk cId="1865474971" sldId="272"/>
        </pc:sldMkLst>
        <pc:spChg chg="mod">
          <ac:chgData name="Martien Schaub" userId="71bb9eec-2100-41d1-bdf8-900fa8b4b1c9" providerId="ADAL" clId="{37B40E32-FA41-4896-915A-9720486856B9}" dt="2024-09-15T16:54:38.231" v="1905" actId="20577"/>
          <ac:spMkLst>
            <pc:docMk/>
            <pc:sldMk cId="1865474971" sldId="272"/>
            <ac:spMk id="2" creationId="{53474D12-797B-73F1-CD68-3811BE897FC2}"/>
          </ac:spMkLst>
        </pc:spChg>
        <pc:picChg chg="mod">
          <ac:chgData name="Martien Schaub" userId="71bb9eec-2100-41d1-bdf8-900fa8b4b1c9" providerId="ADAL" clId="{37B40E32-FA41-4896-915A-9720486856B9}" dt="2024-09-13T14:37:55.504" v="1686" actId="1076"/>
          <ac:picMkLst>
            <pc:docMk/>
            <pc:sldMk cId="1865474971" sldId="272"/>
            <ac:picMk id="4" creationId="{0D70BC24-4495-B567-D32C-151F313D7C70}"/>
          </ac:picMkLst>
        </pc:picChg>
      </pc:sldChg>
      <pc:sldChg chg="del">
        <pc:chgData name="Martien Schaub" userId="71bb9eec-2100-41d1-bdf8-900fa8b4b1c9" providerId="ADAL" clId="{37B40E32-FA41-4896-915A-9720486856B9}" dt="2024-09-12T17:11:50.704" v="597" actId="47"/>
        <pc:sldMkLst>
          <pc:docMk/>
          <pc:sldMk cId="2599323128" sldId="274"/>
        </pc:sldMkLst>
      </pc:sldChg>
      <pc:sldChg chg="del">
        <pc:chgData name="Martien Schaub" userId="71bb9eec-2100-41d1-bdf8-900fa8b4b1c9" providerId="ADAL" clId="{37B40E32-FA41-4896-915A-9720486856B9}" dt="2024-09-12T17:11:52.800" v="598" actId="47"/>
        <pc:sldMkLst>
          <pc:docMk/>
          <pc:sldMk cId="3443069576" sldId="275"/>
        </pc:sldMkLst>
      </pc:sldChg>
      <pc:sldChg chg="modSp mod">
        <pc:chgData name="Martien Schaub" userId="71bb9eec-2100-41d1-bdf8-900fa8b4b1c9" providerId="ADAL" clId="{37B40E32-FA41-4896-915A-9720486856B9}" dt="2024-09-15T16:54:26.562" v="1903" actId="20577"/>
        <pc:sldMkLst>
          <pc:docMk/>
          <pc:sldMk cId="87965743" sldId="277"/>
        </pc:sldMkLst>
        <pc:spChg chg="mod">
          <ac:chgData name="Martien Schaub" userId="71bb9eec-2100-41d1-bdf8-900fa8b4b1c9" providerId="ADAL" clId="{37B40E32-FA41-4896-915A-9720486856B9}" dt="2024-09-15T16:54:26.562" v="1903" actId="20577"/>
          <ac:spMkLst>
            <pc:docMk/>
            <pc:sldMk cId="87965743" sldId="277"/>
            <ac:spMk id="2" creationId="{A752FF96-6558-1D6A-2415-5BDFB6B0D4A8}"/>
          </ac:spMkLst>
        </pc:spChg>
        <pc:spChg chg="mod">
          <ac:chgData name="Martien Schaub" userId="71bb9eec-2100-41d1-bdf8-900fa8b4b1c9" providerId="ADAL" clId="{37B40E32-FA41-4896-915A-9720486856B9}" dt="2024-09-12T17:14:14.073" v="628" actId="20577"/>
          <ac:spMkLst>
            <pc:docMk/>
            <pc:sldMk cId="87965743" sldId="277"/>
            <ac:spMk id="3" creationId="{5846B888-F639-3649-2EC8-8B7F37D19885}"/>
          </ac:spMkLst>
        </pc:spChg>
      </pc:sldChg>
      <pc:sldChg chg="modSp mod">
        <pc:chgData name="Martien Schaub" userId="71bb9eec-2100-41d1-bdf8-900fa8b4b1c9" providerId="ADAL" clId="{37B40E32-FA41-4896-915A-9720486856B9}" dt="2024-09-15T16:55:26.013" v="1907" actId="20577"/>
        <pc:sldMkLst>
          <pc:docMk/>
          <pc:sldMk cId="1786309469" sldId="278"/>
        </pc:sldMkLst>
        <pc:spChg chg="mod">
          <ac:chgData name="Martien Schaub" userId="71bb9eec-2100-41d1-bdf8-900fa8b4b1c9" providerId="ADAL" clId="{37B40E32-FA41-4896-915A-9720486856B9}" dt="2024-09-15T16:55:26.013" v="1907" actId="20577"/>
          <ac:spMkLst>
            <pc:docMk/>
            <pc:sldMk cId="1786309469" sldId="278"/>
            <ac:spMk id="3" creationId="{C34EAEEE-FE98-667F-95D3-E7AF68FA3F35}"/>
          </ac:spMkLst>
        </pc:spChg>
      </pc:sldChg>
      <pc:sldChg chg="modSp mod">
        <pc:chgData name="Martien Schaub" userId="71bb9eec-2100-41d1-bdf8-900fa8b4b1c9" providerId="ADAL" clId="{37B40E32-FA41-4896-915A-9720486856B9}" dt="2024-09-15T15:50:10.921" v="1746" actId="20577"/>
        <pc:sldMkLst>
          <pc:docMk/>
          <pc:sldMk cId="4209431394" sldId="279"/>
        </pc:sldMkLst>
        <pc:spChg chg="mod">
          <ac:chgData name="Martien Schaub" userId="71bb9eec-2100-41d1-bdf8-900fa8b4b1c9" providerId="ADAL" clId="{37B40E32-FA41-4896-915A-9720486856B9}" dt="2024-09-12T08:41:35.641" v="126" actId="313"/>
          <ac:spMkLst>
            <pc:docMk/>
            <pc:sldMk cId="4209431394" sldId="279"/>
            <ac:spMk id="2" creationId="{A646E91D-AA4D-9BB1-C75C-0335F9C7154A}"/>
          </ac:spMkLst>
        </pc:spChg>
        <pc:spChg chg="mod">
          <ac:chgData name="Martien Schaub" userId="71bb9eec-2100-41d1-bdf8-900fa8b4b1c9" providerId="ADAL" clId="{37B40E32-FA41-4896-915A-9720486856B9}" dt="2024-09-15T15:50:10.921" v="1746" actId="20577"/>
          <ac:spMkLst>
            <pc:docMk/>
            <pc:sldMk cId="4209431394" sldId="279"/>
            <ac:spMk id="3" creationId="{DD247A13-2D1E-E2F2-DC71-A70F29E1C3E8}"/>
          </ac:spMkLst>
        </pc:spChg>
      </pc:sldChg>
      <pc:sldChg chg="modSp mod">
        <pc:chgData name="Martien Schaub" userId="71bb9eec-2100-41d1-bdf8-900fa8b4b1c9" providerId="ADAL" clId="{37B40E32-FA41-4896-915A-9720486856B9}" dt="2024-09-15T16:44:39.347" v="1850" actId="20577"/>
        <pc:sldMkLst>
          <pc:docMk/>
          <pc:sldMk cId="3150980769" sldId="280"/>
        </pc:sldMkLst>
        <pc:spChg chg="mod">
          <ac:chgData name="Martien Schaub" userId="71bb9eec-2100-41d1-bdf8-900fa8b4b1c9" providerId="ADAL" clId="{37B40E32-FA41-4896-915A-9720486856B9}" dt="2024-09-12T08:41:41.592" v="127" actId="313"/>
          <ac:spMkLst>
            <pc:docMk/>
            <pc:sldMk cId="3150980769" sldId="280"/>
            <ac:spMk id="2" creationId="{A646E91D-AA4D-9BB1-C75C-0335F9C7154A}"/>
          </ac:spMkLst>
        </pc:spChg>
        <pc:spChg chg="mod">
          <ac:chgData name="Martien Schaub" userId="71bb9eec-2100-41d1-bdf8-900fa8b4b1c9" providerId="ADAL" clId="{37B40E32-FA41-4896-915A-9720486856B9}" dt="2024-09-15T16:44:39.347" v="1850" actId="20577"/>
          <ac:spMkLst>
            <pc:docMk/>
            <pc:sldMk cId="3150980769" sldId="280"/>
            <ac:spMk id="3" creationId="{DD247A13-2D1E-E2F2-DC71-A70F29E1C3E8}"/>
          </ac:spMkLst>
        </pc:spChg>
      </pc:sldChg>
      <pc:sldChg chg="modSp mod">
        <pc:chgData name="Martien Schaub" userId="71bb9eec-2100-41d1-bdf8-900fa8b4b1c9" providerId="ADAL" clId="{37B40E32-FA41-4896-915A-9720486856B9}" dt="2024-09-15T15:52:06.085" v="1757" actId="20577"/>
        <pc:sldMkLst>
          <pc:docMk/>
          <pc:sldMk cId="2202317979" sldId="281"/>
        </pc:sldMkLst>
        <pc:spChg chg="mod">
          <ac:chgData name="Martien Schaub" userId="71bb9eec-2100-41d1-bdf8-900fa8b4b1c9" providerId="ADAL" clId="{37B40E32-FA41-4896-915A-9720486856B9}" dt="2024-09-13T14:17:06.618" v="1418" actId="20577"/>
          <ac:spMkLst>
            <pc:docMk/>
            <pc:sldMk cId="2202317979" sldId="281"/>
            <ac:spMk id="2" creationId="{B1F32C4A-C6B5-F27B-7674-A4165F569608}"/>
          </ac:spMkLst>
        </pc:spChg>
        <pc:spChg chg="mod">
          <ac:chgData name="Martien Schaub" userId="71bb9eec-2100-41d1-bdf8-900fa8b4b1c9" providerId="ADAL" clId="{37B40E32-FA41-4896-915A-9720486856B9}" dt="2024-09-15T15:52:06.085" v="1757" actId="20577"/>
          <ac:spMkLst>
            <pc:docMk/>
            <pc:sldMk cId="2202317979" sldId="281"/>
            <ac:spMk id="3" creationId="{C3824BED-33C0-E062-BEBD-7554877B0A3D}"/>
          </ac:spMkLst>
        </pc:spChg>
      </pc:sldChg>
      <pc:sldChg chg="modSp mod">
        <pc:chgData name="Martien Schaub" userId="71bb9eec-2100-41d1-bdf8-900fa8b4b1c9" providerId="ADAL" clId="{37B40E32-FA41-4896-915A-9720486856B9}" dt="2024-09-15T15:53:35.188" v="1809" actId="14100"/>
        <pc:sldMkLst>
          <pc:docMk/>
          <pc:sldMk cId="2025043536" sldId="282"/>
        </pc:sldMkLst>
        <pc:spChg chg="mod">
          <ac:chgData name="Martien Schaub" userId="71bb9eec-2100-41d1-bdf8-900fa8b4b1c9" providerId="ADAL" clId="{37B40E32-FA41-4896-915A-9720486856B9}" dt="2024-09-15T15:53:35.188" v="1809" actId="14100"/>
          <ac:spMkLst>
            <pc:docMk/>
            <pc:sldMk cId="2025043536" sldId="282"/>
            <ac:spMk id="3" creationId="{237E0921-4198-07C3-8FCF-14BE6407C0DB}"/>
          </ac:spMkLst>
        </pc:spChg>
      </pc:sldChg>
      <pc:sldChg chg="modSp mod">
        <pc:chgData name="Martien Schaub" userId="71bb9eec-2100-41d1-bdf8-900fa8b4b1c9" providerId="ADAL" clId="{37B40E32-FA41-4896-915A-9720486856B9}" dt="2024-09-15T16:52:24.929" v="1896" actId="20577"/>
        <pc:sldMkLst>
          <pc:docMk/>
          <pc:sldMk cId="2281403980" sldId="283"/>
        </pc:sldMkLst>
        <pc:spChg chg="mod">
          <ac:chgData name="Martien Schaub" userId="71bb9eec-2100-41d1-bdf8-900fa8b4b1c9" providerId="ADAL" clId="{37B40E32-FA41-4896-915A-9720486856B9}" dt="2024-09-13T14:19:39.307" v="1543" actId="20577"/>
          <ac:spMkLst>
            <pc:docMk/>
            <pc:sldMk cId="2281403980" sldId="283"/>
            <ac:spMk id="2" creationId="{B1A9D867-1A86-5C1C-EA2B-238834405124}"/>
          </ac:spMkLst>
        </pc:spChg>
        <pc:spChg chg="mod">
          <ac:chgData name="Martien Schaub" userId="71bb9eec-2100-41d1-bdf8-900fa8b4b1c9" providerId="ADAL" clId="{37B40E32-FA41-4896-915A-9720486856B9}" dt="2024-09-15T16:52:24.929" v="1896" actId="20577"/>
          <ac:spMkLst>
            <pc:docMk/>
            <pc:sldMk cId="2281403980" sldId="283"/>
            <ac:spMk id="3" creationId="{1252C5A9-64FD-C038-83F9-AE9A450E6082}"/>
          </ac:spMkLst>
        </pc:spChg>
      </pc:sldChg>
      <pc:sldChg chg="modSp mod">
        <pc:chgData name="Martien Schaub" userId="71bb9eec-2100-41d1-bdf8-900fa8b4b1c9" providerId="ADAL" clId="{37B40E32-FA41-4896-915A-9720486856B9}" dt="2024-09-15T15:57:20.223" v="1848" actId="113"/>
        <pc:sldMkLst>
          <pc:docMk/>
          <pc:sldMk cId="667560186" sldId="284"/>
        </pc:sldMkLst>
        <pc:spChg chg="mod">
          <ac:chgData name="Martien Schaub" userId="71bb9eec-2100-41d1-bdf8-900fa8b4b1c9" providerId="ADAL" clId="{37B40E32-FA41-4896-915A-9720486856B9}" dt="2024-09-15T15:57:05.948" v="1846" actId="20577"/>
          <ac:spMkLst>
            <pc:docMk/>
            <pc:sldMk cId="667560186" sldId="284"/>
            <ac:spMk id="2" creationId="{F045199E-EEBD-CA89-2D77-B38D3B9D5ACA}"/>
          </ac:spMkLst>
        </pc:spChg>
        <pc:spChg chg="mod">
          <ac:chgData name="Martien Schaub" userId="71bb9eec-2100-41d1-bdf8-900fa8b4b1c9" providerId="ADAL" clId="{37B40E32-FA41-4896-915A-9720486856B9}" dt="2024-09-15T15:57:20.223" v="1848" actId="113"/>
          <ac:spMkLst>
            <pc:docMk/>
            <pc:sldMk cId="667560186" sldId="284"/>
            <ac:spMk id="3" creationId="{531AEB05-B27A-0D67-5018-B8A7A6D3E28A}"/>
          </ac:spMkLst>
        </pc:spChg>
      </pc:sldChg>
      <pc:sldChg chg="modSp mod">
        <pc:chgData name="Martien Schaub" userId="71bb9eec-2100-41d1-bdf8-900fa8b4b1c9" providerId="ADAL" clId="{37B40E32-FA41-4896-915A-9720486856B9}" dt="2024-09-12T08:38:40.975" v="102" actId="207"/>
        <pc:sldMkLst>
          <pc:docMk/>
          <pc:sldMk cId="3448537881" sldId="285"/>
        </pc:sldMkLst>
        <pc:spChg chg="mod">
          <ac:chgData name="Martien Schaub" userId="71bb9eec-2100-41d1-bdf8-900fa8b4b1c9" providerId="ADAL" clId="{37B40E32-FA41-4896-915A-9720486856B9}" dt="2024-09-12T08:38:40.975" v="102" actId="207"/>
          <ac:spMkLst>
            <pc:docMk/>
            <pc:sldMk cId="3448537881" sldId="285"/>
            <ac:spMk id="3" creationId="{84A7711D-A619-3E3E-A3D3-BFD9B13BF29B}"/>
          </ac:spMkLst>
        </pc:spChg>
      </pc:sldChg>
      <pc:sldChg chg="delSp modSp del mod">
        <pc:chgData name="Martien Schaub" userId="71bb9eec-2100-41d1-bdf8-900fa8b4b1c9" providerId="ADAL" clId="{37B40E32-FA41-4896-915A-9720486856B9}" dt="2024-09-12T08:39:22.291" v="124" actId="47"/>
        <pc:sldMkLst>
          <pc:docMk/>
          <pc:sldMk cId="3192090746" sldId="286"/>
        </pc:sldMkLst>
        <pc:spChg chg="del">
          <ac:chgData name="Martien Schaub" userId="71bb9eec-2100-41d1-bdf8-900fa8b4b1c9" providerId="ADAL" clId="{37B40E32-FA41-4896-915A-9720486856B9}" dt="2024-09-12T08:39:07.501" v="123" actId="478"/>
          <ac:spMkLst>
            <pc:docMk/>
            <pc:sldMk cId="3192090746" sldId="286"/>
            <ac:spMk id="2" creationId="{42AE3580-AB0E-D05B-0375-8167C41A1588}"/>
          </ac:spMkLst>
        </pc:spChg>
        <pc:spChg chg="mod">
          <ac:chgData name="Martien Schaub" userId="71bb9eec-2100-41d1-bdf8-900fa8b4b1c9" providerId="ADAL" clId="{37B40E32-FA41-4896-915A-9720486856B9}" dt="2024-09-12T08:39:03.492" v="122" actId="20577"/>
          <ac:spMkLst>
            <pc:docMk/>
            <pc:sldMk cId="3192090746" sldId="286"/>
            <ac:spMk id="3" creationId="{F08B1599-D802-AE8F-700A-99FC2B47412D}"/>
          </ac:spMkLst>
        </pc:spChg>
      </pc:sldChg>
      <pc:sldChg chg="modSp mod modAnim">
        <pc:chgData name="Martien Schaub" userId="71bb9eec-2100-41d1-bdf8-900fa8b4b1c9" providerId="ADAL" clId="{37B40E32-FA41-4896-915A-9720486856B9}" dt="2024-09-15T16:57:13.791" v="1920" actId="20577"/>
        <pc:sldMkLst>
          <pc:docMk/>
          <pc:sldMk cId="1864404367" sldId="288"/>
        </pc:sldMkLst>
        <pc:spChg chg="mod">
          <ac:chgData name="Martien Schaub" userId="71bb9eec-2100-41d1-bdf8-900fa8b4b1c9" providerId="ADAL" clId="{37B40E32-FA41-4896-915A-9720486856B9}" dt="2024-09-12T08:43:52.662" v="200" actId="20577"/>
          <ac:spMkLst>
            <pc:docMk/>
            <pc:sldMk cId="1864404367" sldId="288"/>
            <ac:spMk id="2" creationId="{E1CB38CB-F13F-4A03-754C-FA660C946E3A}"/>
          </ac:spMkLst>
        </pc:spChg>
        <pc:spChg chg="mod">
          <ac:chgData name="Martien Schaub" userId="71bb9eec-2100-41d1-bdf8-900fa8b4b1c9" providerId="ADAL" clId="{37B40E32-FA41-4896-915A-9720486856B9}" dt="2024-09-15T16:57:13.791" v="1920" actId="20577"/>
          <ac:spMkLst>
            <pc:docMk/>
            <pc:sldMk cId="1864404367" sldId="288"/>
            <ac:spMk id="3" creationId="{2A089212-BD1F-1F13-E8E7-96622A48726C}"/>
          </ac:spMkLst>
        </pc:spChg>
      </pc:sldChg>
      <pc:sldChg chg="modSp mod">
        <pc:chgData name="Martien Schaub" userId="71bb9eec-2100-41d1-bdf8-900fa8b4b1c9" providerId="ADAL" clId="{37B40E32-FA41-4896-915A-9720486856B9}" dt="2024-09-13T14:34:12.910" v="1655" actId="21"/>
        <pc:sldMkLst>
          <pc:docMk/>
          <pc:sldMk cId="3614283984" sldId="289"/>
        </pc:sldMkLst>
        <pc:spChg chg="mod">
          <ac:chgData name="Martien Schaub" userId="71bb9eec-2100-41d1-bdf8-900fa8b4b1c9" providerId="ADAL" clId="{37B40E32-FA41-4896-915A-9720486856B9}" dt="2024-09-13T14:34:12.910" v="1655" actId="21"/>
          <ac:spMkLst>
            <pc:docMk/>
            <pc:sldMk cId="3614283984" sldId="289"/>
            <ac:spMk id="3" creationId="{E012AA65-97A9-4C8C-D895-F6FCAAB4CC51}"/>
          </ac:spMkLst>
        </pc:spChg>
      </pc:sldChg>
      <pc:sldChg chg="modSp mod modAnim">
        <pc:chgData name="Martien Schaub" userId="71bb9eec-2100-41d1-bdf8-900fa8b4b1c9" providerId="ADAL" clId="{37B40E32-FA41-4896-915A-9720486856B9}" dt="2024-09-15T16:56:06.425" v="1911" actId="20577"/>
        <pc:sldMkLst>
          <pc:docMk/>
          <pc:sldMk cId="3663355567" sldId="290"/>
        </pc:sldMkLst>
        <pc:spChg chg="mod">
          <ac:chgData name="Martien Schaub" userId="71bb9eec-2100-41d1-bdf8-900fa8b4b1c9" providerId="ADAL" clId="{37B40E32-FA41-4896-915A-9720486856B9}" dt="2024-09-15T16:56:00.395" v="1909" actId="20577"/>
          <ac:spMkLst>
            <pc:docMk/>
            <pc:sldMk cId="3663355567" sldId="290"/>
            <ac:spMk id="3" creationId="{CD30F0D2-B082-2818-414A-2DA1547EF6CB}"/>
          </ac:spMkLst>
        </pc:spChg>
      </pc:sldChg>
      <pc:sldChg chg="modSp mod">
        <pc:chgData name="Martien Schaub" userId="71bb9eec-2100-41d1-bdf8-900fa8b4b1c9" providerId="ADAL" clId="{37B40E32-FA41-4896-915A-9720486856B9}" dt="2024-09-13T14:23:12.173" v="1551" actId="20577"/>
        <pc:sldMkLst>
          <pc:docMk/>
          <pc:sldMk cId="1941834149" sldId="291"/>
        </pc:sldMkLst>
        <pc:spChg chg="mod">
          <ac:chgData name="Martien Schaub" userId="71bb9eec-2100-41d1-bdf8-900fa8b4b1c9" providerId="ADAL" clId="{37B40E32-FA41-4896-915A-9720486856B9}" dt="2024-09-13T14:23:12.173" v="1551" actId="20577"/>
          <ac:spMkLst>
            <pc:docMk/>
            <pc:sldMk cId="1941834149" sldId="291"/>
            <ac:spMk id="3" creationId="{39138AFA-82D4-C909-013E-5844CDF6311F}"/>
          </ac:spMkLst>
        </pc:spChg>
      </pc:sldChg>
      <pc:sldChg chg="addSp delSp modSp mod">
        <pc:chgData name="Martien Schaub" userId="71bb9eec-2100-41d1-bdf8-900fa8b4b1c9" providerId="ADAL" clId="{37B40E32-FA41-4896-915A-9720486856B9}" dt="2024-09-12T17:12:09.630" v="601" actId="1076"/>
        <pc:sldMkLst>
          <pc:docMk/>
          <pc:sldMk cId="2129874680" sldId="293"/>
        </pc:sldMkLst>
        <pc:picChg chg="add mod">
          <ac:chgData name="Martien Schaub" userId="71bb9eec-2100-41d1-bdf8-900fa8b4b1c9" providerId="ADAL" clId="{37B40E32-FA41-4896-915A-9720486856B9}" dt="2024-09-12T17:12:08.182" v="600" actId="1076"/>
          <ac:picMkLst>
            <pc:docMk/>
            <pc:sldMk cId="2129874680" sldId="293"/>
            <ac:picMk id="2" creationId="{1DDA8A22-FA94-A9EE-CFE1-31DA5247400F}"/>
          </ac:picMkLst>
        </pc:picChg>
        <pc:picChg chg="add mod">
          <ac:chgData name="Martien Schaub" userId="71bb9eec-2100-41d1-bdf8-900fa8b4b1c9" providerId="ADAL" clId="{37B40E32-FA41-4896-915A-9720486856B9}" dt="2024-09-12T17:12:06.287" v="599" actId="1076"/>
          <ac:picMkLst>
            <pc:docMk/>
            <pc:sldMk cId="2129874680" sldId="293"/>
            <ac:picMk id="3" creationId="{FF5050A5-9967-0A3D-20C7-F16221D8E5D1}"/>
          </ac:picMkLst>
        </pc:picChg>
        <pc:picChg chg="mod">
          <ac:chgData name="Martien Schaub" userId="71bb9eec-2100-41d1-bdf8-900fa8b4b1c9" providerId="ADAL" clId="{37B40E32-FA41-4896-915A-9720486856B9}" dt="2024-09-12T17:12:09.630" v="601" actId="1076"/>
          <ac:picMkLst>
            <pc:docMk/>
            <pc:sldMk cId="2129874680" sldId="293"/>
            <ac:picMk id="4" creationId="{0732107A-2744-4C2B-9A46-652F83FE6928}"/>
          </ac:picMkLst>
        </pc:picChg>
        <pc:picChg chg="del">
          <ac:chgData name="Martien Schaub" userId="71bb9eec-2100-41d1-bdf8-900fa8b4b1c9" providerId="ADAL" clId="{37B40E32-FA41-4896-915A-9720486856B9}" dt="2024-09-12T08:15:27.575" v="0" actId="478"/>
          <ac:picMkLst>
            <pc:docMk/>
            <pc:sldMk cId="2129874680" sldId="293"/>
            <ac:picMk id="5" creationId="{B04EF344-AC69-4F1F-B3E1-F568001D9A39}"/>
          </ac:picMkLst>
        </pc:picChg>
      </pc:sldChg>
      <pc:sldChg chg="addSp delSp modSp new mod ord modAnim">
        <pc:chgData name="Martien Schaub" userId="71bb9eec-2100-41d1-bdf8-900fa8b4b1c9" providerId="ADAL" clId="{37B40E32-FA41-4896-915A-9720486856B9}" dt="2024-09-14T19:04:20.672" v="1718"/>
        <pc:sldMkLst>
          <pc:docMk/>
          <pc:sldMk cId="156535176" sldId="294"/>
        </pc:sldMkLst>
        <pc:spChg chg="del">
          <ac:chgData name="Martien Schaub" userId="71bb9eec-2100-41d1-bdf8-900fa8b4b1c9" providerId="ADAL" clId="{37B40E32-FA41-4896-915A-9720486856B9}" dt="2024-09-13T14:00:08.141" v="1177" actId="478"/>
          <ac:spMkLst>
            <pc:docMk/>
            <pc:sldMk cId="156535176" sldId="294"/>
            <ac:spMk id="2" creationId="{465B14DB-69E0-8848-234C-915F73E2759A}"/>
          </ac:spMkLst>
        </pc:spChg>
        <pc:spChg chg="del">
          <ac:chgData name="Martien Schaub" userId="71bb9eec-2100-41d1-bdf8-900fa8b4b1c9" providerId="ADAL" clId="{37B40E32-FA41-4896-915A-9720486856B9}" dt="2024-09-13T14:00:09.722" v="1178" actId="478"/>
          <ac:spMkLst>
            <pc:docMk/>
            <pc:sldMk cId="156535176" sldId="294"/>
            <ac:spMk id="3" creationId="{7949E234-C00C-F66C-791E-3ED438DB1C1B}"/>
          </ac:spMkLst>
        </pc:spChg>
        <pc:spChg chg="add del mod">
          <ac:chgData name="Martien Schaub" userId="71bb9eec-2100-41d1-bdf8-900fa8b4b1c9" providerId="ADAL" clId="{37B40E32-FA41-4896-915A-9720486856B9}" dt="2024-09-13T14:01:52.674" v="1192" actId="478"/>
          <ac:spMkLst>
            <pc:docMk/>
            <pc:sldMk cId="156535176" sldId="294"/>
            <ac:spMk id="4" creationId="{9F3214CC-906D-45C3-B22C-561A8ABE0F8E}"/>
          </ac:spMkLst>
        </pc:spChg>
        <pc:spChg chg="add mod">
          <ac:chgData name="Martien Schaub" userId="71bb9eec-2100-41d1-bdf8-900fa8b4b1c9" providerId="ADAL" clId="{37B40E32-FA41-4896-915A-9720486856B9}" dt="2024-09-13T14:05:31.670" v="1237" actId="1076"/>
          <ac:spMkLst>
            <pc:docMk/>
            <pc:sldMk cId="156535176" sldId="294"/>
            <ac:spMk id="5" creationId="{38B4ED40-C7AA-969A-D9D4-8298FA2C8CBE}"/>
          </ac:spMkLst>
        </pc:spChg>
        <pc:spChg chg="add mod">
          <ac:chgData name="Martien Schaub" userId="71bb9eec-2100-41d1-bdf8-900fa8b4b1c9" providerId="ADAL" clId="{37B40E32-FA41-4896-915A-9720486856B9}" dt="2024-09-13T14:05:27.216" v="1236" actId="14100"/>
          <ac:spMkLst>
            <pc:docMk/>
            <pc:sldMk cId="156535176" sldId="294"/>
            <ac:spMk id="6" creationId="{58E9BF3F-6A0E-8E5D-325F-F3F91932C598}"/>
          </ac:spMkLst>
        </pc:spChg>
        <pc:spChg chg="add mod">
          <ac:chgData name="Martien Schaub" userId="71bb9eec-2100-41d1-bdf8-900fa8b4b1c9" providerId="ADAL" clId="{37B40E32-FA41-4896-915A-9720486856B9}" dt="2024-09-13T14:06:02.598" v="1243" actId="14100"/>
          <ac:spMkLst>
            <pc:docMk/>
            <pc:sldMk cId="156535176" sldId="294"/>
            <ac:spMk id="8" creationId="{4AFD2FB3-3D5E-7A48-96D3-14B7DE1FDB27}"/>
          </ac:spMkLst>
        </pc:spChg>
        <pc:spChg chg="add mod">
          <ac:chgData name="Martien Schaub" userId="71bb9eec-2100-41d1-bdf8-900fa8b4b1c9" providerId="ADAL" clId="{37B40E32-FA41-4896-915A-9720486856B9}" dt="2024-09-13T14:09:06.321" v="1275" actId="1076"/>
          <ac:spMkLst>
            <pc:docMk/>
            <pc:sldMk cId="156535176" sldId="294"/>
            <ac:spMk id="9" creationId="{A06375AF-196D-91C2-2AC6-DB12DCEAF4F4}"/>
          </ac:spMkLst>
        </pc:spChg>
        <pc:picChg chg="add del mod">
          <ac:chgData name="Martien Schaub" userId="71bb9eec-2100-41d1-bdf8-900fa8b4b1c9" providerId="ADAL" clId="{37B40E32-FA41-4896-915A-9720486856B9}" dt="2024-09-13T14:03:12.038" v="1214" actId="478"/>
          <ac:picMkLst>
            <pc:docMk/>
            <pc:sldMk cId="156535176" sldId="294"/>
            <ac:picMk id="7" creationId="{7F14CD16-AE6F-CC9F-1772-12F886382800}"/>
          </ac:picMkLst>
        </pc:picChg>
      </pc:sldChg>
      <pc:sldChg chg="modSp new del mod">
        <pc:chgData name="Martien Schaub" userId="71bb9eec-2100-41d1-bdf8-900fa8b4b1c9" providerId="ADAL" clId="{37B40E32-FA41-4896-915A-9720486856B9}" dt="2024-09-13T13:56:41.172" v="1175" actId="47"/>
        <pc:sldMkLst>
          <pc:docMk/>
          <pc:sldMk cId="3067861497" sldId="294"/>
        </pc:sldMkLst>
        <pc:spChg chg="mod">
          <ac:chgData name="Martien Schaub" userId="71bb9eec-2100-41d1-bdf8-900fa8b4b1c9" providerId="ADAL" clId="{37B40E32-FA41-4896-915A-9720486856B9}" dt="2024-09-12T09:08:44.739" v="403" actId="20577"/>
          <ac:spMkLst>
            <pc:docMk/>
            <pc:sldMk cId="3067861497" sldId="294"/>
            <ac:spMk id="2" creationId="{D0B7C439-AA95-FEAE-9910-1FAB8684EE75}"/>
          </ac:spMkLst>
        </pc:spChg>
        <pc:spChg chg="mod">
          <ac:chgData name="Martien Schaub" userId="71bb9eec-2100-41d1-bdf8-900fa8b4b1c9" providerId="ADAL" clId="{37B40E32-FA41-4896-915A-9720486856B9}" dt="2024-09-12T09:08:47.801" v="404" actId="20577"/>
          <ac:spMkLst>
            <pc:docMk/>
            <pc:sldMk cId="3067861497" sldId="294"/>
            <ac:spMk id="3" creationId="{CC5B6B39-02D4-6AD0-C540-CF506E957B15}"/>
          </ac:spMkLst>
        </pc:spChg>
      </pc:sldChg>
      <pc:sldChg chg="addSp delSp modSp new mod">
        <pc:chgData name="Martien Schaub" userId="71bb9eec-2100-41d1-bdf8-900fa8b4b1c9" providerId="ADAL" clId="{37B40E32-FA41-4896-915A-9720486856B9}" dt="2024-09-13T14:37:44.895" v="1684" actId="1076"/>
        <pc:sldMkLst>
          <pc:docMk/>
          <pc:sldMk cId="3739647264" sldId="295"/>
        </pc:sldMkLst>
        <pc:spChg chg="del">
          <ac:chgData name="Martien Schaub" userId="71bb9eec-2100-41d1-bdf8-900fa8b4b1c9" providerId="ADAL" clId="{37B40E32-FA41-4896-915A-9720486856B9}" dt="2024-09-13T14:22:40.465" v="1545" actId="478"/>
          <ac:spMkLst>
            <pc:docMk/>
            <pc:sldMk cId="3739647264" sldId="295"/>
            <ac:spMk id="2" creationId="{D5B6FF91-11F3-A2DE-6A03-E500AFAC7A3D}"/>
          </ac:spMkLst>
        </pc:spChg>
        <pc:spChg chg="del">
          <ac:chgData name="Martien Schaub" userId="71bb9eec-2100-41d1-bdf8-900fa8b4b1c9" providerId="ADAL" clId="{37B40E32-FA41-4896-915A-9720486856B9}" dt="2024-09-13T14:22:42.187" v="1546" actId="478"/>
          <ac:spMkLst>
            <pc:docMk/>
            <pc:sldMk cId="3739647264" sldId="295"/>
            <ac:spMk id="3" creationId="{7085482C-26E2-C96A-BBFC-47673EB68B95}"/>
          </ac:spMkLst>
        </pc:spChg>
        <pc:picChg chg="add mod">
          <ac:chgData name="Martien Schaub" userId="71bb9eec-2100-41d1-bdf8-900fa8b4b1c9" providerId="ADAL" clId="{37B40E32-FA41-4896-915A-9720486856B9}" dt="2024-09-13T14:37:44.895" v="1684" actId="1076"/>
          <ac:picMkLst>
            <pc:docMk/>
            <pc:sldMk cId="3739647264" sldId="295"/>
            <ac:picMk id="4" creationId="{06E9FCF5-DDAD-7F46-5129-4105D2B5EC40}"/>
          </ac:picMkLst>
        </pc:picChg>
      </pc:sldChg>
      <pc:sldChg chg="modSp new mod modAnim">
        <pc:chgData name="Martien Schaub" userId="71bb9eec-2100-41d1-bdf8-900fa8b4b1c9" providerId="ADAL" clId="{37B40E32-FA41-4896-915A-9720486856B9}" dt="2024-09-15T16:45:29.828" v="1854" actId="113"/>
        <pc:sldMkLst>
          <pc:docMk/>
          <pc:sldMk cId="1729875086" sldId="296"/>
        </pc:sldMkLst>
        <pc:spChg chg="mod">
          <ac:chgData name="Martien Schaub" userId="71bb9eec-2100-41d1-bdf8-900fa8b4b1c9" providerId="ADAL" clId="{37B40E32-FA41-4896-915A-9720486856B9}" dt="2024-09-13T14:34:23.843" v="1673" actId="20577"/>
          <ac:spMkLst>
            <pc:docMk/>
            <pc:sldMk cId="1729875086" sldId="296"/>
            <ac:spMk id="2" creationId="{0889ED36-E7C8-CEB2-1B20-FF2D2176FD89}"/>
          </ac:spMkLst>
        </pc:spChg>
        <pc:spChg chg="mod">
          <ac:chgData name="Martien Schaub" userId="71bb9eec-2100-41d1-bdf8-900fa8b4b1c9" providerId="ADAL" clId="{37B40E32-FA41-4896-915A-9720486856B9}" dt="2024-09-15T16:45:29.828" v="1854" actId="113"/>
          <ac:spMkLst>
            <pc:docMk/>
            <pc:sldMk cId="1729875086" sldId="296"/>
            <ac:spMk id="3" creationId="{4E3098D9-1A04-F949-095F-F38F39493B24}"/>
          </ac:spMkLst>
        </pc:spChg>
      </pc:sldChg>
    </pc:docChg>
  </pc:docChgLst>
  <pc:docChgLst>
    <pc:chgData name="Martien Schaub" userId="71bb9eec-2100-41d1-bdf8-900fa8b4b1c9" providerId="ADAL" clId="{86F212BC-3FB6-4E8D-851D-32ABBDB0A9C5}"/>
    <pc:docChg chg="undo custSel addSld delSld modSld sldOrd">
      <pc:chgData name="Martien Schaub" userId="71bb9eec-2100-41d1-bdf8-900fa8b4b1c9" providerId="ADAL" clId="{86F212BC-3FB6-4E8D-851D-32ABBDB0A9C5}" dt="2024-08-16T14:22:59.529" v="2002" actId="1076"/>
      <pc:docMkLst>
        <pc:docMk/>
      </pc:docMkLst>
      <pc:sldChg chg="modSp mod">
        <pc:chgData name="Martien Schaub" userId="71bb9eec-2100-41d1-bdf8-900fa8b4b1c9" providerId="ADAL" clId="{86F212BC-3FB6-4E8D-851D-32ABBDB0A9C5}" dt="2024-08-05T22:19:45.798" v="272"/>
        <pc:sldMkLst>
          <pc:docMk/>
          <pc:sldMk cId="0" sldId="256"/>
        </pc:sldMkLst>
        <pc:spChg chg="mod">
          <ac:chgData name="Martien Schaub" userId="71bb9eec-2100-41d1-bdf8-900fa8b4b1c9" providerId="ADAL" clId="{86F212BC-3FB6-4E8D-851D-32ABBDB0A9C5}" dt="2024-08-05T22:19:45.798" v="272"/>
          <ac:spMkLst>
            <pc:docMk/>
            <pc:sldMk cId="0" sldId="256"/>
            <ac:spMk id="2" creationId="{00000000-0000-0000-0000-000000000000}"/>
          </ac:spMkLst>
        </pc:spChg>
        <pc:spChg chg="mod">
          <ac:chgData name="Martien Schaub" userId="71bb9eec-2100-41d1-bdf8-900fa8b4b1c9" providerId="ADAL" clId="{86F212BC-3FB6-4E8D-851D-32ABBDB0A9C5}" dt="2024-08-05T22:19:25.645" v="271" actId="20577"/>
          <ac:spMkLst>
            <pc:docMk/>
            <pc:sldMk cId="0" sldId="256"/>
            <ac:spMk id="3" creationId="{00000000-0000-0000-0000-000000000000}"/>
          </ac:spMkLst>
        </pc:spChg>
      </pc:sldChg>
      <pc:sldChg chg="del">
        <pc:chgData name="Martien Schaub" userId="71bb9eec-2100-41d1-bdf8-900fa8b4b1c9" providerId="ADAL" clId="{86F212BC-3FB6-4E8D-851D-32ABBDB0A9C5}" dt="2024-08-16T12:52:55.868" v="1485" actId="47"/>
        <pc:sldMkLst>
          <pc:docMk/>
          <pc:sldMk cId="0" sldId="258"/>
        </pc:sldMkLst>
      </pc:sldChg>
      <pc:sldChg chg="addSp delSp modSp mod modAnim">
        <pc:chgData name="Martien Schaub" userId="71bb9eec-2100-41d1-bdf8-900fa8b4b1c9" providerId="ADAL" clId="{86F212BC-3FB6-4E8D-851D-32ABBDB0A9C5}" dt="2024-08-16T12:53:31.344" v="1489"/>
        <pc:sldMkLst>
          <pc:docMk/>
          <pc:sldMk cId="0" sldId="260"/>
        </pc:sldMkLst>
        <pc:spChg chg="add mod">
          <ac:chgData name="Martien Schaub" userId="71bb9eec-2100-41d1-bdf8-900fa8b4b1c9" providerId="ADAL" clId="{86F212BC-3FB6-4E8D-851D-32ABBDB0A9C5}" dt="2024-08-16T12:49:06.499" v="1416" actId="14100"/>
          <ac:spMkLst>
            <pc:docMk/>
            <pc:sldMk cId="0" sldId="260"/>
            <ac:spMk id="3" creationId="{9B363C20-B1DD-B8A0-0947-DC05BC9E56EB}"/>
          </ac:spMkLst>
        </pc:spChg>
        <pc:spChg chg="del">
          <ac:chgData name="Martien Schaub" userId="71bb9eec-2100-41d1-bdf8-900fa8b4b1c9" providerId="ADAL" clId="{86F212BC-3FB6-4E8D-851D-32ABBDB0A9C5}" dt="2024-08-16T12:48:16.534" v="1403" actId="478"/>
          <ac:spMkLst>
            <pc:docMk/>
            <pc:sldMk cId="0" sldId="260"/>
            <ac:spMk id="4" creationId="{00000000-0000-0000-0000-000000000000}"/>
          </ac:spMkLst>
        </pc:spChg>
        <pc:spChg chg="add mod">
          <ac:chgData name="Martien Schaub" userId="71bb9eec-2100-41d1-bdf8-900fa8b4b1c9" providerId="ADAL" clId="{86F212BC-3FB6-4E8D-851D-32ABBDB0A9C5}" dt="2024-08-16T12:52:51.182" v="1484" actId="1076"/>
          <ac:spMkLst>
            <pc:docMk/>
            <pc:sldMk cId="0" sldId="260"/>
            <ac:spMk id="19" creationId="{31BD21BF-ACC2-9455-A25C-D039A03BC003}"/>
          </ac:spMkLst>
        </pc:spChg>
        <pc:picChg chg="mod">
          <ac:chgData name="Martien Schaub" userId="71bb9eec-2100-41d1-bdf8-900fa8b4b1c9" providerId="ADAL" clId="{86F212BC-3FB6-4E8D-851D-32ABBDB0A9C5}" dt="2024-08-16T12:48:28.150" v="1404" actId="1076"/>
          <ac:picMkLst>
            <pc:docMk/>
            <pc:sldMk cId="0" sldId="260"/>
            <ac:picMk id="2" creationId="{D06F59DC-4694-F04A-4738-DE7D086D6939}"/>
          </ac:picMkLst>
        </pc:picChg>
        <pc:cxnChg chg="add del mod">
          <ac:chgData name="Martien Schaub" userId="71bb9eec-2100-41d1-bdf8-900fa8b4b1c9" providerId="ADAL" clId="{86F212BC-3FB6-4E8D-851D-32ABBDB0A9C5}" dt="2024-08-16T12:49:43.834" v="1420" actId="478"/>
          <ac:cxnSpMkLst>
            <pc:docMk/>
            <pc:sldMk cId="0" sldId="260"/>
            <ac:cxnSpMk id="6" creationId="{7342EF96-E693-F941-8BDE-167382B76B0A}"/>
          </ac:cxnSpMkLst>
        </pc:cxnChg>
        <pc:cxnChg chg="add mod">
          <ac:chgData name="Martien Schaub" userId="71bb9eec-2100-41d1-bdf8-900fa8b4b1c9" providerId="ADAL" clId="{86F212BC-3FB6-4E8D-851D-32ABBDB0A9C5}" dt="2024-08-16T12:51:16.030" v="1449" actId="692"/>
          <ac:cxnSpMkLst>
            <pc:docMk/>
            <pc:sldMk cId="0" sldId="260"/>
            <ac:cxnSpMk id="10" creationId="{4138B9B6-6BC0-DBB8-006E-2E0C6359E3A3}"/>
          </ac:cxnSpMkLst>
        </pc:cxnChg>
        <pc:cxnChg chg="add mod">
          <ac:chgData name="Martien Schaub" userId="71bb9eec-2100-41d1-bdf8-900fa8b4b1c9" providerId="ADAL" clId="{86F212BC-3FB6-4E8D-851D-32ABBDB0A9C5}" dt="2024-08-16T12:52:16.773" v="1475" actId="14100"/>
          <ac:cxnSpMkLst>
            <pc:docMk/>
            <pc:sldMk cId="0" sldId="260"/>
            <ac:cxnSpMk id="15" creationId="{BBCC7AED-6A2E-6990-BD3E-1024861FB785}"/>
          </ac:cxnSpMkLst>
        </pc:cxnChg>
      </pc:sldChg>
      <pc:sldChg chg="del">
        <pc:chgData name="Martien Schaub" userId="71bb9eec-2100-41d1-bdf8-900fa8b4b1c9" providerId="ADAL" clId="{86F212BC-3FB6-4E8D-851D-32ABBDB0A9C5}" dt="2024-08-09T10:27:54.022" v="814" actId="47"/>
        <pc:sldMkLst>
          <pc:docMk/>
          <pc:sldMk cId="0" sldId="261"/>
        </pc:sldMkLst>
      </pc:sldChg>
      <pc:sldChg chg="del">
        <pc:chgData name="Martien Schaub" userId="71bb9eec-2100-41d1-bdf8-900fa8b4b1c9" providerId="ADAL" clId="{86F212BC-3FB6-4E8D-851D-32ABBDB0A9C5}" dt="2024-08-09T10:27:49.838" v="813" actId="47"/>
        <pc:sldMkLst>
          <pc:docMk/>
          <pc:sldMk cId="0" sldId="262"/>
        </pc:sldMkLst>
      </pc:sldChg>
      <pc:sldChg chg="del">
        <pc:chgData name="Martien Schaub" userId="71bb9eec-2100-41d1-bdf8-900fa8b4b1c9" providerId="ADAL" clId="{86F212BC-3FB6-4E8D-851D-32ABBDB0A9C5}" dt="2024-08-09T10:27:44.822" v="812" actId="47"/>
        <pc:sldMkLst>
          <pc:docMk/>
          <pc:sldMk cId="0" sldId="263"/>
        </pc:sldMkLst>
      </pc:sldChg>
      <pc:sldChg chg="del">
        <pc:chgData name="Martien Schaub" userId="71bb9eec-2100-41d1-bdf8-900fa8b4b1c9" providerId="ADAL" clId="{86F212BC-3FB6-4E8D-851D-32ABBDB0A9C5}" dt="2024-08-05T22:20:40.030" v="274" actId="47"/>
        <pc:sldMkLst>
          <pc:docMk/>
          <pc:sldMk cId="0" sldId="264"/>
        </pc:sldMkLst>
      </pc:sldChg>
      <pc:sldChg chg="del">
        <pc:chgData name="Martien Schaub" userId="71bb9eec-2100-41d1-bdf8-900fa8b4b1c9" providerId="ADAL" clId="{86F212BC-3FB6-4E8D-851D-32ABBDB0A9C5}" dt="2024-08-09T10:27:43.683" v="811" actId="47"/>
        <pc:sldMkLst>
          <pc:docMk/>
          <pc:sldMk cId="0" sldId="265"/>
        </pc:sldMkLst>
      </pc:sldChg>
      <pc:sldChg chg="del">
        <pc:chgData name="Martien Schaub" userId="71bb9eec-2100-41d1-bdf8-900fa8b4b1c9" providerId="ADAL" clId="{86F212BC-3FB6-4E8D-851D-32ABBDB0A9C5}" dt="2024-08-09T10:27:42.625" v="810" actId="47"/>
        <pc:sldMkLst>
          <pc:docMk/>
          <pc:sldMk cId="0" sldId="266"/>
        </pc:sldMkLst>
      </pc:sldChg>
      <pc:sldChg chg="del">
        <pc:chgData name="Martien Schaub" userId="71bb9eec-2100-41d1-bdf8-900fa8b4b1c9" providerId="ADAL" clId="{86F212BC-3FB6-4E8D-851D-32ABBDB0A9C5}" dt="2024-08-09T10:27:41.094" v="809" actId="47"/>
        <pc:sldMkLst>
          <pc:docMk/>
          <pc:sldMk cId="0" sldId="267"/>
        </pc:sldMkLst>
      </pc:sldChg>
      <pc:sldChg chg="del">
        <pc:chgData name="Martien Schaub" userId="71bb9eec-2100-41d1-bdf8-900fa8b4b1c9" providerId="ADAL" clId="{86F212BC-3FB6-4E8D-851D-32ABBDB0A9C5}" dt="2024-08-05T22:20:00.090" v="273" actId="47"/>
        <pc:sldMkLst>
          <pc:docMk/>
          <pc:sldMk cId="0" sldId="268"/>
        </pc:sldMkLst>
      </pc:sldChg>
      <pc:sldChg chg="addSp delSp modSp mod">
        <pc:chgData name="Martien Schaub" userId="71bb9eec-2100-41d1-bdf8-900fa8b4b1c9" providerId="ADAL" clId="{86F212BC-3FB6-4E8D-851D-32ABBDB0A9C5}" dt="2024-08-16T13:34:50.354" v="1917" actId="20577"/>
        <pc:sldMkLst>
          <pc:docMk/>
          <pc:sldMk cId="1719405" sldId="269"/>
        </pc:sldMkLst>
        <pc:spChg chg="mod">
          <ac:chgData name="Martien Schaub" userId="71bb9eec-2100-41d1-bdf8-900fa8b4b1c9" providerId="ADAL" clId="{86F212BC-3FB6-4E8D-851D-32ABBDB0A9C5}" dt="2024-08-05T22:18:40.804" v="237" actId="20577"/>
          <ac:spMkLst>
            <pc:docMk/>
            <pc:sldMk cId="1719405" sldId="269"/>
            <ac:spMk id="2" creationId="{8A069C60-B3AA-5AF0-9E14-40218B46251F}"/>
          </ac:spMkLst>
        </pc:spChg>
        <pc:spChg chg="add mod">
          <ac:chgData name="Martien Schaub" userId="71bb9eec-2100-41d1-bdf8-900fa8b4b1c9" providerId="ADAL" clId="{86F212BC-3FB6-4E8D-851D-32ABBDB0A9C5}" dt="2024-08-16T13:34:50.354" v="1917" actId="20577"/>
          <ac:spMkLst>
            <pc:docMk/>
            <pc:sldMk cId="1719405" sldId="269"/>
            <ac:spMk id="6" creationId="{1143D466-D7AE-B643-95EA-FD5260BC09A8}"/>
          </ac:spMkLst>
        </pc:spChg>
        <pc:picChg chg="del">
          <ac:chgData name="Martien Schaub" userId="71bb9eec-2100-41d1-bdf8-900fa8b4b1c9" providerId="ADAL" clId="{86F212BC-3FB6-4E8D-851D-32ABBDB0A9C5}" dt="2024-08-05T22:15:02.244" v="72" actId="478"/>
          <ac:picMkLst>
            <pc:docMk/>
            <pc:sldMk cId="1719405" sldId="269"/>
            <ac:picMk id="4" creationId="{C88ADE4E-2261-12CA-B9FD-4591CF4DBF5F}"/>
          </ac:picMkLst>
        </pc:picChg>
      </pc:sldChg>
      <pc:sldChg chg="addSp delSp modSp del mod ord">
        <pc:chgData name="Martien Schaub" userId="71bb9eec-2100-41d1-bdf8-900fa8b4b1c9" providerId="ADAL" clId="{86F212BC-3FB6-4E8D-851D-32ABBDB0A9C5}" dt="2024-08-16T13:40:01.904" v="1991" actId="47"/>
        <pc:sldMkLst>
          <pc:docMk/>
          <pc:sldMk cId="1131687410" sldId="270"/>
        </pc:sldMkLst>
        <pc:spChg chg="del">
          <ac:chgData name="Martien Schaub" userId="71bb9eec-2100-41d1-bdf8-900fa8b4b1c9" providerId="ADAL" clId="{86F212BC-3FB6-4E8D-851D-32ABBDB0A9C5}" dt="2024-08-09T13:09:20.772" v="1219" actId="478"/>
          <ac:spMkLst>
            <pc:docMk/>
            <pc:sldMk cId="1131687410" sldId="270"/>
            <ac:spMk id="2" creationId="{81626620-CD94-7AD7-DFCE-94C317049F94}"/>
          </ac:spMkLst>
        </pc:spChg>
        <pc:spChg chg="add mod">
          <ac:chgData name="Martien Schaub" userId="71bb9eec-2100-41d1-bdf8-900fa8b4b1c9" providerId="ADAL" clId="{86F212BC-3FB6-4E8D-851D-32ABBDB0A9C5}" dt="2024-08-16T13:37:46.982" v="1928" actId="21"/>
          <ac:spMkLst>
            <pc:docMk/>
            <pc:sldMk cId="1131687410" sldId="270"/>
            <ac:spMk id="3" creationId="{1A4F6C2D-C065-9A73-3BD4-3BA37BD3F0C9}"/>
          </ac:spMkLst>
        </pc:spChg>
        <pc:picChg chg="del mod">
          <ac:chgData name="Martien Schaub" userId="71bb9eec-2100-41d1-bdf8-900fa8b4b1c9" providerId="ADAL" clId="{86F212BC-3FB6-4E8D-851D-32ABBDB0A9C5}" dt="2024-08-16T13:37:46.982" v="1928" actId="21"/>
          <ac:picMkLst>
            <pc:docMk/>
            <pc:sldMk cId="1131687410" sldId="270"/>
            <ac:picMk id="4" creationId="{7B7858A7-9DD2-E8E2-906D-994735A574AA}"/>
          </ac:picMkLst>
        </pc:picChg>
      </pc:sldChg>
      <pc:sldChg chg="modSp mod">
        <pc:chgData name="Martien Schaub" userId="71bb9eec-2100-41d1-bdf8-900fa8b4b1c9" providerId="ADAL" clId="{86F212BC-3FB6-4E8D-851D-32ABBDB0A9C5}" dt="2024-08-09T13:09:09.729" v="1218" actId="1076"/>
        <pc:sldMkLst>
          <pc:docMk/>
          <pc:sldMk cId="1865474971" sldId="272"/>
        </pc:sldMkLst>
        <pc:spChg chg="mod">
          <ac:chgData name="Martien Schaub" userId="71bb9eec-2100-41d1-bdf8-900fa8b4b1c9" providerId="ADAL" clId="{86F212BC-3FB6-4E8D-851D-32ABBDB0A9C5}" dt="2024-08-09T13:09:00.385" v="1216" actId="14100"/>
          <ac:spMkLst>
            <pc:docMk/>
            <pc:sldMk cId="1865474971" sldId="272"/>
            <ac:spMk id="2" creationId="{53474D12-797B-73F1-CD68-3811BE897FC2}"/>
          </ac:spMkLst>
        </pc:spChg>
        <pc:picChg chg="mod">
          <ac:chgData name="Martien Schaub" userId="71bb9eec-2100-41d1-bdf8-900fa8b4b1c9" providerId="ADAL" clId="{86F212BC-3FB6-4E8D-851D-32ABBDB0A9C5}" dt="2024-08-09T13:09:09.729" v="1218" actId="1076"/>
          <ac:picMkLst>
            <pc:docMk/>
            <pc:sldMk cId="1865474971" sldId="272"/>
            <ac:picMk id="4" creationId="{0D70BC24-4495-B567-D32C-151F313D7C70}"/>
          </ac:picMkLst>
        </pc:picChg>
      </pc:sldChg>
      <pc:sldChg chg="addSp delSp modSp new del">
        <pc:chgData name="Martien Schaub" userId="71bb9eec-2100-41d1-bdf8-900fa8b4b1c9" providerId="ADAL" clId="{86F212BC-3FB6-4E8D-851D-32ABBDB0A9C5}" dt="2024-08-05T15:43:01.427" v="8" actId="47"/>
        <pc:sldMkLst>
          <pc:docMk/>
          <pc:sldMk cId="34575852" sldId="273"/>
        </pc:sldMkLst>
        <pc:spChg chg="del">
          <ac:chgData name="Martien Schaub" userId="71bb9eec-2100-41d1-bdf8-900fa8b4b1c9" providerId="ADAL" clId="{86F212BC-3FB6-4E8D-851D-32ABBDB0A9C5}" dt="2024-08-05T15:40:50.206" v="1"/>
          <ac:spMkLst>
            <pc:docMk/>
            <pc:sldMk cId="34575852" sldId="273"/>
            <ac:spMk id="3" creationId="{D4F30CD6-1A04-C7EB-A4F9-7DEC28FFC62F}"/>
          </ac:spMkLst>
        </pc:spChg>
        <pc:picChg chg="add mod">
          <ac:chgData name="Martien Schaub" userId="71bb9eec-2100-41d1-bdf8-900fa8b4b1c9" providerId="ADAL" clId="{86F212BC-3FB6-4E8D-851D-32ABBDB0A9C5}" dt="2024-08-05T15:40:50.206" v="1"/>
          <ac:picMkLst>
            <pc:docMk/>
            <pc:sldMk cId="34575852" sldId="273"/>
            <ac:picMk id="4" creationId="{528791E6-F32F-45FF-06FF-3F9E54A43B4C}"/>
          </ac:picMkLst>
        </pc:picChg>
      </pc:sldChg>
      <pc:sldChg chg="addSp delSp modSp new mod">
        <pc:chgData name="Martien Schaub" userId="71bb9eec-2100-41d1-bdf8-900fa8b4b1c9" providerId="ADAL" clId="{86F212BC-3FB6-4E8D-851D-32ABBDB0A9C5}" dt="2024-08-09T13:09:35.220" v="1222" actId="478"/>
        <pc:sldMkLst>
          <pc:docMk/>
          <pc:sldMk cId="2599323128" sldId="274"/>
        </pc:sldMkLst>
        <pc:spChg chg="del">
          <ac:chgData name="Martien Schaub" userId="71bb9eec-2100-41d1-bdf8-900fa8b4b1c9" providerId="ADAL" clId="{86F212BC-3FB6-4E8D-851D-32ABBDB0A9C5}" dt="2024-08-09T13:09:35.220" v="1222" actId="478"/>
          <ac:spMkLst>
            <pc:docMk/>
            <pc:sldMk cId="2599323128" sldId="274"/>
            <ac:spMk id="2" creationId="{9CD1C1FA-F58B-C07E-1F92-A981282F3238}"/>
          </ac:spMkLst>
        </pc:spChg>
        <pc:spChg chg="del">
          <ac:chgData name="Martien Schaub" userId="71bb9eec-2100-41d1-bdf8-900fa8b4b1c9" providerId="ADAL" clId="{86F212BC-3FB6-4E8D-851D-32ABBDB0A9C5}" dt="2024-08-05T15:41:36.245" v="3"/>
          <ac:spMkLst>
            <pc:docMk/>
            <pc:sldMk cId="2599323128" sldId="274"/>
            <ac:spMk id="3" creationId="{77A178E1-417C-01B1-9D63-6C7D0A50BFD6}"/>
          </ac:spMkLst>
        </pc:spChg>
        <pc:spChg chg="add del mod">
          <ac:chgData name="Martien Schaub" userId="71bb9eec-2100-41d1-bdf8-900fa8b4b1c9" providerId="ADAL" clId="{86F212BC-3FB6-4E8D-851D-32ABBDB0A9C5}" dt="2024-08-05T15:42:09.619" v="5"/>
          <ac:spMkLst>
            <pc:docMk/>
            <pc:sldMk cId="2599323128" sldId="274"/>
            <ac:spMk id="6" creationId="{8DC32FCD-D795-8312-F9D1-819D4CF406C1}"/>
          </ac:spMkLst>
        </pc:spChg>
        <pc:picChg chg="add del mod">
          <ac:chgData name="Martien Schaub" userId="71bb9eec-2100-41d1-bdf8-900fa8b4b1c9" providerId="ADAL" clId="{86F212BC-3FB6-4E8D-851D-32ABBDB0A9C5}" dt="2024-08-05T15:42:07.945" v="4" actId="478"/>
          <ac:picMkLst>
            <pc:docMk/>
            <pc:sldMk cId="2599323128" sldId="274"/>
            <ac:picMk id="4" creationId="{253AC34E-34C1-F4A2-B81E-02BE0665C2E3}"/>
          </ac:picMkLst>
        </pc:picChg>
        <pc:picChg chg="add mod">
          <ac:chgData name="Martien Schaub" userId="71bb9eec-2100-41d1-bdf8-900fa8b4b1c9" providerId="ADAL" clId="{86F212BC-3FB6-4E8D-851D-32ABBDB0A9C5}" dt="2024-08-05T15:42:09.619" v="5"/>
          <ac:picMkLst>
            <pc:docMk/>
            <pc:sldMk cId="2599323128" sldId="274"/>
            <ac:picMk id="7" creationId="{B50345DF-AE06-F80F-1994-182FC49A72CF}"/>
          </ac:picMkLst>
        </pc:picChg>
      </pc:sldChg>
      <pc:sldChg chg="addSp delSp modSp new mod">
        <pc:chgData name="Martien Schaub" userId="71bb9eec-2100-41d1-bdf8-900fa8b4b1c9" providerId="ADAL" clId="{86F212BC-3FB6-4E8D-851D-32ABBDB0A9C5}" dt="2024-08-09T13:09:40.877" v="1223" actId="478"/>
        <pc:sldMkLst>
          <pc:docMk/>
          <pc:sldMk cId="3443069576" sldId="275"/>
        </pc:sldMkLst>
        <pc:spChg chg="del">
          <ac:chgData name="Martien Schaub" userId="71bb9eec-2100-41d1-bdf8-900fa8b4b1c9" providerId="ADAL" clId="{86F212BC-3FB6-4E8D-851D-32ABBDB0A9C5}" dt="2024-08-09T13:09:40.877" v="1223" actId="478"/>
          <ac:spMkLst>
            <pc:docMk/>
            <pc:sldMk cId="3443069576" sldId="275"/>
            <ac:spMk id="2" creationId="{762D9044-6C26-5CFE-BAB7-0E619E760356}"/>
          </ac:spMkLst>
        </pc:spChg>
        <pc:spChg chg="del">
          <ac:chgData name="Martien Schaub" userId="71bb9eec-2100-41d1-bdf8-900fa8b4b1c9" providerId="ADAL" clId="{86F212BC-3FB6-4E8D-851D-32ABBDB0A9C5}" dt="2024-08-05T15:42:53.366" v="7"/>
          <ac:spMkLst>
            <pc:docMk/>
            <pc:sldMk cId="3443069576" sldId="275"/>
            <ac:spMk id="3" creationId="{3D6FFC13-9460-7858-3BA3-7043979A3F9A}"/>
          </ac:spMkLst>
        </pc:spChg>
        <pc:picChg chg="add mod">
          <ac:chgData name="Martien Schaub" userId="71bb9eec-2100-41d1-bdf8-900fa8b4b1c9" providerId="ADAL" clId="{86F212BC-3FB6-4E8D-851D-32ABBDB0A9C5}" dt="2024-08-05T15:42:53.366" v="7"/>
          <ac:picMkLst>
            <pc:docMk/>
            <pc:sldMk cId="3443069576" sldId="275"/>
            <ac:picMk id="4" creationId="{CDA0559B-F3E5-6B1A-4578-026978F10821}"/>
          </ac:picMkLst>
        </pc:picChg>
      </pc:sldChg>
      <pc:sldChg chg="addSp delSp modSp new mod modAnim">
        <pc:chgData name="Martien Schaub" userId="71bb9eec-2100-41d1-bdf8-900fa8b4b1c9" providerId="ADAL" clId="{86F212BC-3FB6-4E8D-851D-32ABBDB0A9C5}" dt="2024-08-16T13:32:13.384" v="1850"/>
        <pc:sldMkLst>
          <pc:docMk/>
          <pc:sldMk cId="3330579733" sldId="276"/>
        </pc:sldMkLst>
        <pc:spChg chg="del">
          <ac:chgData name="Martien Schaub" userId="71bb9eec-2100-41d1-bdf8-900fa8b4b1c9" providerId="ADAL" clId="{86F212BC-3FB6-4E8D-851D-32ABBDB0A9C5}" dt="2024-08-05T22:13:12.137" v="16" actId="478"/>
          <ac:spMkLst>
            <pc:docMk/>
            <pc:sldMk cId="3330579733" sldId="276"/>
            <ac:spMk id="2" creationId="{9D727042-ED1E-C086-2A27-98271F48D80D}"/>
          </ac:spMkLst>
        </pc:spChg>
        <pc:spChg chg="del">
          <ac:chgData name="Martien Schaub" userId="71bb9eec-2100-41d1-bdf8-900fa8b4b1c9" providerId="ADAL" clId="{86F212BC-3FB6-4E8D-851D-32ABBDB0A9C5}" dt="2024-08-05T21:41:38.394" v="10"/>
          <ac:spMkLst>
            <pc:docMk/>
            <pc:sldMk cId="3330579733" sldId="276"/>
            <ac:spMk id="3" creationId="{CC40D11B-2A8B-B388-AFC6-918C094BBE6B}"/>
          </ac:spMkLst>
        </pc:spChg>
        <pc:spChg chg="add mod">
          <ac:chgData name="Martien Schaub" userId="71bb9eec-2100-41d1-bdf8-900fa8b4b1c9" providerId="ADAL" clId="{86F212BC-3FB6-4E8D-851D-32ABBDB0A9C5}" dt="2024-08-05T22:14:08.104" v="44" actId="1076"/>
          <ac:spMkLst>
            <pc:docMk/>
            <pc:sldMk cId="3330579733" sldId="276"/>
            <ac:spMk id="6" creationId="{84D4A873-DA86-8F86-7D29-D35E8991D43C}"/>
          </ac:spMkLst>
        </pc:spChg>
        <pc:spChg chg="add mod">
          <ac:chgData name="Martien Schaub" userId="71bb9eec-2100-41d1-bdf8-900fa8b4b1c9" providerId="ADAL" clId="{86F212BC-3FB6-4E8D-851D-32ABBDB0A9C5}" dt="2024-08-05T22:14:35.553" v="70" actId="1076"/>
          <ac:spMkLst>
            <pc:docMk/>
            <pc:sldMk cId="3330579733" sldId="276"/>
            <ac:spMk id="7" creationId="{DC5B76EB-5CDE-4772-91B5-787F06E4E5A5}"/>
          </ac:spMkLst>
        </pc:spChg>
        <pc:picChg chg="add mod">
          <ac:chgData name="Martien Schaub" userId="71bb9eec-2100-41d1-bdf8-900fa8b4b1c9" providerId="ADAL" clId="{86F212BC-3FB6-4E8D-851D-32ABBDB0A9C5}" dt="2024-08-05T22:14:03.793" v="43" actId="1076"/>
          <ac:picMkLst>
            <pc:docMk/>
            <pc:sldMk cId="3330579733" sldId="276"/>
            <ac:picMk id="4" creationId="{5EE09FB5-051A-F208-3D48-2CDE110A873B}"/>
          </ac:picMkLst>
        </pc:picChg>
        <pc:picChg chg="add mod">
          <ac:chgData name="Martien Schaub" userId="71bb9eec-2100-41d1-bdf8-900fa8b4b1c9" providerId="ADAL" clId="{86F212BC-3FB6-4E8D-851D-32ABBDB0A9C5}" dt="2024-08-05T22:14:39.457" v="71" actId="1076"/>
          <ac:picMkLst>
            <pc:docMk/>
            <pc:sldMk cId="3330579733" sldId="276"/>
            <ac:picMk id="5" creationId="{11F5E042-811F-8AD5-FE08-6897CF06D6E9}"/>
          </ac:picMkLst>
        </pc:picChg>
      </pc:sldChg>
      <pc:sldChg chg="modSp new mod ord">
        <pc:chgData name="Martien Schaub" userId="71bb9eec-2100-41d1-bdf8-900fa8b4b1c9" providerId="ADAL" clId="{86F212BC-3FB6-4E8D-851D-32ABBDB0A9C5}" dt="2024-08-16T13:02:39.943" v="1656" actId="313"/>
        <pc:sldMkLst>
          <pc:docMk/>
          <pc:sldMk cId="87965743" sldId="277"/>
        </pc:sldMkLst>
        <pc:spChg chg="mod">
          <ac:chgData name="Martien Schaub" userId="71bb9eec-2100-41d1-bdf8-900fa8b4b1c9" providerId="ADAL" clId="{86F212BC-3FB6-4E8D-851D-32ABBDB0A9C5}" dt="2024-08-09T09:00:39.216" v="375" actId="20577"/>
          <ac:spMkLst>
            <pc:docMk/>
            <pc:sldMk cId="87965743" sldId="277"/>
            <ac:spMk id="2" creationId="{A752FF96-6558-1D6A-2415-5BDFB6B0D4A8}"/>
          </ac:spMkLst>
        </pc:spChg>
        <pc:spChg chg="mod">
          <ac:chgData name="Martien Schaub" userId="71bb9eec-2100-41d1-bdf8-900fa8b4b1c9" providerId="ADAL" clId="{86F212BC-3FB6-4E8D-851D-32ABBDB0A9C5}" dt="2024-08-16T13:02:39.943" v="1656" actId="313"/>
          <ac:spMkLst>
            <pc:docMk/>
            <pc:sldMk cId="87965743" sldId="277"/>
            <ac:spMk id="3" creationId="{5846B888-F639-3649-2EC8-8B7F37D19885}"/>
          </ac:spMkLst>
        </pc:spChg>
      </pc:sldChg>
      <pc:sldChg chg="modSp new mod">
        <pc:chgData name="Martien Schaub" userId="71bb9eec-2100-41d1-bdf8-900fa8b4b1c9" providerId="ADAL" clId="{86F212BC-3FB6-4E8D-851D-32ABBDB0A9C5}" dt="2024-08-16T13:04:23.556" v="1848" actId="20577"/>
        <pc:sldMkLst>
          <pc:docMk/>
          <pc:sldMk cId="1786309469" sldId="278"/>
        </pc:sldMkLst>
        <pc:spChg chg="mod">
          <ac:chgData name="Martien Schaub" userId="71bb9eec-2100-41d1-bdf8-900fa8b4b1c9" providerId="ADAL" clId="{86F212BC-3FB6-4E8D-851D-32ABBDB0A9C5}" dt="2024-08-16T13:04:23.556" v="1848" actId="20577"/>
          <ac:spMkLst>
            <pc:docMk/>
            <pc:sldMk cId="1786309469" sldId="278"/>
            <ac:spMk id="2" creationId="{FDBFA5AD-FD60-3AF3-C7F6-0A6D46D1286F}"/>
          </ac:spMkLst>
        </pc:spChg>
        <pc:spChg chg="mod">
          <ac:chgData name="Martien Schaub" userId="71bb9eec-2100-41d1-bdf8-900fa8b4b1c9" providerId="ADAL" clId="{86F212BC-3FB6-4E8D-851D-32ABBDB0A9C5}" dt="2024-08-16T13:04:17.741" v="1831" actId="5793"/>
          <ac:spMkLst>
            <pc:docMk/>
            <pc:sldMk cId="1786309469" sldId="278"/>
            <ac:spMk id="3" creationId="{C34EAEEE-FE98-667F-95D3-E7AF68FA3F35}"/>
          </ac:spMkLst>
        </pc:spChg>
      </pc:sldChg>
      <pc:sldChg chg="modSp new mod">
        <pc:chgData name="Martien Schaub" userId="71bb9eec-2100-41d1-bdf8-900fa8b4b1c9" providerId="ADAL" clId="{86F212BC-3FB6-4E8D-851D-32ABBDB0A9C5}" dt="2024-08-09T10:23:16.399" v="571" actId="20577"/>
        <pc:sldMkLst>
          <pc:docMk/>
          <pc:sldMk cId="4209431394" sldId="279"/>
        </pc:sldMkLst>
        <pc:spChg chg="mod">
          <ac:chgData name="Martien Schaub" userId="71bb9eec-2100-41d1-bdf8-900fa8b4b1c9" providerId="ADAL" clId="{86F212BC-3FB6-4E8D-851D-32ABBDB0A9C5}" dt="2024-08-09T10:20:06.788" v="489" actId="14100"/>
          <ac:spMkLst>
            <pc:docMk/>
            <pc:sldMk cId="4209431394" sldId="279"/>
            <ac:spMk id="2" creationId="{A646E91D-AA4D-9BB1-C75C-0335F9C7154A}"/>
          </ac:spMkLst>
        </pc:spChg>
        <pc:spChg chg="mod">
          <ac:chgData name="Martien Schaub" userId="71bb9eec-2100-41d1-bdf8-900fa8b4b1c9" providerId="ADAL" clId="{86F212BC-3FB6-4E8D-851D-32ABBDB0A9C5}" dt="2024-08-09T10:23:16.399" v="571" actId="20577"/>
          <ac:spMkLst>
            <pc:docMk/>
            <pc:sldMk cId="4209431394" sldId="279"/>
            <ac:spMk id="3" creationId="{DD247A13-2D1E-E2F2-DC71-A70F29E1C3E8}"/>
          </ac:spMkLst>
        </pc:spChg>
      </pc:sldChg>
      <pc:sldChg chg="modSp add mod">
        <pc:chgData name="Martien Schaub" userId="71bb9eec-2100-41d1-bdf8-900fa8b4b1c9" providerId="ADAL" clId="{86F212BC-3FB6-4E8D-851D-32ABBDB0A9C5}" dt="2024-08-09T13:05:26.967" v="884" actId="207"/>
        <pc:sldMkLst>
          <pc:docMk/>
          <pc:sldMk cId="3150980769" sldId="280"/>
        </pc:sldMkLst>
        <pc:spChg chg="mod">
          <ac:chgData name="Martien Schaub" userId="71bb9eec-2100-41d1-bdf8-900fa8b4b1c9" providerId="ADAL" clId="{86F212BC-3FB6-4E8D-851D-32ABBDB0A9C5}" dt="2024-08-09T13:05:26.967" v="884" actId="207"/>
          <ac:spMkLst>
            <pc:docMk/>
            <pc:sldMk cId="3150980769" sldId="280"/>
            <ac:spMk id="3" creationId="{DD247A13-2D1E-E2F2-DC71-A70F29E1C3E8}"/>
          </ac:spMkLst>
        </pc:spChg>
      </pc:sldChg>
      <pc:sldChg chg="modSp new mod">
        <pc:chgData name="Martien Schaub" userId="71bb9eec-2100-41d1-bdf8-900fa8b4b1c9" providerId="ADAL" clId="{86F212BC-3FB6-4E8D-851D-32ABBDB0A9C5}" dt="2024-08-09T13:05:42.187" v="885" actId="20577"/>
        <pc:sldMkLst>
          <pc:docMk/>
          <pc:sldMk cId="2202317979" sldId="281"/>
        </pc:sldMkLst>
        <pc:spChg chg="mod">
          <ac:chgData name="Martien Schaub" userId="71bb9eec-2100-41d1-bdf8-900fa8b4b1c9" providerId="ADAL" clId="{86F212BC-3FB6-4E8D-851D-32ABBDB0A9C5}" dt="2024-08-09T10:24:07.527" v="637" actId="14100"/>
          <ac:spMkLst>
            <pc:docMk/>
            <pc:sldMk cId="2202317979" sldId="281"/>
            <ac:spMk id="2" creationId="{B1F32C4A-C6B5-F27B-7674-A4165F569608}"/>
          </ac:spMkLst>
        </pc:spChg>
        <pc:spChg chg="mod">
          <ac:chgData name="Martien Schaub" userId="71bb9eec-2100-41d1-bdf8-900fa8b4b1c9" providerId="ADAL" clId="{86F212BC-3FB6-4E8D-851D-32ABBDB0A9C5}" dt="2024-08-09T13:05:42.187" v="885" actId="20577"/>
          <ac:spMkLst>
            <pc:docMk/>
            <pc:sldMk cId="2202317979" sldId="281"/>
            <ac:spMk id="3" creationId="{C3824BED-33C0-E062-BEBD-7554877B0A3D}"/>
          </ac:spMkLst>
        </pc:spChg>
      </pc:sldChg>
      <pc:sldChg chg="modSp new mod ord">
        <pc:chgData name="Martien Schaub" userId="71bb9eec-2100-41d1-bdf8-900fa8b4b1c9" providerId="ADAL" clId="{86F212BC-3FB6-4E8D-851D-32ABBDB0A9C5}" dt="2024-08-09T13:11:36.449" v="1402" actId="20577"/>
        <pc:sldMkLst>
          <pc:docMk/>
          <pc:sldMk cId="2025043536" sldId="282"/>
        </pc:sldMkLst>
        <pc:spChg chg="mod">
          <ac:chgData name="Martien Schaub" userId="71bb9eec-2100-41d1-bdf8-900fa8b4b1c9" providerId="ADAL" clId="{86F212BC-3FB6-4E8D-851D-32ABBDB0A9C5}" dt="2024-08-09T10:25:42.252" v="675" actId="20577"/>
          <ac:spMkLst>
            <pc:docMk/>
            <pc:sldMk cId="2025043536" sldId="282"/>
            <ac:spMk id="2" creationId="{F0AF30BB-A2B6-E329-9F90-34894B681975}"/>
          </ac:spMkLst>
        </pc:spChg>
        <pc:spChg chg="mod">
          <ac:chgData name="Martien Schaub" userId="71bb9eec-2100-41d1-bdf8-900fa8b4b1c9" providerId="ADAL" clId="{86F212BC-3FB6-4E8D-851D-32ABBDB0A9C5}" dt="2024-08-09T13:11:36.449" v="1402" actId="20577"/>
          <ac:spMkLst>
            <pc:docMk/>
            <pc:sldMk cId="2025043536" sldId="282"/>
            <ac:spMk id="3" creationId="{237E0921-4198-07C3-8FCF-14BE6407C0DB}"/>
          </ac:spMkLst>
        </pc:spChg>
      </pc:sldChg>
      <pc:sldChg chg="modSp new mod ord">
        <pc:chgData name="Martien Schaub" userId="71bb9eec-2100-41d1-bdf8-900fa8b4b1c9" providerId="ADAL" clId="{86F212BC-3FB6-4E8D-851D-32ABBDB0A9C5}" dt="2024-08-09T10:26:50.967" v="730"/>
        <pc:sldMkLst>
          <pc:docMk/>
          <pc:sldMk cId="2281403980" sldId="283"/>
        </pc:sldMkLst>
        <pc:spChg chg="mod">
          <ac:chgData name="Martien Schaub" userId="71bb9eec-2100-41d1-bdf8-900fa8b4b1c9" providerId="ADAL" clId="{86F212BC-3FB6-4E8D-851D-32ABBDB0A9C5}" dt="2024-08-09T10:26:24.359" v="724" actId="20577"/>
          <ac:spMkLst>
            <pc:docMk/>
            <pc:sldMk cId="2281403980" sldId="283"/>
            <ac:spMk id="2" creationId="{B1A9D867-1A86-5C1C-EA2B-238834405124}"/>
          </ac:spMkLst>
        </pc:spChg>
      </pc:sldChg>
      <pc:sldChg chg="modSp new mod">
        <pc:chgData name="Martien Schaub" userId="71bb9eec-2100-41d1-bdf8-900fa8b4b1c9" providerId="ADAL" clId="{86F212BC-3FB6-4E8D-851D-32ABBDB0A9C5}" dt="2024-08-09T10:27:20.375" v="806" actId="14100"/>
        <pc:sldMkLst>
          <pc:docMk/>
          <pc:sldMk cId="667560186" sldId="284"/>
        </pc:sldMkLst>
        <pc:spChg chg="mod">
          <ac:chgData name="Martien Schaub" userId="71bb9eec-2100-41d1-bdf8-900fa8b4b1c9" providerId="ADAL" clId="{86F212BC-3FB6-4E8D-851D-32ABBDB0A9C5}" dt="2024-08-09T10:27:20.375" v="806" actId="14100"/>
          <ac:spMkLst>
            <pc:docMk/>
            <pc:sldMk cId="667560186" sldId="284"/>
            <ac:spMk id="2" creationId="{F045199E-EEBD-CA89-2D77-B38D3B9D5ACA}"/>
          </ac:spMkLst>
        </pc:spChg>
        <pc:spChg chg="mod">
          <ac:chgData name="Martien Schaub" userId="71bb9eec-2100-41d1-bdf8-900fa8b4b1c9" providerId="ADAL" clId="{86F212BC-3FB6-4E8D-851D-32ABBDB0A9C5}" dt="2024-08-09T10:27:18.431" v="805" actId="14100"/>
          <ac:spMkLst>
            <pc:docMk/>
            <pc:sldMk cId="667560186" sldId="284"/>
            <ac:spMk id="3" creationId="{531AEB05-B27A-0D67-5018-B8A7A6D3E28A}"/>
          </ac:spMkLst>
        </pc:spChg>
      </pc:sldChg>
      <pc:sldChg chg="delSp modSp new mod">
        <pc:chgData name="Martien Schaub" userId="71bb9eec-2100-41d1-bdf8-900fa8b4b1c9" providerId="ADAL" clId="{86F212BC-3FB6-4E8D-851D-32ABBDB0A9C5}" dt="2024-08-16T13:38:57.832" v="1990" actId="20577"/>
        <pc:sldMkLst>
          <pc:docMk/>
          <pc:sldMk cId="3448537881" sldId="285"/>
        </pc:sldMkLst>
        <pc:spChg chg="del">
          <ac:chgData name="Martien Schaub" userId="71bb9eec-2100-41d1-bdf8-900fa8b4b1c9" providerId="ADAL" clId="{86F212BC-3FB6-4E8D-851D-32ABBDB0A9C5}" dt="2024-08-16T12:54:45.737" v="1495" actId="478"/>
          <ac:spMkLst>
            <pc:docMk/>
            <pc:sldMk cId="3448537881" sldId="285"/>
            <ac:spMk id="2" creationId="{7B4758BA-2B59-832B-71B8-3DCC0A5328F8}"/>
          </ac:spMkLst>
        </pc:spChg>
        <pc:spChg chg="mod">
          <ac:chgData name="Martien Schaub" userId="71bb9eec-2100-41d1-bdf8-900fa8b4b1c9" providerId="ADAL" clId="{86F212BC-3FB6-4E8D-851D-32ABBDB0A9C5}" dt="2024-08-16T13:38:57.832" v="1990" actId="20577"/>
          <ac:spMkLst>
            <pc:docMk/>
            <pc:sldMk cId="3448537881" sldId="285"/>
            <ac:spMk id="3" creationId="{84A7711D-A619-3E3E-A3D3-BFD9B13BF29B}"/>
          </ac:spMkLst>
        </pc:spChg>
      </pc:sldChg>
      <pc:sldChg chg="new">
        <pc:chgData name="Martien Schaub" userId="71bb9eec-2100-41d1-bdf8-900fa8b4b1c9" providerId="ADAL" clId="{86F212BC-3FB6-4E8D-851D-32ABBDB0A9C5}" dt="2024-08-09T10:28:00.705" v="816" actId="680"/>
        <pc:sldMkLst>
          <pc:docMk/>
          <pc:sldMk cId="3192090746" sldId="286"/>
        </pc:sldMkLst>
      </pc:sldChg>
      <pc:sldChg chg="modSp new mod">
        <pc:chgData name="Martien Schaub" userId="71bb9eec-2100-41d1-bdf8-900fa8b4b1c9" providerId="ADAL" clId="{86F212BC-3FB6-4E8D-851D-32ABBDB0A9C5}" dt="2024-08-09T10:28:43.939" v="868" actId="20577"/>
        <pc:sldMkLst>
          <pc:docMk/>
          <pc:sldMk cId="4209611834" sldId="287"/>
        </pc:sldMkLst>
        <pc:spChg chg="mod">
          <ac:chgData name="Martien Schaub" userId="71bb9eec-2100-41d1-bdf8-900fa8b4b1c9" providerId="ADAL" clId="{86F212BC-3FB6-4E8D-851D-32ABBDB0A9C5}" dt="2024-08-09T10:28:43.939" v="868" actId="20577"/>
          <ac:spMkLst>
            <pc:docMk/>
            <pc:sldMk cId="4209611834" sldId="287"/>
            <ac:spMk id="2" creationId="{D2F86F8E-FACA-4206-1B6D-212E58F3B4CB}"/>
          </ac:spMkLst>
        </pc:spChg>
        <pc:spChg chg="mod">
          <ac:chgData name="Martien Schaub" userId="71bb9eec-2100-41d1-bdf8-900fa8b4b1c9" providerId="ADAL" clId="{86F212BC-3FB6-4E8D-851D-32ABBDB0A9C5}" dt="2024-08-09T10:28:25.973" v="858" actId="20577"/>
          <ac:spMkLst>
            <pc:docMk/>
            <pc:sldMk cId="4209611834" sldId="287"/>
            <ac:spMk id="3" creationId="{8B508A2C-F745-B794-6CE8-90326CFF6297}"/>
          </ac:spMkLst>
        </pc:spChg>
      </pc:sldChg>
      <pc:sldChg chg="modSp new mod">
        <pc:chgData name="Martien Schaub" userId="71bb9eec-2100-41d1-bdf8-900fa8b4b1c9" providerId="ADAL" clId="{86F212BC-3FB6-4E8D-851D-32ABBDB0A9C5}" dt="2024-08-16T13:03:02.285" v="1667" actId="20577"/>
        <pc:sldMkLst>
          <pc:docMk/>
          <pc:sldMk cId="1864404367" sldId="288"/>
        </pc:sldMkLst>
        <pc:spChg chg="mod">
          <ac:chgData name="Martien Schaub" userId="71bb9eec-2100-41d1-bdf8-900fa8b4b1c9" providerId="ADAL" clId="{86F212BC-3FB6-4E8D-851D-32ABBDB0A9C5}" dt="2024-08-16T13:03:02.285" v="1667" actId="20577"/>
          <ac:spMkLst>
            <pc:docMk/>
            <pc:sldMk cId="1864404367" sldId="288"/>
            <ac:spMk id="2" creationId="{E1CB38CB-F13F-4A03-754C-FA660C946E3A}"/>
          </ac:spMkLst>
        </pc:spChg>
      </pc:sldChg>
      <pc:sldChg chg="modSp new mod">
        <pc:chgData name="Martien Schaub" userId="71bb9eec-2100-41d1-bdf8-900fa8b4b1c9" providerId="ADAL" clId="{86F212BC-3FB6-4E8D-851D-32ABBDB0A9C5}" dt="2024-08-16T13:36:14.663" v="1923" actId="20577"/>
        <pc:sldMkLst>
          <pc:docMk/>
          <pc:sldMk cId="3614283984" sldId="289"/>
        </pc:sldMkLst>
        <pc:spChg chg="mod">
          <ac:chgData name="Martien Schaub" userId="71bb9eec-2100-41d1-bdf8-900fa8b4b1c9" providerId="ADAL" clId="{86F212BC-3FB6-4E8D-851D-32ABBDB0A9C5}" dt="2024-08-16T13:36:14.663" v="1923" actId="20577"/>
          <ac:spMkLst>
            <pc:docMk/>
            <pc:sldMk cId="3614283984" sldId="289"/>
            <ac:spMk id="2" creationId="{7E826F76-2B5C-19D5-6C13-614059573FA5}"/>
          </ac:spMkLst>
        </pc:spChg>
      </pc:sldChg>
      <pc:sldChg chg="modSp new mod">
        <pc:chgData name="Martien Schaub" userId="71bb9eec-2100-41d1-bdf8-900fa8b4b1c9" providerId="ADAL" clId="{86F212BC-3FB6-4E8D-851D-32ABBDB0A9C5}" dt="2024-08-16T13:36:09.781" v="1921" actId="20577"/>
        <pc:sldMkLst>
          <pc:docMk/>
          <pc:sldMk cId="3663355567" sldId="290"/>
        </pc:sldMkLst>
        <pc:spChg chg="mod">
          <ac:chgData name="Martien Schaub" userId="71bb9eec-2100-41d1-bdf8-900fa8b4b1c9" providerId="ADAL" clId="{86F212BC-3FB6-4E8D-851D-32ABBDB0A9C5}" dt="2024-08-16T13:36:09.781" v="1921" actId="20577"/>
          <ac:spMkLst>
            <pc:docMk/>
            <pc:sldMk cId="3663355567" sldId="290"/>
            <ac:spMk id="2" creationId="{09ACE6FB-B6E1-81BD-B08B-36366D97E0AA}"/>
          </ac:spMkLst>
        </pc:spChg>
      </pc:sldChg>
      <pc:sldChg chg="modSp new mod ord">
        <pc:chgData name="Martien Schaub" userId="71bb9eec-2100-41d1-bdf8-900fa8b4b1c9" providerId="ADAL" clId="{86F212BC-3FB6-4E8D-851D-32ABBDB0A9C5}" dt="2024-08-16T13:35:44.592" v="1919"/>
        <pc:sldMkLst>
          <pc:docMk/>
          <pc:sldMk cId="1941834149" sldId="291"/>
        </pc:sldMkLst>
        <pc:spChg chg="mod">
          <ac:chgData name="Martien Schaub" userId="71bb9eec-2100-41d1-bdf8-900fa8b4b1c9" providerId="ADAL" clId="{86F212BC-3FB6-4E8D-851D-32ABBDB0A9C5}" dt="2024-08-16T13:01:23.343" v="1642" actId="14100"/>
          <ac:spMkLst>
            <pc:docMk/>
            <pc:sldMk cId="1941834149" sldId="291"/>
            <ac:spMk id="2" creationId="{240681C2-60F8-8EA8-C11A-9AD350376825}"/>
          </ac:spMkLst>
        </pc:spChg>
        <pc:spChg chg="mod">
          <ac:chgData name="Martien Schaub" userId="71bb9eec-2100-41d1-bdf8-900fa8b4b1c9" providerId="ADAL" clId="{86F212BC-3FB6-4E8D-851D-32ABBDB0A9C5}" dt="2024-08-16T13:01:37.591" v="1646" actId="20577"/>
          <ac:spMkLst>
            <pc:docMk/>
            <pc:sldMk cId="1941834149" sldId="291"/>
            <ac:spMk id="3" creationId="{39138AFA-82D4-C909-013E-5844CDF6311F}"/>
          </ac:spMkLst>
        </pc:spChg>
      </pc:sldChg>
      <pc:sldChg chg="addSp delSp modSp new mod">
        <pc:chgData name="Martien Schaub" userId="71bb9eec-2100-41d1-bdf8-900fa8b4b1c9" providerId="ADAL" clId="{86F212BC-3FB6-4E8D-851D-32ABBDB0A9C5}" dt="2024-08-16T13:38:20.478" v="1957" actId="14100"/>
        <pc:sldMkLst>
          <pc:docMk/>
          <pc:sldMk cId="4210379976" sldId="292"/>
        </pc:sldMkLst>
        <pc:spChg chg="mod">
          <ac:chgData name="Martien Schaub" userId="71bb9eec-2100-41d1-bdf8-900fa8b4b1c9" providerId="ADAL" clId="{86F212BC-3FB6-4E8D-851D-32ABBDB0A9C5}" dt="2024-08-16T13:38:01.874" v="1956" actId="20577"/>
          <ac:spMkLst>
            <pc:docMk/>
            <pc:sldMk cId="4210379976" sldId="292"/>
            <ac:spMk id="2" creationId="{E5C941E7-7866-8038-DD77-B957DF6B02F0}"/>
          </ac:spMkLst>
        </pc:spChg>
        <pc:spChg chg="del">
          <ac:chgData name="Martien Schaub" userId="71bb9eec-2100-41d1-bdf8-900fa8b4b1c9" providerId="ADAL" clId="{86F212BC-3FB6-4E8D-851D-32ABBDB0A9C5}" dt="2024-08-16T13:37:50.606" v="1929"/>
          <ac:spMkLst>
            <pc:docMk/>
            <pc:sldMk cId="4210379976" sldId="292"/>
            <ac:spMk id="3" creationId="{55029A79-1459-C7F8-758F-49A8EB2F3396}"/>
          </ac:spMkLst>
        </pc:spChg>
        <pc:picChg chg="add mod">
          <ac:chgData name="Martien Schaub" userId="71bb9eec-2100-41d1-bdf8-900fa8b4b1c9" providerId="ADAL" clId="{86F212BC-3FB6-4E8D-851D-32ABBDB0A9C5}" dt="2024-08-16T13:38:20.478" v="1957" actId="14100"/>
          <ac:picMkLst>
            <pc:docMk/>
            <pc:sldMk cId="4210379976" sldId="292"/>
            <ac:picMk id="4" creationId="{96325230-9424-4C0B-181A-4FC1D50EF836}"/>
          </ac:picMkLst>
        </pc:picChg>
      </pc:sldChg>
      <pc:sldChg chg="addSp delSp modSp new mod">
        <pc:chgData name="Martien Schaub" userId="71bb9eec-2100-41d1-bdf8-900fa8b4b1c9" providerId="ADAL" clId="{86F212BC-3FB6-4E8D-851D-32ABBDB0A9C5}" dt="2024-08-16T14:22:59.529" v="2002" actId="1076"/>
        <pc:sldMkLst>
          <pc:docMk/>
          <pc:sldMk cId="2129874680" sldId="293"/>
        </pc:sldMkLst>
        <pc:spChg chg="del">
          <ac:chgData name="Martien Schaub" userId="71bb9eec-2100-41d1-bdf8-900fa8b4b1c9" providerId="ADAL" clId="{86F212BC-3FB6-4E8D-851D-32ABBDB0A9C5}" dt="2024-08-16T14:19:00.392" v="1993" actId="478"/>
          <ac:spMkLst>
            <pc:docMk/>
            <pc:sldMk cId="2129874680" sldId="293"/>
            <ac:spMk id="2" creationId="{97DCFDC5-8B5C-098C-01C9-D05D5E4616AF}"/>
          </ac:spMkLst>
        </pc:spChg>
        <pc:spChg chg="del">
          <ac:chgData name="Martien Schaub" userId="71bb9eec-2100-41d1-bdf8-900fa8b4b1c9" providerId="ADAL" clId="{86F212BC-3FB6-4E8D-851D-32ABBDB0A9C5}" dt="2024-08-16T14:19:01.841" v="1994" actId="478"/>
          <ac:spMkLst>
            <pc:docMk/>
            <pc:sldMk cId="2129874680" sldId="293"/>
            <ac:spMk id="3" creationId="{7202CE32-B13E-EE0F-380B-35FA33B71666}"/>
          </ac:spMkLst>
        </pc:spChg>
        <pc:picChg chg="add mod">
          <ac:chgData name="Martien Schaub" userId="71bb9eec-2100-41d1-bdf8-900fa8b4b1c9" providerId="ADAL" clId="{86F212BC-3FB6-4E8D-851D-32ABBDB0A9C5}" dt="2024-08-16T14:19:11.825" v="1998" actId="14100"/>
          <ac:picMkLst>
            <pc:docMk/>
            <pc:sldMk cId="2129874680" sldId="293"/>
            <ac:picMk id="4" creationId="{0732107A-2744-4C2B-9A46-652F83FE6928}"/>
          </ac:picMkLst>
        </pc:picChg>
        <pc:picChg chg="add mod">
          <ac:chgData name="Martien Schaub" userId="71bb9eec-2100-41d1-bdf8-900fa8b4b1c9" providerId="ADAL" clId="{86F212BC-3FB6-4E8D-851D-32ABBDB0A9C5}" dt="2024-08-16T14:22:59.529" v="2002" actId="1076"/>
          <ac:picMkLst>
            <pc:docMk/>
            <pc:sldMk cId="2129874680" sldId="293"/>
            <ac:picMk id="5" creationId="{B04EF344-AC69-4F1F-B3E1-F568001D9A3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88427-736F-48E5-AB0B-6B2DE6C7E3F9}" type="datetimeFigureOut">
              <a:rPr lang="en-GB" smtClean="0"/>
              <a:pPr/>
              <a:t>14/09/2024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BB00A-71ED-40C6-A1CF-164C43AE5CE4}" type="slidenum">
              <a:rPr lang="en-GB" smtClean="0"/>
              <a:pPr/>
              <a:t>‹#›</a:t>
            </a:fld>
            <a:endParaRPr lang="en-GB"/>
          </a:p>
        </p:txBody>
      </p:sp>
    </p:spTree>
    <p:extLst>
      <p:ext uri="{BB962C8B-B14F-4D97-AF65-F5344CB8AC3E}">
        <p14:creationId xmlns:p14="http://schemas.microsoft.com/office/powerpoint/2010/main" val="2642473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1</a:t>
            </a:fld>
            <a:endParaRPr lang="en-GB"/>
          </a:p>
        </p:txBody>
      </p:sp>
    </p:spTree>
    <p:extLst>
      <p:ext uri="{BB962C8B-B14F-4D97-AF65-F5344CB8AC3E}">
        <p14:creationId xmlns:p14="http://schemas.microsoft.com/office/powerpoint/2010/main" val="2010395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6" y="1260000"/>
            <a:ext cx="6300000" cy="1548000"/>
          </a:xfrm>
        </p:spPr>
        <p:txBody>
          <a:bodyPr/>
          <a:lstStyle>
            <a:lvl1pPr>
              <a:lnSpc>
                <a:spcPts val="3800"/>
              </a:lnSpc>
              <a:defRPr sz="4400" baseline="0">
                <a:solidFill>
                  <a:schemeClr val="bg1"/>
                </a:solidFill>
              </a:defRPr>
            </a:lvl1pPr>
          </a:lstStyle>
          <a:p>
            <a:r>
              <a:rPr lang="en-GB" noProof="0" dirty="0"/>
              <a:t>Click to edit title</a:t>
            </a:r>
          </a:p>
        </p:txBody>
      </p:sp>
      <p:sp>
        <p:nvSpPr>
          <p:cNvPr id="3" name="Subtitel 2"/>
          <p:cNvSpPr>
            <a:spLocks noGrp="1"/>
          </p:cNvSpPr>
          <p:nvPr>
            <p:ph type="subTitle" idx="1" hasCustomPrompt="1"/>
          </p:nvPr>
        </p:nvSpPr>
        <p:spPr>
          <a:xfrm>
            <a:off x="491526" y="2808000"/>
            <a:ext cx="6300000" cy="810000"/>
          </a:xfrm>
        </p:spPr>
        <p:txBody>
          <a:bodyPr/>
          <a:lstStyle>
            <a:lvl1pPr marL="0" indent="0" algn="l">
              <a:buNone/>
              <a:defRPr b="0" i="0">
                <a:solidFill>
                  <a:schemeClr val="bg1"/>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a:t>Click to edit subtitle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
    <p:bg>
      <p:bgRef idx="1001">
        <a:schemeClr val="bg1"/>
      </p:bgRef>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6" y="1260000"/>
            <a:ext cx="6300000" cy="1548000"/>
          </a:xfrm>
        </p:spPr>
        <p:txBody>
          <a:bodyPr/>
          <a:lstStyle>
            <a:lvl1pPr>
              <a:lnSpc>
                <a:spcPts val="3800"/>
              </a:lnSpc>
              <a:defRPr sz="4400" baseline="0">
                <a:solidFill>
                  <a:srgbClr val="FFFFFF"/>
                </a:solidFill>
              </a:defRPr>
            </a:lvl1pPr>
          </a:lstStyle>
          <a:p>
            <a:r>
              <a:rPr lang="en-GB" noProof="0" dirty="0"/>
              <a:t>Click to edit title</a:t>
            </a:r>
          </a:p>
        </p:txBody>
      </p:sp>
      <p:sp>
        <p:nvSpPr>
          <p:cNvPr id="3" name="Subtitel 2"/>
          <p:cNvSpPr>
            <a:spLocks noGrp="1"/>
          </p:cNvSpPr>
          <p:nvPr>
            <p:ph type="subTitle" idx="1" hasCustomPrompt="1"/>
          </p:nvPr>
        </p:nvSpPr>
        <p:spPr>
          <a:xfrm>
            <a:off x="491526" y="2808000"/>
            <a:ext cx="6300000" cy="810000"/>
          </a:xfrm>
        </p:spPr>
        <p:txBody>
          <a:bodyPr/>
          <a:lstStyle>
            <a:lvl1pPr marL="0" indent="0" algn="l">
              <a:buNone/>
              <a:defRPr b="0" i="0">
                <a:solidFill>
                  <a:srgbClr val="FFFFFF"/>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a:t>Insert a picture and move it backwards </a:t>
            </a:r>
            <a:br>
              <a:rPr lang="en-GB" noProof="0" dirty="0"/>
            </a:br>
            <a:r>
              <a:rPr lang="en-GB" noProof="0" dirty="0"/>
              <a:t>with right mouse button &gt; send to back</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5" y="396000"/>
            <a:ext cx="8172000" cy="576000"/>
          </a:xfrm>
        </p:spPr>
        <p:txBody>
          <a:bodyPr/>
          <a:lstStyle>
            <a:lvl1pPr>
              <a:defRPr/>
            </a:lvl1pPr>
          </a:lstStyle>
          <a:p>
            <a:r>
              <a:rPr lang="en-GB" noProof="0" dirty="0"/>
              <a:t>Click to edit title</a:t>
            </a:r>
          </a:p>
        </p:txBody>
      </p:sp>
      <p:sp>
        <p:nvSpPr>
          <p:cNvPr id="3" name="Tijdelijke aanduiding voor inhoud 2"/>
          <p:cNvSpPr>
            <a:spLocks noGrp="1"/>
          </p:cNvSpPr>
          <p:nvPr>
            <p:ph idx="1" hasCustomPrompt="1"/>
          </p:nvPr>
        </p:nvSpPr>
        <p:spPr/>
        <p:txBody>
          <a:bodyPr/>
          <a:lstStyle>
            <a:lvl1pPr>
              <a:defRPr baseline="0"/>
            </a:lvl1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datum 3"/>
          <p:cNvSpPr>
            <a:spLocks noGrp="1"/>
          </p:cNvSpPr>
          <p:nvPr>
            <p:ph type="dt" sz="half" idx="10"/>
          </p:nvPr>
        </p:nvSpPr>
        <p:spPr/>
        <p:txBody>
          <a:bodyPr/>
          <a:lstStyle/>
          <a:p>
            <a:fld id="{F10973AC-957D-C346-BA56-D82065FA2AEB}" type="datetimeFigureOut">
              <a:rPr lang="nl-NL" smtClean="0"/>
              <a:pPr/>
              <a:t>14-9-2024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6BC05E-DB9A-EB4A-A776-575FA40369A3}" type="slidenum">
              <a:rPr lang="nl-NL" smtClean="0"/>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a:t>Click to edit title</a:t>
            </a:r>
          </a:p>
        </p:txBody>
      </p:sp>
      <p:sp>
        <p:nvSpPr>
          <p:cNvPr id="3" name="Tijdelijke aanduiding voor inhoud 2"/>
          <p:cNvSpPr>
            <a:spLocks noGrp="1"/>
          </p:cNvSpPr>
          <p:nvPr>
            <p:ph idx="1" hasCustomPrompt="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baseline="0"/>
            </a:lvl5pPr>
          </a:lstStyle>
          <a:p>
            <a:pPr lvl="0"/>
            <a:r>
              <a:rPr lang="en-GB" noProof="0" dirty="0"/>
              <a:t>Click to edit text</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datum 3"/>
          <p:cNvSpPr>
            <a:spLocks noGrp="1"/>
          </p:cNvSpPr>
          <p:nvPr>
            <p:ph type="dt" sz="half" idx="10"/>
          </p:nvPr>
        </p:nvSpPr>
        <p:spPr/>
        <p:txBody>
          <a:bodyPr/>
          <a:lstStyle/>
          <a:p>
            <a:fld id="{F10973AC-957D-C346-BA56-D82065FA2AEB}" type="datetimeFigureOut">
              <a:rPr lang="nl-NL" smtClean="0"/>
              <a:pPr/>
              <a:t>14-9-2024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6BC05E-DB9A-EB4A-A776-575FA40369A3}" type="slidenum">
              <a:rPr lang="nl-NL" smtClean="0"/>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a:t>Click to edit title</a:t>
            </a:r>
          </a:p>
        </p:txBody>
      </p:sp>
      <p:sp>
        <p:nvSpPr>
          <p:cNvPr id="3" name="Tijdelijke aanduiding voor inhoud 2"/>
          <p:cNvSpPr>
            <a:spLocks noGrp="1"/>
          </p:cNvSpPr>
          <p:nvPr>
            <p:ph sz="half" idx="1" hasCustomPrompt="1"/>
          </p:nvPr>
        </p:nvSpPr>
        <p:spPr>
          <a:xfrm>
            <a:off x="493200" y="972000"/>
            <a:ext cx="4014000" cy="3348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inhoud 3"/>
          <p:cNvSpPr>
            <a:spLocks noGrp="1"/>
          </p:cNvSpPr>
          <p:nvPr>
            <p:ph sz="half" idx="2" hasCustomPrompt="1"/>
          </p:nvPr>
        </p:nvSpPr>
        <p:spPr>
          <a:xfrm>
            <a:off x="4648201" y="971999"/>
            <a:ext cx="4015325" cy="3348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5" name="Tijdelijke aanduiding voor datum 4"/>
          <p:cNvSpPr>
            <a:spLocks noGrp="1"/>
          </p:cNvSpPr>
          <p:nvPr>
            <p:ph type="dt" sz="half" idx="10"/>
          </p:nvPr>
        </p:nvSpPr>
        <p:spPr/>
        <p:txBody>
          <a:bodyPr/>
          <a:lstStyle/>
          <a:p>
            <a:fld id="{F10973AC-957D-C346-BA56-D82065FA2AEB}" type="datetimeFigureOut">
              <a:rPr lang="nl-NL" smtClean="0"/>
              <a:pPr/>
              <a:t>14-9-2024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C6BC05E-DB9A-EB4A-A776-575FA40369A3}" type="slidenum">
              <a:rPr lang="nl-NL" smtClean="0"/>
              <a:pPr/>
              <a:t>‹#›</a:t>
            </a:fld>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Click to edit title</a:t>
            </a:r>
          </a:p>
        </p:txBody>
      </p:sp>
      <p:sp>
        <p:nvSpPr>
          <p:cNvPr id="3" name="Tijdelijke aanduiding voor tekst 2"/>
          <p:cNvSpPr>
            <a:spLocks noGrp="1"/>
          </p:cNvSpPr>
          <p:nvPr>
            <p:ph type="body" idx="1" hasCustomPrompt="1"/>
          </p:nvPr>
        </p:nvSpPr>
        <p:spPr>
          <a:xfrm>
            <a:off x="493200" y="972000"/>
            <a:ext cx="3997924"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tot edit text</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5" name="Tijdelijke aanduiding voor tekst 4"/>
          <p:cNvSpPr>
            <a:spLocks noGrp="1"/>
          </p:cNvSpPr>
          <p:nvPr>
            <p:ph type="body" sz="quarter" idx="3" hasCustomPrompt="1"/>
          </p:nvPr>
        </p:nvSpPr>
        <p:spPr>
          <a:xfrm>
            <a:off x="4645026" y="972000"/>
            <a:ext cx="4014000"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tot edit text</a:t>
            </a:r>
          </a:p>
        </p:txBody>
      </p:sp>
      <p:sp>
        <p:nvSpPr>
          <p:cNvPr id="6" name="Tijdelijke aanduiding voor inhoud 5"/>
          <p:cNvSpPr>
            <a:spLocks noGrp="1"/>
          </p:cNvSpPr>
          <p:nvPr>
            <p:ph sz="quarter" idx="4" hasCustomPrompt="1"/>
          </p:nvPr>
        </p:nvSpPr>
        <p:spPr>
          <a:xfrm>
            <a:off x="4645025" y="1296000"/>
            <a:ext cx="40140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fld id="{F10973AC-957D-C346-BA56-D82065FA2AEB}" type="datetimeFigureOut">
              <a:rPr lang="nl-NL" smtClean="0"/>
              <a:pPr/>
              <a:t>14-9-2024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C6BC05E-DB9A-EB4A-A776-575FA40369A3}" type="slidenum">
              <a:rPr lang="nl-NL" smtClean="0"/>
              <a:pPr/>
              <a:t>‹#›</a:t>
            </a:fld>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ictur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6" y="396000"/>
            <a:ext cx="3999599" cy="576000"/>
          </a:xfrm>
        </p:spPr>
        <p:txBody>
          <a:bodyPr/>
          <a:lstStyle>
            <a:lvl1pPr>
              <a:defRPr/>
            </a:lvl1pPr>
          </a:lstStyle>
          <a:p>
            <a:r>
              <a:rPr lang="en-GB" noProof="0" dirty="0"/>
              <a:t>Click to edit title</a:t>
            </a:r>
          </a:p>
        </p:txBody>
      </p:sp>
      <p:sp>
        <p:nvSpPr>
          <p:cNvPr id="3" name="Tijdelijke aanduiding voor tekst 2"/>
          <p:cNvSpPr>
            <a:spLocks noGrp="1"/>
          </p:cNvSpPr>
          <p:nvPr>
            <p:ph type="body" idx="1" hasCustomPrompt="1"/>
          </p:nvPr>
        </p:nvSpPr>
        <p:spPr>
          <a:xfrm>
            <a:off x="493200" y="972000"/>
            <a:ext cx="3997924"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 edit text</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fld id="{F10973AC-957D-C346-BA56-D82065FA2AEB}" type="datetimeFigureOut">
              <a:rPr lang="nl-NL" smtClean="0"/>
              <a:pPr/>
              <a:t>14-9-2024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C6BC05E-DB9A-EB4A-A776-575FA40369A3}" type="slidenum">
              <a:rPr lang="nl-NL" smtClean="0"/>
              <a:pPr/>
              <a:t>‹#›</a:t>
            </a:fld>
            <a:endParaRPr lang="nl-NL"/>
          </a:p>
        </p:txBody>
      </p:sp>
      <p:sp>
        <p:nvSpPr>
          <p:cNvPr id="10" name="Tijdelijke aanduiding voor afbeelding 2"/>
          <p:cNvSpPr>
            <a:spLocks noGrp="1"/>
          </p:cNvSpPr>
          <p:nvPr>
            <p:ph type="pic" idx="13" hasCustomPrompt="1"/>
          </p:nvPr>
        </p:nvSpPr>
        <p:spPr>
          <a:xfrm>
            <a:off x="4643999" y="396000"/>
            <a:ext cx="4014000" cy="3816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a:t>
            </a:r>
            <a:br>
              <a:rPr lang="en-GB" noProof="0" dirty="0"/>
            </a:br>
            <a:r>
              <a:rPr lang="en-GB" noProof="0" dirty="0"/>
              <a:t>insert a picture</a:t>
            </a: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2 Pictur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6" y="396000"/>
            <a:ext cx="3999599" cy="576000"/>
          </a:xfrm>
        </p:spPr>
        <p:txBody>
          <a:bodyPr/>
          <a:lstStyle>
            <a:lvl1pPr>
              <a:defRPr baseline="0"/>
            </a:lvl1pPr>
          </a:lstStyle>
          <a:p>
            <a:r>
              <a:rPr lang="en-GB" noProof="0" dirty="0"/>
              <a:t>Click to edit title</a:t>
            </a:r>
          </a:p>
        </p:txBody>
      </p:sp>
      <p:sp>
        <p:nvSpPr>
          <p:cNvPr id="3" name="Tijdelijke aanduiding voor tekst 2"/>
          <p:cNvSpPr>
            <a:spLocks noGrp="1"/>
          </p:cNvSpPr>
          <p:nvPr>
            <p:ph type="body" idx="1" hasCustomPrompt="1"/>
          </p:nvPr>
        </p:nvSpPr>
        <p:spPr>
          <a:xfrm>
            <a:off x="491524" y="972000"/>
            <a:ext cx="3999600" cy="324000"/>
          </a:xfrm>
        </p:spPr>
        <p:txBody>
          <a:bodyPr anchor="t" anchorCtr="0"/>
          <a:lstStyle>
            <a:lvl1pPr marL="0" indent="0">
              <a:buNone/>
              <a:defRPr sz="1800" b="0" i="0">
                <a:solidFill>
                  <a:schemeClr val="tx1"/>
                </a:solidFill>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 edit text</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fld id="{F10973AC-957D-C346-BA56-D82065FA2AEB}" type="datetimeFigureOut">
              <a:rPr lang="nl-NL" smtClean="0"/>
              <a:pPr/>
              <a:t>14-9-2024</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8C6BC05E-DB9A-EB4A-A776-575FA40369A3}" type="slidenum">
              <a:rPr lang="nl-NL" smtClean="0"/>
              <a:pPr/>
              <a:t>‹#›</a:t>
            </a:fld>
            <a:endParaRPr lang="nl-NL"/>
          </a:p>
        </p:txBody>
      </p:sp>
      <p:sp>
        <p:nvSpPr>
          <p:cNvPr id="10" name="Tijdelijke aanduiding voor afbeelding 2"/>
          <p:cNvSpPr>
            <a:spLocks noGrp="1"/>
          </p:cNvSpPr>
          <p:nvPr>
            <p:ph type="pic" idx="13" hasCustomPrompt="1"/>
          </p:nvPr>
        </p:nvSpPr>
        <p:spPr>
          <a:xfrm>
            <a:off x="4643999" y="396000"/>
            <a:ext cx="4014000" cy="1836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 </a:t>
            </a:r>
            <a:br>
              <a:rPr lang="en-GB" noProof="0" dirty="0"/>
            </a:br>
            <a:r>
              <a:rPr lang="en-GB" noProof="0" dirty="0"/>
              <a:t>insert a picture</a:t>
            </a:r>
          </a:p>
          <a:p>
            <a:endParaRPr lang="nl-NL" dirty="0"/>
          </a:p>
        </p:txBody>
      </p:sp>
      <p:sp>
        <p:nvSpPr>
          <p:cNvPr id="11" name="Tijdelijke aanduiding voor afbeelding 2"/>
          <p:cNvSpPr>
            <a:spLocks noGrp="1"/>
          </p:cNvSpPr>
          <p:nvPr>
            <p:ph type="pic" idx="14" hasCustomPrompt="1"/>
          </p:nvPr>
        </p:nvSpPr>
        <p:spPr>
          <a:xfrm>
            <a:off x="4643999" y="2376000"/>
            <a:ext cx="4014000" cy="1836000"/>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 </a:t>
            </a:r>
            <a:br>
              <a:rPr lang="en-GB" noProof="0" dirty="0"/>
            </a:br>
            <a:r>
              <a:rPr lang="en-GB" noProof="0" dirty="0"/>
              <a:t>insert a picture</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Click to edit title</a:t>
            </a:r>
          </a:p>
        </p:txBody>
      </p:sp>
      <p:sp>
        <p:nvSpPr>
          <p:cNvPr id="3" name="Tijdelijke aanduiding voor datum 2"/>
          <p:cNvSpPr>
            <a:spLocks noGrp="1"/>
          </p:cNvSpPr>
          <p:nvPr>
            <p:ph type="dt" sz="half" idx="10"/>
          </p:nvPr>
        </p:nvSpPr>
        <p:spPr/>
        <p:txBody>
          <a:bodyPr/>
          <a:lstStyle/>
          <a:p>
            <a:fld id="{F10973AC-957D-C346-BA56-D82065FA2AEB}" type="datetimeFigureOut">
              <a:rPr lang="nl-NL" smtClean="0"/>
              <a:pPr/>
              <a:t>14-9-2024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8C6BC05E-DB9A-EB4A-A776-575FA40369A3}" type="slidenum">
              <a:rPr lang="nl-NL" smtClean="0"/>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10973AC-957D-C346-BA56-D82065FA2AEB}" type="datetimeFigureOut">
              <a:rPr lang="nl-NL" smtClean="0"/>
              <a:pPr/>
              <a:t>14-9-2024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8C6BC05E-DB9A-EB4A-A776-575FA40369A3}" type="slidenum">
              <a:rPr lang="nl-NL" smtClean="0"/>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jdelijke aanduiding voor afbeelding 2"/>
          <p:cNvSpPr>
            <a:spLocks noGrp="1"/>
          </p:cNvSpPr>
          <p:nvPr>
            <p:ph type="pic" idx="1" hasCustomPrompt="1"/>
          </p:nvPr>
        </p:nvSpPr>
        <p:spPr>
          <a:xfrm>
            <a:off x="491525" y="792000"/>
            <a:ext cx="8172000" cy="3418613"/>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a:t>
            </a:r>
            <a:br>
              <a:rPr lang="en-GB" noProof="0" dirty="0"/>
            </a:br>
            <a:r>
              <a:rPr lang="en-GB" noProof="0" dirty="0"/>
              <a:t>insert a picture</a:t>
            </a:r>
          </a:p>
        </p:txBody>
      </p:sp>
      <p:sp>
        <p:nvSpPr>
          <p:cNvPr id="2" name="Titel 1"/>
          <p:cNvSpPr>
            <a:spLocks noGrp="1"/>
          </p:cNvSpPr>
          <p:nvPr>
            <p:ph type="title" hasCustomPrompt="1"/>
          </p:nvPr>
        </p:nvSpPr>
        <p:spPr>
          <a:xfrm>
            <a:off x="491525" y="396000"/>
            <a:ext cx="8172000" cy="396000"/>
          </a:xfrm>
        </p:spPr>
        <p:txBody>
          <a:bodyPr anchor="t" anchorCtr="0"/>
          <a:lstStyle>
            <a:lvl1pPr algn="l">
              <a:lnSpc>
                <a:spcPts val="2500"/>
              </a:lnSpc>
              <a:defRPr sz="2000" b="1" baseline="0">
                <a:solidFill>
                  <a:schemeClr val="tx1"/>
                </a:solidFill>
                <a:latin typeface="+mj-lt"/>
              </a:defRPr>
            </a:lvl1pPr>
          </a:lstStyle>
          <a:p>
            <a:r>
              <a:rPr lang="en-GB" noProof="0" dirty="0"/>
              <a:t>Click to edit title</a:t>
            </a:r>
          </a:p>
        </p:txBody>
      </p:sp>
      <p:sp>
        <p:nvSpPr>
          <p:cNvPr id="5" name="Tijdelijke aanduiding voor datum 4"/>
          <p:cNvSpPr>
            <a:spLocks noGrp="1"/>
          </p:cNvSpPr>
          <p:nvPr>
            <p:ph type="dt" sz="half" idx="10"/>
          </p:nvPr>
        </p:nvSpPr>
        <p:spPr/>
        <p:txBody>
          <a:bodyPr/>
          <a:lstStyle/>
          <a:p>
            <a:fld id="{F10973AC-957D-C346-BA56-D82065FA2AEB}" type="datetimeFigureOut">
              <a:rPr lang="nl-NL" smtClean="0"/>
              <a:pPr/>
              <a:t>14-9-2024</a:t>
            </a:fld>
            <a:endParaRPr lang="nl-NL"/>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8C6BC05E-DB9A-EB4A-A776-575FA40369A3}" type="slidenum">
              <a:rPr lang="nl-NL" smtClean="0"/>
              <a:pPr/>
              <a:t>‹#›</a:t>
            </a:fld>
            <a:endParaRPr lang="nl-NL"/>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91525" y="396000"/>
            <a:ext cx="8172000" cy="576000"/>
          </a:xfrm>
          <a:prstGeom prst="rect">
            <a:avLst/>
          </a:prstGeom>
        </p:spPr>
        <p:txBody>
          <a:bodyPr vert="horz" lIns="0" tIns="0" rIns="0" bIns="0" rtlCol="0" anchor="t" anchorCtr="0">
            <a:noAutofit/>
          </a:bodyPr>
          <a:lstStyle/>
          <a:p>
            <a:r>
              <a:rPr lang="en-GB" noProof="0" dirty="0"/>
              <a:t>Click to edit title</a:t>
            </a:r>
          </a:p>
        </p:txBody>
      </p:sp>
      <p:sp>
        <p:nvSpPr>
          <p:cNvPr id="3" name="Tijdelijke aanduiding voor tekst 2"/>
          <p:cNvSpPr>
            <a:spLocks noGrp="1"/>
          </p:cNvSpPr>
          <p:nvPr>
            <p:ph type="body" idx="1"/>
          </p:nvPr>
        </p:nvSpPr>
        <p:spPr>
          <a:xfrm>
            <a:off x="491524" y="971551"/>
            <a:ext cx="8172000" cy="3348000"/>
          </a:xfrm>
          <a:prstGeom prst="rect">
            <a:avLst/>
          </a:prstGeom>
        </p:spPr>
        <p:txBody>
          <a:bodyPr vert="horz" lIns="0" tIns="0" rIns="0" bIns="0" rtlCol="0" anchor="t" anchorCtr="0">
            <a:noAutofit/>
          </a:body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datum 3"/>
          <p:cNvSpPr>
            <a:spLocks noGrp="1"/>
          </p:cNvSpPr>
          <p:nvPr>
            <p:ph type="dt" sz="half" idx="2"/>
          </p:nvPr>
        </p:nvSpPr>
        <p:spPr>
          <a:xfrm>
            <a:off x="817200" y="4663178"/>
            <a:ext cx="756000" cy="180285"/>
          </a:xfrm>
          <a:prstGeom prst="rect">
            <a:avLst/>
          </a:prstGeom>
        </p:spPr>
        <p:txBody>
          <a:bodyPr vert="horz" lIns="0" tIns="0" rIns="0" bIns="0" rtlCol="0" anchor="t" anchorCtr="0">
            <a:noAutofit/>
          </a:bodyPr>
          <a:lstStyle>
            <a:lvl1pPr algn="l">
              <a:defRPr sz="1000">
                <a:solidFill>
                  <a:schemeClr val="tx1"/>
                </a:solidFill>
                <a:latin typeface="Museo Sans 100"/>
                <a:cs typeface="Museo Sans 100"/>
              </a:defRPr>
            </a:lvl1pPr>
          </a:lstStyle>
          <a:p>
            <a:fld id="{F10973AC-957D-C346-BA56-D82065FA2AEB}" type="datetimeFigureOut">
              <a:rPr lang="nl-NL" smtClean="0"/>
              <a:pPr/>
              <a:t>14-9-2024</a:t>
            </a:fld>
            <a:endParaRPr lang="nl-NL" dirty="0"/>
          </a:p>
        </p:txBody>
      </p:sp>
      <p:sp>
        <p:nvSpPr>
          <p:cNvPr id="5" name="Tijdelijke aanduiding voor voettekst 4"/>
          <p:cNvSpPr>
            <a:spLocks noGrp="1"/>
          </p:cNvSpPr>
          <p:nvPr>
            <p:ph type="ftr" sz="quarter" idx="3"/>
          </p:nvPr>
        </p:nvSpPr>
        <p:spPr>
          <a:xfrm>
            <a:off x="1573200" y="4663178"/>
            <a:ext cx="5102920" cy="180285"/>
          </a:xfrm>
          <a:prstGeom prst="rect">
            <a:avLst/>
          </a:prstGeom>
        </p:spPr>
        <p:txBody>
          <a:bodyPr vert="horz" lIns="0" tIns="0" rIns="0" bIns="0" rtlCol="0" anchor="t" anchorCtr="0">
            <a:noAutofit/>
          </a:bodyPr>
          <a:lstStyle>
            <a:lvl1pPr algn="l">
              <a:defRPr sz="1000" b="0" i="0">
                <a:solidFill>
                  <a:srgbClr val="BC0436"/>
                </a:solidFill>
                <a:latin typeface="+mn-lt"/>
                <a:cs typeface="Museo Sans 500"/>
              </a:defRPr>
            </a:lvl1pPr>
          </a:lstStyle>
          <a:p>
            <a:endParaRPr lang="nl-NL" dirty="0"/>
          </a:p>
        </p:txBody>
      </p:sp>
      <p:sp>
        <p:nvSpPr>
          <p:cNvPr id="6" name="Tijdelijke aanduiding voor dianummer 5"/>
          <p:cNvSpPr>
            <a:spLocks noGrp="1"/>
          </p:cNvSpPr>
          <p:nvPr>
            <p:ph type="sldNum" sz="quarter" idx="4"/>
          </p:nvPr>
        </p:nvSpPr>
        <p:spPr>
          <a:xfrm>
            <a:off x="491525" y="4663178"/>
            <a:ext cx="324000" cy="180285"/>
          </a:xfrm>
          <a:prstGeom prst="rect">
            <a:avLst/>
          </a:prstGeom>
        </p:spPr>
        <p:txBody>
          <a:bodyPr vert="horz" lIns="0" tIns="0" rIns="0" bIns="0" rtlCol="0" anchor="t" anchorCtr="0">
            <a:noAutofit/>
          </a:bodyPr>
          <a:lstStyle>
            <a:lvl1pPr algn="l">
              <a:defRPr sz="1000" b="0" i="0">
                <a:solidFill>
                  <a:schemeClr val="tx2"/>
                </a:solidFill>
                <a:latin typeface="+mn-lt"/>
                <a:cs typeface="Museo Sans 500"/>
              </a:defRPr>
            </a:lvl1pPr>
          </a:lstStyle>
          <a:p>
            <a:fld id="{8C6BC05E-DB9A-EB4A-A776-575FA40369A3}" type="slidenum">
              <a:rPr lang="nl-NL" smtClean="0"/>
              <a:pPr/>
              <a:t>‹#›</a:t>
            </a:fld>
            <a:endParaRPr lang="nl-NL"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9" r:id="rId4"/>
    <p:sldLayoutId id="2147483652" r:id="rId5"/>
    <p:sldLayoutId id="2147483653" r:id="rId6"/>
    <p:sldLayoutId id="2147483660" r:id="rId7"/>
    <p:sldLayoutId id="2147483661" r:id="rId8"/>
    <p:sldLayoutId id="2147483654" r:id="rId9"/>
    <p:sldLayoutId id="2147483655" r:id="rId10"/>
    <p:sldLayoutId id="2147483657" r:id="rId11"/>
  </p:sldLayoutIdLst>
  <p:txStyles>
    <p:titleStyle>
      <a:lvl1pPr algn="l" defTabSz="457200" rtl="0" eaLnBrk="1" latinLnBrk="0" hangingPunct="1">
        <a:lnSpc>
          <a:spcPts val="3200"/>
        </a:lnSpc>
        <a:spcBef>
          <a:spcPct val="0"/>
        </a:spcBef>
        <a:buNone/>
        <a:defRPr sz="2800" b="0" i="0" kern="1200">
          <a:solidFill>
            <a:schemeClr val="tx2"/>
          </a:solidFill>
          <a:latin typeface="+mj-lt"/>
          <a:ea typeface="+mj-ea"/>
          <a:cs typeface="Museo Sans 700"/>
        </a:defRPr>
      </a:lvl1pPr>
    </p:titleStyle>
    <p:bodyStyle>
      <a:lvl1pPr marL="216000" indent="-216000" algn="l" defTabSz="457200" rtl="0" eaLnBrk="1" latinLnBrk="0" hangingPunct="1">
        <a:lnSpc>
          <a:spcPts val="2300"/>
        </a:lnSpc>
        <a:spcBef>
          <a:spcPts val="0"/>
        </a:spcBef>
        <a:buSzPct val="130000"/>
        <a:buFont typeface="Arial"/>
        <a:buChar char="•"/>
        <a:defRPr sz="1800" b="0" i="0" kern="1200" baseline="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freesvg.org/jigsaw-puzzle" TargetMode="External"/><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The role and responsibility of online marketplaces in EU law</a:t>
            </a:r>
            <a:endParaRPr lang="nl-NL" dirty="0"/>
          </a:p>
        </p:txBody>
      </p:sp>
      <p:sp>
        <p:nvSpPr>
          <p:cNvPr id="3" name="Subtitel 2"/>
          <p:cNvSpPr>
            <a:spLocks noGrp="1"/>
          </p:cNvSpPr>
          <p:nvPr>
            <p:ph type="subTitle" idx="1"/>
          </p:nvPr>
        </p:nvSpPr>
        <p:spPr/>
        <p:txBody>
          <a:bodyPr/>
          <a:lstStyle/>
          <a:p>
            <a:r>
              <a:rPr lang="en-US" dirty="0"/>
              <a:t>Martien Schaub</a:t>
            </a:r>
          </a:p>
          <a:p>
            <a:r>
              <a:rPr lang="en-US"/>
              <a:t>17 September </a:t>
            </a:r>
            <a:r>
              <a:rPr lang="en-US" dirty="0"/>
              <a:t>2024</a:t>
            </a:r>
            <a:endParaRPr lang="nl-N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B4ED40-C7AA-969A-D9D4-8298FA2C8CBE}"/>
              </a:ext>
            </a:extLst>
          </p:cNvPr>
          <p:cNvSpPr/>
          <p:nvPr/>
        </p:nvSpPr>
        <p:spPr>
          <a:xfrm>
            <a:off x="1001806" y="2127997"/>
            <a:ext cx="1620370" cy="97491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t>Supplier</a:t>
            </a:r>
            <a:endParaRPr lang="nl-NL" dirty="0"/>
          </a:p>
        </p:txBody>
      </p:sp>
      <p:sp>
        <p:nvSpPr>
          <p:cNvPr id="6" name="Arrow: Right 5">
            <a:extLst>
              <a:ext uri="{FF2B5EF4-FFF2-40B4-BE49-F238E27FC236}">
                <a16:creationId xmlns:a16="http://schemas.microsoft.com/office/drawing/2014/main" id="{58E9BF3F-6A0E-8E5D-325F-F3F91932C598}"/>
              </a:ext>
            </a:extLst>
          </p:cNvPr>
          <p:cNvSpPr/>
          <p:nvPr/>
        </p:nvSpPr>
        <p:spPr>
          <a:xfrm>
            <a:off x="2622176" y="2342881"/>
            <a:ext cx="3267633" cy="484632"/>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nl-NL"/>
          </a:p>
        </p:txBody>
      </p:sp>
      <p:sp>
        <p:nvSpPr>
          <p:cNvPr id="8" name="Rectangle 7">
            <a:extLst>
              <a:ext uri="{FF2B5EF4-FFF2-40B4-BE49-F238E27FC236}">
                <a16:creationId xmlns:a16="http://schemas.microsoft.com/office/drawing/2014/main" id="{4AFD2FB3-3D5E-7A48-96D3-14B7DE1FDB27}"/>
              </a:ext>
            </a:extLst>
          </p:cNvPr>
          <p:cNvSpPr/>
          <p:nvPr/>
        </p:nvSpPr>
        <p:spPr>
          <a:xfrm>
            <a:off x="5889809" y="2127997"/>
            <a:ext cx="1680885" cy="97491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t>Consumer</a:t>
            </a:r>
            <a:endParaRPr lang="nl-NL" dirty="0"/>
          </a:p>
        </p:txBody>
      </p:sp>
      <p:sp>
        <p:nvSpPr>
          <p:cNvPr id="9" name="Oval 8">
            <a:extLst>
              <a:ext uri="{FF2B5EF4-FFF2-40B4-BE49-F238E27FC236}">
                <a16:creationId xmlns:a16="http://schemas.microsoft.com/office/drawing/2014/main" id="{A06375AF-196D-91C2-2AC6-DB12DCEAF4F4}"/>
              </a:ext>
            </a:extLst>
          </p:cNvPr>
          <p:cNvSpPr/>
          <p:nvPr/>
        </p:nvSpPr>
        <p:spPr>
          <a:xfrm>
            <a:off x="3092824" y="1896036"/>
            <a:ext cx="2191870" cy="135142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Online </a:t>
            </a:r>
          </a:p>
          <a:p>
            <a:pPr algn="ctr"/>
            <a:r>
              <a:rPr lang="en-US" dirty="0">
                <a:ln w="0"/>
                <a:solidFill>
                  <a:schemeClr val="tx1"/>
                </a:solidFill>
                <a:effectLst>
                  <a:outerShdw blurRad="38100" dist="19050" dir="2700000" algn="tl" rotWithShape="0">
                    <a:schemeClr val="dk1">
                      <a:alpha val="40000"/>
                    </a:schemeClr>
                  </a:outerShdw>
                </a:effectLst>
              </a:rPr>
              <a:t>Marketplace</a:t>
            </a:r>
            <a:endParaRPr lang="nl-NL"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32107A-2744-4C2B-9A46-652F83FE6928}"/>
              </a:ext>
            </a:extLst>
          </p:cNvPr>
          <p:cNvPicPr>
            <a:picLocks noChangeAspect="1"/>
          </p:cNvPicPr>
          <p:nvPr/>
        </p:nvPicPr>
        <p:blipFill>
          <a:blip r:embed="rId2"/>
          <a:stretch>
            <a:fillRect/>
          </a:stretch>
        </p:blipFill>
        <p:spPr>
          <a:xfrm>
            <a:off x="662507" y="1634297"/>
            <a:ext cx="1696491" cy="1696491"/>
          </a:xfrm>
          <a:prstGeom prst="rect">
            <a:avLst/>
          </a:prstGeom>
        </p:spPr>
      </p:pic>
      <p:pic>
        <p:nvPicPr>
          <p:cNvPr id="2" name="Picture 1">
            <a:extLst>
              <a:ext uri="{FF2B5EF4-FFF2-40B4-BE49-F238E27FC236}">
                <a16:creationId xmlns:a16="http://schemas.microsoft.com/office/drawing/2014/main" id="{1DDA8A22-FA94-A9EE-CFE1-31DA5247400F}"/>
              </a:ext>
            </a:extLst>
          </p:cNvPr>
          <p:cNvPicPr>
            <a:picLocks noChangeAspect="1"/>
          </p:cNvPicPr>
          <p:nvPr/>
        </p:nvPicPr>
        <p:blipFill>
          <a:blip r:embed="rId3"/>
          <a:stretch>
            <a:fillRect/>
          </a:stretch>
        </p:blipFill>
        <p:spPr>
          <a:xfrm>
            <a:off x="2974688" y="1586753"/>
            <a:ext cx="2983999" cy="1838244"/>
          </a:xfrm>
          <a:prstGeom prst="rect">
            <a:avLst/>
          </a:prstGeom>
        </p:spPr>
      </p:pic>
      <p:pic>
        <p:nvPicPr>
          <p:cNvPr id="3" name="Picture 2">
            <a:extLst>
              <a:ext uri="{FF2B5EF4-FFF2-40B4-BE49-F238E27FC236}">
                <a16:creationId xmlns:a16="http://schemas.microsoft.com/office/drawing/2014/main" id="{FF5050A5-9967-0A3D-20C7-F16221D8E5D1}"/>
              </a:ext>
            </a:extLst>
          </p:cNvPr>
          <p:cNvPicPr>
            <a:picLocks noChangeAspect="1"/>
          </p:cNvPicPr>
          <p:nvPr/>
        </p:nvPicPr>
        <p:blipFill>
          <a:blip r:embed="rId4"/>
          <a:stretch>
            <a:fillRect/>
          </a:stretch>
        </p:blipFill>
        <p:spPr>
          <a:xfrm>
            <a:off x="5132353" y="1495344"/>
            <a:ext cx="4011647" cy="1929653"/>
          </a:xfrm>
          <a:prstGeom prst="rect">
            <a:avLst/>
          </a:prstGeom>
        </p:spPr>
      </p:pic>
    </p:spTree>
    <p:extLst>
      <p:ext uri="{BB962C8B-B14F-4D97-AF65-F5344CB8AC3E}">
        <p14:creationId xmlns:p14="http://schemas.microsoft.com/office/powerpoint/2010/main" val="212987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681C2-60F8-8EA8-C11A-9AD350376825}"/>
              </a:ext>
            </a:extLst>
          </p:cNvPr>
          <p:cNvSpPr>
            <a:spLocks noGrp="1"/>
          </p:cNvSpPr>
          <p:nvPr>
            <p:ph type="title"/>
          </p:nvPr>
        </p:nvSpPr>
        <p:spPr>
          <a:xfrm>
            <a:off x="491525" y="395999"/>
            <a:ext cx="8172000" cy="856497"/>
          </a:xfrm>
        </p:spPr>
        <p:txBody>
          <a:bodyPr/>
          <a:lstStyle/>
          <a:p>
            <a:r>
              <a:rPr lang="en-US" dirty="0"/>
              <a:t>Consumer law authors about online marketplaces</a:t>
            </a:r>
            <a:endParaRPr lang="nl-NL" dirty="0"/>
          </a:p>
        </p:txBody>
      </p:sp>
      <p:sp>
        <p:nvSpPr>
          <p:cNvPr id="3" name="Content Placeholder 2">
            <a:extLst>
              <a:ext uri="{FF2B5EF4-FFF2-40B4-BE49-F238E27FC236}">
                <a16:creationId xmlns:a16="http://schemas.microsoft.com/office/drawing/2014/main" id="{39138AFA-82D4-C909-013E-5844CDF6311F}"/>
              </a:ext>
            </a:extLst>
          </p:cNvPr>
          <p:cNvSpPr>
            <a:spLocks noGrp="1"/>
          </p:cNvSpPr>
          <p:nvPr>
            <p:ph idx="1"/>
          </p:nvPr>
        </p:nvSpPr>
        <p:spPr>
          <a:xfrm>
            <a:off x="491524" y="1413861"/>
            <a:ext cx="8172000" cy="2905689"/>
          </a:xfrm>
        </p:spPr>
        <p:txBody>
          <a:bodyPr/>
          <a:lstStyle/>
          <a:p>
            <a:pPr marL="0" indent="0">
              <a:buNone/>
            </a:pPr>
            <a:r>
              <a:rPr lang="en-US" dirty="0"/>
              <a:t>“substantial confusion about the legal position of the platform operators in different fields of law”</a:t>
            </a:r>
          </a:p>
          <a:p>
            <a:pPr marL="0" indent="0">
              <a:buNone/>
            </a:pPr>
            <a:endParaRPr lang="en-US" dirty="0"/>
          </a:p>
          <a:p>
            <a:pPr marL="0" indent="0">
              <a:buNone/>
            </a:pPr>
            <a:r>
              <a:rPr lang="en-US" dirty="0"/>
              <a:t>“legal framework is uncertain, particularly with regard to the question whether they are intermediaries for the purpose of specific intermediary liability regime”</a:t>
            </a:r>
          </a:p>
          <a:p>
            <a:pPr marL="0" indent="0">
              <a:buNone/>
            </a:pPr>
            <a:endParaRPr lang="en-US" dirty="0"/>
          </a:p>
          <a:p>
            <a:pPr marL="0" indent="0">
              <a:buNone/>
            </a:pPr>
            <a:r>
              <a:rPr lang="en-US" dirty="0"/>
              <a:t>“no broad academic or political debate on an extension of product liability law to online marketplaces”</a:t>
            </a:r>
            <a:endParaRPr lang="nl-NL" dirty="0"/>
          </a:p>
        </p:txBody>
      </p:sp>
    </p:spTree>
    <p:extLst>
      <p:ext uri="{BB962C8B-B14F-4D97-AF65-F5344CB8AC3E}">
        <p14:creationId xmlns:p14="http://schemas.microsoft.com/office/powerpoint/2010/main" val="1941834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D06F59DC-4694-F04A-4738-DE7D086D6939}"/>
              </a:ext>
            </a:extLst>
          </p:cNvPr>
          <p:cNvPicPr>
            <a:picLocks noGrp="1" noChangeAspect="1"/>
          </p:cNvPicPr>
          <p:nvPr>
            <p:ph idx="1"/>
          </p:nvPr>
        </p:nvPicPr>
        <p:blipFill>
          <a:blip r:embed="rId2"/>
          <a:stretch>
            <a:fillRect/>
          </a:stretch>
        </p:blipFill>
        <p:spPr>
          <a:xfrm>
            <a:off x="2036269" y="748510"/>
            <a:ext cx="4779469" cy="3638019"/>
          </a:xfrm>
          <a:prstGeom prst="rect">
            <a:avLst/>
          </a:prstGeom>
        </p:spPr>
      </p:pic>
      <p:sp>
        <p:nvSpPr>
          <p:cNvPr id="3" name="TextBox 2">
            <a:extLst>
              <a:ext uri="{FF2B5EF4-FFF2-40B4-BE49-F238E27FC236}">
                <a16:creationId xmlns:a16="http://schemas.microsoft.com/office/drawing/2014/main" id="{9B363C20-B1DD-B8A0-0947-DC05BC9E56EB}"/>
              </a:ext>
            </a:extLst>
          </p:cNvPr>
          <p:cNvSpPr txBox="1"/>
          <p:nvPr/>
        </p:nvSpPr>
        <p:spPr>
          <a:xfrm>
            <a:off x="753035" y="1444597"/>
            <a:ext cx="922084" cy="584775"/>
          </a:xfrm>
          <a:prstGeom prst="rect">
            <a:avLst/>
          </a:prstGeom>
          <a:noFill/>
        </p:spPr>
        <p:txBody>
          <a:bodyPr wrap="square" rtlCol="0">
            <a:spAutoFit/>
          </a:bodyPr>
          <a:lstStyle/>
          <a:p>
            <a:r>
              <a:rPr lang="en-US" sz="3200" dirty="0">
                <a:solidFill>
                  <a:schemeClr val="tx2"/>
                </a:solidFill>
              </a:rPr>
              <a:t>Us</a:t>
            </a:r>
            <a:endParaRPr lang="nl-NL" sz="3200" dirty="0">
              <a:solidFill>
                <a:schemeClr val="tx2"/>
              </a:solidFill>
            </a:endParaRPr>
          </a:p>
        </p:txBody>
      </p:sp>
      <p:cxnSp>
        <p:nvCxnSpPr>
          <p:cNvPr id="10" name="Straight Arrow Connector 9">
            <a:extLst>
              <a:ext uri="{FF2B5EF4-FFF2-40B4-BE49-F238E27FC236}">
                <a16:creationId xmlns:a16="http://schemas.microsoft.com/office/drawing/2014/main" id="{4138B9B6-6BC0-DBB8-006E-2E0C6359E3A3}"/>
              </a:ext>
            </a:extLst>
          </p:cNvPr>
          <p:cNvCxnSpPr>
            <a:cxnSpLocks/>
          </p:cNvCxnSpPr>
          <p:nvPr/>
        </p:nvCxnSpPr>
        <p:spPr>
          <a:xfrm>
            <a:off x="1390810" y="1775012"/>
            <a:ext cx="1659751" cy="254360"/>
          </a:xfrm>
          <a:prstGeom prst="straightConnector1">
            <a:avLst/>
          </a:prstGeom>
          <a:ln w="889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BBCC7AED-6A2E-6990-BD3E-1024861FB785}"/>
              </a:ext>
            </a:extLst>
          </p:cNvPr>
          <p:cNvCxnSpPr>
            <a:cxnSpLocks/>
          </p:cNvCxnSpPr>
          <p:nvPr/>
        </p:nvCxnSpPr>
        <p:spPr>
          <a:xfrm flipH="1">
            <a:off x="5278931" y="3319895"/>
            <a:ext cx="1632761" cy="199785"/>
          </a:xfrm>
          <a:prstGeom prst="straightConnector1">
            <a:avLst/>
          </a:prstGeom>
          <a:ln w="889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BD21BF-ACC2-9455-A25C-D039A03BC003}"/>
              </a:ext>
            </a:extLst>
          </p:cNvPr>
          <p:cNvSpPr txBox="1"/>
          <p:nvPr/>
        </p:nvSpPr>
        <p:spPr>
          <a:xfrm>
            <a:off x="6942111" y="2981010"/>
            <a:ext cx="1060397" cy="584775"/>
          </a:xfrm>
          <a:prstGeom prst="rect">
            <a:avLst/>
          </a:prstGeom>
          <a:noFill/>
        </p:spPr>
        <p:txBody>
          <a:bodyPr wrap="square" rtlCol="0">
            <a:spAutoFit/>
          </a:bodyPr>
          <a:lstStyle/>
          <a:p>
            <a:r>
              <a:rPr lang="en-US" sz="3200" dirty="0">
                <a:solidFill>
                  <a:schemeClr val="tx2"/>
                </a:solidFill>
              </a:rPr>
              <a:t>Law</a:t>
            </a:r>
            <a:endParaRPr lang="nl-NL" sz="32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69C60-B3AA-5AF0-9E14-40218B46251F}"/>
              </a:ext>
            </a:extLst>
          </p:cNvPr>
          <p:cNvSpPr>
            <a:spLocks noGrp="1"/>
          </p:cNvSpPr>
          <p:nvPr>
            <p:ph type="title"/>
          </p:nvPr>
        </p:nvSpPr>
        <p:spPr/>
        <p:txBody>
          <a:bodyPr/>
          <a:lstStyle/>
          <a:p>
            <a:r>
              <a:rPr lang="en-US" dirty="0"/>
              <a:t>Which laws?</a:t>
            </a:r>
            <a:endParaRPr lang="nl-NL" dirty="0"/>
          </a:p>
        </p:txBody>
      </p:sp>
      <p:sp>
        <p:nvSpPr>
          <p:cNvPr id="6" name="Content Placeholder 5">
            <a:extLst>
              <a:ext uri="{FF2B5EF4-FFF2-40B4-BE49-F238E27FC236}">
                <a16:creationId xmlns:a16="http://schemas.microsoft.com/office/drawing/2014/main" id="{1143D466-D7AE-B643-95EA-FD5260BC09A8}"/>
              </a:ext>
            </a:extLst>
          </p:cNvPr>
          <p:cNvSpPr>
            <a:spLocks noGrp="1"/>
          </p:cNvSpPr>
          <p:nvPr>
            <p:ph idx="1"/>
          </p:nvPr>
        </p:nvSpPr>
        <p:spPr>
          <a:xfrm>
            <a:off x="353466" y="1019013"/>
            <a:ext cx="8667589" cy="3105473"/>
          </a:xfrm>
        </p:spPr>
        <p:txBody>
          <a:bodyPr/>
          <a:lstStyle/>
          <a:p>
            <a:endParaRPr lang="en-US" sz="2000" dirty="0"/>
          </a:p>
          <a:p>
            <a:pPr marL="285750" indent="-285750">
              <a:buBlip>
                <a:blip r:embed="rId2">
                  <a:extLst>
                    <a:ext uri="{837473B0-CC2E-450A-ABE3-18F120FF3D39}">
                      <a1611:picAttrSrcUrl xmlns:a1611="http://schemas.microsoft.com/office/drawing/2016/11/main" r:id="rId3"/>
                    </a:ext>
                  </a:extLst>
                </a:blip>
              </a:buBlip>
            </a:pPr>
            <a:r>
              <a:rPr lang="en-US" sz="2000" dirty="0"/>
              <a:t>Directive (EU) 2019/2161 (Modernization directive)</a:t>
            </a:r>
          </a:p>
          <a:p>
            <a:endParaRPr lang="en-US" sz="2000" dirty="0"/>
          </a:p>
          <a:p>
            <a:pPr marL="285750" indent="-285750">
              <a:buBlip>
                <a:blip r:embed="rId2">
                  <a:extLst>
                    <a:ext uri="{837473B0-CC2E-450A-ABE3-18F120FF3D39}">
                      <a1611:picAttrSrcUrl xmlns:a1611="http://schemas.microsoft.com/office/drawing/2016/11/main" r:id="rId3"/>
                    </a:ext>
                  </a:extLst>
                </a:blip>
              </a:buBlip>
            </a:pPr>
            <a:r>
              <a:rPr lang="en-US" sz="2000" dirty="0"/>
              <a:t>Regulation (EU) 2022/2065 (Digital Services Act)</a:t>
            </a:r>
          </a:p>
          <a:p>
            <a:endParaRPr lang="en-US" sz="2000" dirty="0"/>
          </a:p>
          <a:p>
            <a:pPr marL="285750" indent="-285750">
              <a:buBlip>
                <a:blip r:embed="rId2">
                  <a:extLst>
                    <a:ext uri="{837473B0-CC2E-450A-ABE3-18F120FF3D39}">
                      <a1611:picAttrSrcUrl xmlns:a1611="http://schemas.microsoft.com/office/drawing/2016/11/main" r:id="rId3"/>
                    </a:ext>
                  </a:extLst>
                </a:blip>
              </a:buBlip>
            </a:pPr>
            <a:r>
              <a:rPr lang="en-US" sz="2000" dirty="0"/>
              <a:t>New Directive on product liability</a:t>
            </a:r>
          </a:p>
          <a:p>
            <a:endParaRPr lang="en-US" sz="2000" dirty="0"/>
          </a:p>
          <a:p>
            <a:endParaRPr lang="en-US" sz="2000" dirty="0"/>
          </a:p>
          <a:p>
            <a:r>
              <a:rPr lang="en-US" sz="2000" b="1" dirty="0">
                <a:solidFill>
                  <a:schemeClr val="tx2"/>
                </a:solidFill>
              </a:rPr>
              <a:t>-&gt; Responsibility of online marketplaces</a:t>
            </a:r>
            <a:endParaRPr lang="nl-NL" sz="2000" b="1" dirty="0">
              <a:solidFill>
                <a:schemeClr val="tx2"/>
              </a:solidFill>
            </a:endParaRPr>
          </a:p>
        </p:txBody>
      </p:sp>
    </p:spTree>
    <p:extLst>
      <p:ext uri="{BB962C8B-B14F-4D97-AF65-F5344CB8AC3E}">
        <p14:creationId xmlns:p14="http://schemas.microsoft.com/office/powerpoint/2010/main" val="1719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6E91D-AA4D-9BB1-C75C-0335F9C7154A}"/>
              </a:ext>
            </a:extLst>
          </p:cNvPr>
          <p:cNvSpPr>
            <a:spLocks noGrp="1"/>
          </p:cNvSpPr>
          <p:nvPr>
            <p:ph type="title"/>
          </p:nvPr>
        </p:nvSpPr>
        <p:spPr>
          <a:xfrm>
            <a:off x="491524" y="396000"/>
            <a:ext cx="8475743" cy="576000"/>
          </a:xfrm>
        </p:spPr>
        <p:txBody>
          <a:bodyPr/>
          <a:lstStyle/>
          <a:p>
            <a:r>
              <a:rPr lang="en-US" dirty="0"/>
              <a:t>Directive (EU) 2019/2161 (Modernization directive)</a:t>
            </a:r>
            <a:endParaRPr lang="nl-NL" dirty="0"/>
          </a:p>
        </p:txBody>
      </p:sp>
      <p:sp>
        <p:nvSpPr>
          <p:cNvPr id="3" name="Content Placeholder 2">
            <a:extLst>
              <a:ext uri="{FF2B5EF4-FFF2-40B4-BE49-F238E27FC236}">
                <a16:creationId xmlns:a16="http://schemas.microsoft.com/office/drawing/2014/main" id="{DD247A13-2D1E-E2F2-DC71-A70F29E1C3E8}"/>
              </a:ext>
            </a:extLst>
          </p:cNvPr>
          <p:cNvSpPr>
            <a:spLocks noGrp="1"/>
          </p:cNvSpPr>
          <p:nvPr>
            <p:ph idx="1"/>
          </p:nvPr>
        </p:nvSpPr>
        <p:spPr>
          <a:xfrm>
            <a:off x="491524" y="971550"/>
            <a:ext cx="7703440" cy="3718213"/>
          </a:xfrm>
        </p:spPr>
        <p:txBody>
          <a:bodyPr/>
          <a:lstStyle/>
          <a:p>
            <a:pPr marL="0" indent="0">
              <a:buNone/>
            </a:pPr>
            <a:r>
              <a:rPr lang="en-US" b="1" dirty="0"/>
              <a:t>Information requirements for online marketplaces:</a:t>
            </a:r>
          </a:p>
          <a:p>
            <a:pPr marL="0" indent="0">
              <a:buNone/>
            </a:pPr>
            <a:endParaRPr lang="en-US" dirty="0"/>
          </a:p>
          <a:p>
            <a:pPr marL="0" indent="0">
              <a:buNone/>
            </a:pPr>
            <a:r>
              <a:rPr lang="en-US" dirty="0"/>
              <a:t>(a) general information on the main parameters determining ranking;</a:t>
            </a:r>
          </a:p>
          <a:p>
            <a:pPr marL="0" indent="0">
              <a:buNone/>
            </a:pPr>
            <a:endParaRPr lang="en-US" dirty="0"/>
          </a:p>
          <a:p>
            <a:pPr marL="0" indent="0">
              <a:buNone/>
            </a:pPr>
            <a:r>
              <a:rPr lang="en-US" dirty="0"/>
              <a:t>(b) whether the third-party supplier is a trader or not, based on the declaration of that third party to the provider of the online marketplace;</a:t>
            </a:r>
          </a:p>
          <a:p>
            <a:pPr marL="0" indent="0">
              <a:buNone/>
            </a:pPr>
            <a:r>
              <a:rPr lang="en-US" dirty="0"/>
              <a:t> </a:t>
            </a:r>
          </a:p>
          <a:p>
            <a:pPr marL="0" indent="0">
              <a:buNone/>
            </a:pPr>
            <a:r>
              <a:rPr lang="en-US" dirty="0"/>
              <a:t>(c) where the third-party supplier is not a trader, that the consumer rights do not apply to the contract;</a:t>
            </a:r>
          </a:p>
          <a:p>
            <a:pPr marL="0" indent="0">
              <a:buNone/>
            </a:pPr>
            <a:endParaRPr lang="en-US" dirty="0"/>
          </a:p>
          <a:p>
            <a:pPr marL="0" indent="0">
              <a:buNone/>
            </a:pPr>
            <a:r>
              <a:rPr lang="en-US" b="1" dirty="0">
                <a:solidFill>
                  <a:schemeClr val="tx2"/>
                </a:solidFill>
              </a:rPr>
              <a:t>(d) how the obligations related to the contract are shared between the third-party supplier and the online marketplace.</a:t>
            </a:r>
          </a:p>
          <a:p>
            <a:endParaRPr lang="nl-NL" dirty="0"/>
          </a:p>
        </p:txBody>
      </p:sp>
    </p:spTree>
    <p:extLst>
      <p:ext uri="{BB962C8B-B14F-4D97-AF65-F5344CB8AC3E}">
        <p14:creationId xmlns:p14="http://schemas.microsoft.com/office/powerpoint/2010/main" val="4209431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6E91D-AA4D-9BB1-C75C-0335F9C7154A}"/>
              </a:ext>
            </a:extLst>
          </p:cNvPr>
          <p:cNvSpPr>
            <a:spLocks noGrp="1"/>
          </p:cNvSpPr>
          <p:nvPr>
            <p:ph type="title"/>
          </p:nvPr>
        </p:nvSpPr>
        <p:spPr>
          <a:xfrm>
            <a:off x="491524" y="396000"/>
            <a:ext cx="8475743" cy="576000"/>
          </a:xfrm>
        </p:spPr>
        <p:txBody>
          <a:bodyPr/>
          <a:lstStyle/>
          <a:p>
            <a:r>
              <a:rPr lang="en-US" dirty="0"/>
              <a:t>Directive (EU) 2019/2161 (Modernization directive)</a:t>
            </a:r>
            <a:endParaRPr lang="nl-NL" dirty="0"/>
          </a:p>
        </p:txBody>
      </p:sp>
      <p:sp>
        <p:nvSpPr>
          <p:cNvPr id="3" name="Content Placeholder 2">
            <a:extLst>
              <a:ext uri="{FF2B5EF4-FFF2-40B4-BE49-F238E27FC236}">
                <a16:creationId xmlns:a16="http://schemas.microsoft.com/office/drawing/2014/main" id="{DD247A13-2D1E-E2F2-DC71-A70F29E1C3E8}"/>
              </a:ext>
            </a:extLst>
          </p:cNvPr>
          <p:cNvSpPr>
            <a:spLocks noGrp="1"/>
          </p:cNvSpPr>
          <p:nvPr>
            <p:ph idx="1"/>
          </p:nvPr>
        </p:nvSpPr>
        <p:spPr>
          <a:xfrm>
            <a:off x="519123" y="971551"/>
            <a:ext cx="8448143" cy="3348000"/>
          </a:xfrm>
        </p:spPr>
        <p:txBody>
          <a:bodyPr/>
          <a:lstStyle/>
          <a:p>
            <a:pPr marL="0" indent="0">
              <a:buNone/>
            </a:pPr>
            <a:endParaRPr lang="en-US" dirty="0"/>
          </a:p>
          <a:p>
            <a:pPr marL="0" indent="0">
              <a:buNone/>
            </a:pPr>
            <a:endParaRPr lang="en-US" b="1" dirty="0">
              <a:solidFill>
                <a:schemeClr val="tx2"/>
              </a:solidFill>
            </a:endParaRPr>
          </a:p>
          <a:p>
            <a:pPr marL="0" indent="0">
              <a:buNone/>
            </a:pPr>
            <a:r>
              <a:rPr lang="en-US" b="1" dirty="0">
                <a:solidFill>
                  <a:schemeClr val="tx2"/>
                </a:solidFill>
              </a:rPr>
              <a:t>such information being without prejudice to any responsibility that the provider of the online marketplace or the third-party trader has in relation to the contract</a:t>
            </a:r>
            <a:r>
              <a:rPr lang="en-US" b="1" dirty="0"/>
              <a:t> </a:t>
            </a:r>
            <a:r>
              <a:rPr lang="en-US" b="1" dirty="0">
                <a:solidFill>
                  <a:schemeClr val="accent6"/>
                </a:solidFill>
              </a:rPr>
              <a:t>under other Union or national law.</a:t>
            </a:r>
          </a:p>
          <a:p>
            <a:pPr marL="0" indent="0">
              <a:buNone/>
            </a:pPr>
            <a:endParaRPr lang="en-US" dirty="0"/>
          </a:p>
          <a:p>
            <a:pPr marL="0" indent="0">
              <a:buNone/>
            </a:pPr>
            <a:r>
              <a:rPr lang="en-US" dirty="0"/>
              <a:t>-&gt; What is the responsibility of online marketplaces under EU or national law?</a:t>
            </a:r>
          </a:p>
          <a:p>
            <a:pPr marL="0" indent="0">
              <a:buNone/>
            </a:pPr>
            <a:r>
              <a:rPr lang="en-US" dirty="0"/>
              <a:t>-&gt; What remedy do consumers have?</a:t>
            </a:r>
          </a:p>
          <a:p>
            <a:endParaRPr lang="nl-NL" dirty="0"/>
          </a:p>
        </p:txBody>
      </p:sp>
    </p:spTree>
    <p:extLst>
      <p:ext uri="{BB962C8B-B14F-4D97-AF65-F5344CB8AC3E}">
        <p14:creationId xmlns:p14="http://schemas.microsoft.com/office/powerpoint/2010/main" val="3150980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32C4A-C6B5-F27B-7674-A4165F569608}"/>
              </a:ext>
            </a:extLst>
          </p:cNvPr>
          <p:cNvSpPr>
            <a:spLocks noGrp="1"/>
          </p:cNvSpPr>
          <p:nvPr>
            <p:ph type="title"/>
          </p:nvPr>
        </p:nvSpPr>
        <p:spPr>
          <a:xfrm>
            <a:off x="491525" y="396000"/>
            <a:ext cx="8172000" cy="846204"/>
          </a:xfrm>
        </p:spPr>
        <p:txBody>
          <a:bodyPr/>
          <a:lstStyle/>
          <a:p>
            <a:r>
              <a:rPr lang="en-US" dirty="0"/>
              <a:t>Consumer law authors on the Modernization directive:</a:t>
            </a:r>
            <a:endParaRPr lang="nl-NL" dirty="0"/>
          </a:p>
        </p:txBody>
      </p:sp>
      <p:sp>
        <p:nvSpPr>
          <p:cNvPr id="3" name="Content Placeholder 2">
            <a:extLst>
              <a:ext uri="{FF2B5EF4-FFF2-40B4-BE49-F238E27FC236}">
                <a16:creationId xmlns:a16="http://schemas.microsoft.com/office/drawing/2014/main" id="{C3824BED-33C0-E062-BEBD-7554877B0A3D}"/>
              </a:ext>
            </a:extLst>
          </p:cNvPr>
          <p:cNvSpPr>
            <a:spLocks noGrp="1"/>
          </p:cNvSpPr>
          <p:nvPr>
            <p:ph idx="1"/>
          </p:nvPr>
        </p:nvSpPr>
        <p:spPr>
          <a:xfrm>
            <a:off x="491524" y="1406106"/>
            <a:ext cx="8172000" cy="2913444"/>
          </a:xfrm>
        </p:spPr>
        <p:txBody>
          <a:bodyPr/>
          <a:lstStyle/>
          <a:p>
            <a:r>
              <a:rPr lang="en-US" dirty="0"/>
              <a:t>Much more can be done to approach regulation of the important roles and functions of online marketplaces.</a:t>
            </a:r>
          </a:p>
          <a:p>
            <a:endParaRPr lang="en-US" dirty="0"/>
          </a:p>
          <a:p>
            <a:r>
              <a:rPr lang="en-US" dirty="0"/>
              <a:t>The lack of substantive rules dealing with online marketplaces may be regretted.</a:t>
            </a:r>
            <a:endParaRPr lang="nl-NL" dirty="0"/>
          </a:p>
        </p:txBody>
      </p:sp>
    </p:spTree>
    <p:extLst>
      <p:ext uri="{BB962C8B-B14F-4D97-AF65-F5344CB8AC3E}">
        <p14:creationId xmlns:p14="http://schemas.microsoft.com/office/powerpoint/2010/main" val="2202317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F30BB-A2B6-E329-9F90-34894B681975}"/>
              </a:ext>
            </a:extLst>
          </p:cNvPr>
          <p:cNvSpPr>
            <a:spLocks noGrp="1"/>
          </p:cNvSpPr>
          <p:nvPr>
            <p:ph type="title"/>
          </p:nvPr>
        </p:nvSpPr>
        <p:spPr/>
        <p:txBody>
          <a:bodyPr/>
          <a:lstStyle/>
          <a:p>
            <a:r>
              <a:rPr lang="en-US" dirty="0"/>
              <a:t>Regulation (EU) 2022/2065 (DSA)</a:t>
            </a:r>
            <a:endParaRPr lang="nl-NL" dirty="0"/>
          </a:p>
        </p:txBody>
      </p:sp>
      <p:sp>
        <p:nvSpPr>
          <p:cNvPr id="3" name="Content Placeholder 2">
            <a:extLst>
              <a:ext uri="{FF2B5EF4-FFF2-40B4-BE49-F238E27FC236}">
                <a16:creationId xmlns:a16="http://schemas.microsoft.com/office/drawing/2014/main" id="{237E0921-4198-07C3-8FCF-14BE6407C0DB}"/>
              </a:ext>
            </a:extLst>
          </p:cNvPr>
          <p:cNvSpPr>
            <a:spLocks noGrp="1"/>
          </p:cNvSpPr>
          <p:nvPr>
            <p:ph idx="1"/>
          </p:nvPr>
        </p:nvSpPr>
        <p:spPr>
          <a:xfrm>
            <a:off x="491523" y="1391771"/>
            <a:ext cx="8368167" cy="2927779"/>
          </a:xfrm>
        </p:spPr>
        <p:txBody>
          <a:bodyPr/>
          <a:lstStyle/>
          <a:p>
            <a:r>
              <a:rPr lang="en-US" dirty="0"/>
              <a:t>Know Your Business Customer (art. 30)</a:t>
            </a:r>
          </a:p>
          <a:p>
            <a:r>
              <a:rPr lang="en-US" dirty="0"/>
              <a:t>Compliance by design (art. 31)</a:t>
            </a:r>
          </a:p>
          <a:p>
            <a:r>
              <a:rPr lang="en-US" dirty="0"/>
              <a:t>Right to information (art. 32)</a:t>
            </a:r>
          </a:p>
          <a:p>
            <a:endParaRPr lang="en-US" dirty="0"/>
          </a:p>
          <a:p>
            <a:r>
              <a:rPr lang="en-US" dirty="0"/>
              <a:t>Exemption from liability for illegal information of third-party suppliers (art. 6)</a:t>
            </a:r>
            <a:endParaRPr lang="nl-NL" dirty="0"/>
          </a:p>
        </p:txBody>
      </p:sp>
    </p:spTree>
    <p:extLst>
      <p:ext uri="{BB962C8B-B14F-4D97-AF65-F5344CB8AC3E}">
        <p14:creationId xmlns:p14="http://schemas.microsoft.com/office/powerpoint/2010/main" val="2025043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38CB-F13F-4A03-754C-FA660C946E3A}"/>
              </a:ext>
            </a:extLst>
          </p:cNvPr>
          <p:cNvSpPr>
            <a:spLocks noGrp="1"/>
          </p:cNvSpPr>
          <p:nvPr>
            <p:ph type="title"/>
          </p:nvPr>
        </p:nvSpPr>
        <p:spPr/>
        <p:txBody>
          <a:bodyPr/>
          <a:lstStyle/>
          <a:p>
            <a:r>
              <a:rPr lang="en-US" dirty="0"/>
              <a:t>Article 30 DSA – KYBC or traceability</a:t>
            </a:r>
            <a:endParaRPr lang="nl-NL" dirty="0"/>
          </a:p>
        </p:txBody>
      </p:sp>
      <p:sp>
        <p:nvSpPr>
          <p:cNvPr id="3" name="Content Placeholder 2">
            <a:extLst>
              <a:ext uri="{FF2B5EF4-FFF2-40B4-BE49-F238E27FC236}">
                <a16:creationId xmlns:a16="http://schemas.microsoft.com/office/drawing/2014/main" id="{2A089212-BD1F-1F13-E8E7-96622A48726C}"/>
              </a:ext>
            </a:extLst>
          </p:cNvPr>
          <p:cNvSpPr>
            <a:spLocks noGrp="1"/>
          </p:cNvSpPr>
          <p:nvPr>
            <p:ph idx="1"/>
          </p:nvPr>
        </p:nvSpPr>
        <p:spPr/>
        <p:txBody>
          <a:bodyPr/>
          <a:lstStyle/>
          <a:p>
            <a:r>
              <a:rPr lang="en-US" dirty="0"/>
              <a:t>Collect and check information of suppliers, amongst others:</a:t>
            </a:r>
          </a:p>
          <a:p>
            <a:pPr marL="0" indent="0">
              <a:buNone/>
            </a:pPr>
            <a:r>
              <a:rPr lang="en-US" dirty="0"/>
              <a:t>the name, address, telephone number and email address.</a:t>
            </a:r>
          </a:p>
          <a:p>
            <a:pPr marL="0" indent="0">
              <a:buNone/>
            </a:pPr>
            <a:endParaRPr lang="en-US" dirty="0"/>
          </a:p>
          <a:p>
            <a:r>
              <a:rPr lang="en-US" dirty="0"/>
              <a:t>Store the information </a:t>
            </a:r>
            <a:r>
              <a:rPr lang="en-US" b="1" dirty="0"/>
              <a:t>for a period of six months </a:t>
            </a:r>
            <a:r>
              <a:rPr lang="en-US" dirty="0"/>
              <a:t>after the end of the contractual relationship with the trader concerned. </a:t>
            </a:r>
            <a:r>
              <a:rPr lang="en-US" b="1" dirty="0">
                <a:solidFill>
                  <a:schemeClr val="tx2"/>
                </a:solidFill>
              </a:rPr>
              <a:t>They shall subsequently delete the information.</a:t>
            </a:r>
          </a:p>
          <a:p>
            <a:pPr marL="0" indent="0">
              <a:buNone/>
            </a:pPr>
            <a:endParaRPr lang="en-US" dirty="0"/>
          </a:p>
          <a:p>
            <a:pPr marL="0" indent="0">
              <a:buNone/>
            </a:pPr>
            <a:endParaRPr lang="en-US" dirty="0"/>
          </a:p>
          <a:p>
            <a:pPr marL="0" indent="0">
              <a:buNone/>
            </a:pPr>
            <a:r>
              <a:rPr lang="en-US" dirty="0"/>
              <a:t>-&gt; What remedy do consumers have?</a:t>
            </a:r>
          </a:p>
          <a:p>
            <a:pPr marL="0" indent="0">
              <a:buNone/>
            </a:pPr>
            <a:endParaRPr lang="nl-NL" dirty="0"/>
          </a:p>
        </p:txBody>
      </p:sp>
    </p:spTree>
    <p:extLst>
      <p:ext uri="{BB962C8B-B14F-4D97-AF65-F5344CB8AC3E}">
        <p14:creationId xmlns:p14="http://schemas.microsoft.com/office/powerpoint/2010/main" val="186440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6F76-2B5C-19D5-6C13-614059573FA5}"/>
              </a:ext>
            </a:extLst>
          </p:cNvPr>
          <p:cNvSpPr>
            <a:spLocks noGrp="1"/>
          </p:cNvSpPr>
          <p:nvPr>
            <p:ph type="title"/>
          </p:nvPr>
        </p:nvSpPr>
        <p:spPr/>
        <p:txBody>
          <a:bodyPr/>
          <a:lstStyle/>
          <a:p>
            <a:r>
              <a:rPr lang="en-US" dirty="0"/>
              <a:t>Article 31 DSA – Compliance by design</a:t>
            </a:r>
            <a:endParaRPr lang="nl-NL" dirty="0"/>
          </a:p>
        </p:txBody>
      </p:sp>
      <p:sp>
        <p:nvSpPr>
          <p:cNvPr id="3" name="Content Placeholder 2">
            <a:extLst>
              <a:ext uri="{FF2B5EF4-FFF2-40B4-BE49-F238E27FC236}">
                <a16:creationId xmlns:a16="http://schemas.microsoft.com/office/drawing/2014/main" id="{E012AA65-97A9-4C8C-D895-F6FCAAB4CC51}"/>
              </a:ext>
            </a:extLst>
          </p:cNvPr>
          <p:cNvSpPr>
            <a:spLocks noGrp="1"/>
          </p:cNvSpPr>
          <p:nvPr>
            <p:ph idx="1"/>
          </p:nvPr>
        </p:nvSpPr>
        <p:spPr>
          <a:xfrm>
            <a:off x="491524" y="971550"/>
            <a:ext cx="8172000" cy="3905249"/>
          </a:xfrm>
        </p:spPr>
        <p:txBody>
          <a:bodyPr/>
          <a:lstStyle/>
          <a:p>
            <a:pPr marL="0" indent="0">
              <a:buNone/>
            </a:pPr>
            <a:r>
              <a:rPr lang="en-US" dirty="0"/>
              <a:t>+ article 22 (9) Regulation (EU) 2023/988 (general product safety)</a:t>
            </a:r>
          </a:p>
          <a:p>
            <a:endParaRPr lang="en-US" dirty="0"/>
          </a:p>
          <a:p>
            <a:r>
              <a:rPr lang="en-US" dirty="0"/>
              <a:t>Design the online interface in a way that enables the suppliers to comply with their obligations regarding pre-contractual information, compliance and product safety information under applicable Union law.</a:t>
            </a:r>
          </a:p>
          <a:p>
            <a:endParaRPr lang="en-US" dirty="0"/>
          </a:p>
        </p:txBody>
      </p:sp>
    </p:spTree>
    <p:extLst>
      <p:ext uri="{BB962C8B-B14F-4D97-AF65-F5344CB8AC3E}">
        <p14:creationId xmlns:p14="http://schemas.microsoft.com/office/powerpoint/2010/main" val="3614283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9ED36-E7C8-CEB2-1B20-FF2D2176FD89}"/>
              </a:ext>
            </a:extLst>
          </p:cNvPr>
          <p:cNvSpPr>
            <a:spLocks noGrp="1"/>
          </p:cNvSpPr>
          <p:nvPr>
            <p:ph type="title"/>
          </p:nvPr>
        </p:nvSpPr>
        <p:spPr/>
        <p:txBody>
          <a:bodyPr/>
          <a:lstStyle/>
          <a:p>
            <a:r>
              <a:rPr lang="en-US" dirty="0"/>
              <a:t>Article 31 (3) DSA</a:t>
            </a:r>
            <a:endParaRPr lang="nl-NL" dirty="0"/>
          </a:p>
        </p:txBody>
      </p:sp>
      <p:sp>
        <p:nvSpPr>
          <p:cNvPr id="3" name="Content Placeholder 2">
            <a:extLst>
              <a:ext uri="{FF2B5EF4-FFF2-40B4-BE49-F238E27FC236}">
                <a16:creationId xmlns:a16="http://schemas.microsoft.com/office/drawing/2014/main" id="{4E3098D9-1A04-F949-095F-F38F39493B24}"/>
              </a:ext>
            </a:extLst>
          </p:cNvPr>
          <p:cNvSpPr>
            <a:spLocks noGrp="1"/>
          </p:cNvSpPr>
          <p:nvPr>
            <p:ph idx="1"/>
          </p:nvPr>
        </p:nvSpPr>
        <p:spPr>
          <a:xfrm>
            <a:off x="491524" y="1089211"/>
            <a:ext cx="8172000" cy="3230339"/>
          </a:xfrm>
        </p:spPr>
        <p:txBody>
          <a:bodyPr/>
          <a:lstStyle/>
          <a:p>
            <a:r>
              <a:rPr lang="en-US" b="1" dirty="0">
                <a:solidFill>
                  <a:schemeClr val="accent6"/>
                </a:solidFill>
              </a:rPr>
              <a:t>Make best efforts </a:t>
            </a:r>
            <a:r>
              <a:rPr lang="en-US" dirty="0"/>
              <a:t>to assess whether suppliers have provided the information prior to allowing them to offer their products or services.</a:t>
            </a:r>
          </a:p>
          <a:p>
            <a:endParaRPr lang="en-US" dirty="0"/>
          </a:p>
          <a:p>
            <a:r>
              <a:rPr lang="en-US" b="1" dirty="0">
                <a:solidFill>
                  <a:schemeClr val="accent6"/>
                </a:solidFill>
              </a:rPr>
              <a:t>Make reasonable efforts to randomly check </a:t>
            </a:r>
            <a:r>
              <a:rPr lang="en-US" dirty="0"/>
              <a:t>whether the products or services offered have been identified as illegal.</a:t>
            </a:r>
          </a:p>
          <a:p>
            <a:endParaRPr lang="en-US" dirty="0"/>
          </a:p>
          <a:p>
            <a:pPr marL="0" indent="0">
              <a:buNone/>
            </a:pPr>
            <a:r>
              <a:rPr lang="nl-NL" dirty="0">
                <a:solidFill>
                  <a:schemeClr val="accent6"/>
                </a:solidFill>
              </a:rPr>
              <a:t>-&gt; </a:t>
            </a:r>
            <a:r>
              <a:rPr lang="nl-NL" dirty="0" err="1">
                <a:solidFill>
                  <a:schemeClr val="accent6"/>
                </a:solidFill>
              </a:rPr>
              <a:t>What</a:t>
            </a:r>
            <a:r>
              <a:rPr lang="nl-NL" dirty="0">
                <a:solidFill>
                  <a:schemeClr val="accent6"/>
                </a:solidFill>
              </a:rPr>
              <a:t> </a:t>
            </a:r>
            <a:r>
              <a:rPr lang="nl-NL" dirty="0" err="1">
                <a:solidFill>
                  <a:schemeClr val="accent6"/>
                </a:solidFill>
              </a:rPr>
              <a:t>remedy</a:t>
            </a:r>
            <a:r>
              <a:rPr lang="nl-NL" dirty="0">
                <a:solidFill>
                  <a:schemeClr val="accent6"/>
                </a:solidFill>
              </a:rPr>
              <a:t> </a:t>
            </a:r>
            <a:r>
              <a:rPr lang="nl-NL" dirty="0" err="1">
                <a:solidFill>
                  <a:schemeClr val="accent6"/>
                </a:solidFill>
              </a:rPr>
              <a:t>for</a:t>
            </a:r>
            <a:r>
              <a:rPr lang="nl-NL" dirty="0">
                <a:solidFill>
                  <a:schemeClr val="accent6"/>
                </a:solidFill>
              </a:rPr>
              <a:t> </a:t>
            </a:r>
            <a:r>
              <a:rPr lang="nl-NL" dirty="0" err="1">
                <a:solidFill>
                  <a:schemeClr val="accent6"/>
                </a:solidFill>
              </a:rPr>
              <a:t>consumers</a:t>
            </a:r>
            <a:r>
              <a:rPr lang="nl-NL" dirty="0">
                <a:solidFill>
                  <a:schemeClr val="accent6"/>
                </a:solidFill>
              </a:rPr>
              <a:t>?</a:t>
            </a:r>
          </a:p>
          <a:p>
            <a:pPr marL="0" indent="0">
              <a:buNone/>
            </a:pPr>
            <a:endParaRPr lang="nl-NL" dirty="0"/>
          </a:p>
        </p:txBody>
      </p:sp>
    </p:spTree>
    <p:extLst>
      <p:ext uri="{BB962C8B-B14F-4D97-AF65-F5344CB8AC3E}">
        <p14:creationId xmlns:p14="http://schemas.microsoft.com/office/powerpoint/2010/main" val="172987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CE6FB-B6E1-81BD-B08B-36366D97E0AA}"/>
              </a:ext>
            </a:extLst>
          </p:cNvPr>
          <p:cNvSpPr>
            <a:spLocks noGrp="1"/>
          </p:cNvSpPr>
          <p:nvPr>
            <p:ph type="title"/>
          </p:nvPr>
        </p:nvSpPr>
        <p:spPr/>
        <p:txBody>
          <a:bodyPr/>
          <a:lstStyle/>
          <a:p>
            <a:r>
              <a:rPr lang="en-US" dirty="0"/>
              <a:t>Article 32 DSA – Right to information</a:t>
            </a:r>
            <a:endParaRPr lang="nl-NL" dirty="0"/>
          </a:p>
        </p:txBody>
      </p:sp>
      <p:sp>
        <p:nvSpPr>
          <p:cNvPr id="3" name="Content Placeholder 2">
            <a:extLst>
              <a:ext uri="{FF2B5EF4-FFF2-40B4-BE49-F238E27FC236}">
                <a16:creationId xmlns:a16="http://schemas.microsoft.com/office/drawing/2014/main" id="{CD30F0D2-B082-2818-414A-2DA1547EF6CB}"/>
              </a:ext>
            </a:extLst>
          </p:cNvPr>
          <p:cNvSpPr>
            <a:spLocks noGrp="1"/>
          </p:cNvSpPr>
          <p:nvPr>
            <p:ph idx="1"/>
          </p:nvPr>
        </p:nvSpPr>
        <p:spPr>
          <a:xfrm>
            <a:off x="491524" y="971551"/>
            <a:ext cx="8172000" cy="3694578"/>
          </a:xfrm>
        </p:spPr>
        <p:txBody>
          <a:bodyPr/>
          <a:lstStyle/>
          <a:p>
            <a:r>
              <a:rPr lang="en-US" dirty="0"/>
              <a:t>When an online marketplace becomes aware that an illegal product or service has been offered the online marketplace shall inform, insofar as it has their contact details, consumers who purchased the illegal product or service through its services of the following: </a:t>
            </a:r>
          </a:p>
          <a:p>
            <a:pPr marL="0" indent="0">
              <a:buNone/>
            </a:pPr>
            <a:endParaRPr lang="en-US" dirty="0"/>
          </a:p>
          <a:p>
            <a:pPr marL="0" indent="0">
              <a:buNone/>
            </a:pPr>
            <a:r>
              <a:rPr lang="en-US" dirty="0"/>
              <a:t>(a) the fact that the product or service is illegal;</a:t>
            </a:r>
          </a:p>
          <a:p>
            <a:pPr marL="0" indent="0">
              <a:buNone/>
            </a:pPr>
            <a:r>
              <a:rPr lang="en-US" dirty="0"/>
              <a:t>(b) the identity of the trader; and</a:t>
            </a:r>
          </a:p>
          <a:p>
            <a:pPr marL="0" indent="0">
              <a:buNone/>
            </a:pPr>
            <a:r>
              <a:rPr lang="en-US" dirty="0"/>
              <a:t>(c) any relevant means of redress.</a:t>
            </a:r>
          </a:p>
          <a:p>
            <a:endParaRPr lang="nl-NL" dirty="0"/>
          </a:p>
          <a:p>
            <a:pPr marL="0" indent="0">
              <a:buNone/>
            </a:pPr>
            <a:r>
              <a:rPr lang="nl-NL" dirty="0"/>
              <a:t>-&gt; </a:t>
            </a:r>
            <a:r>
              <a:rPr lang="nl-NL" dirty="0" err="1"/>
              <a:t>Any</a:t>
            </a:r>
            <a:r>
              <a:rPr lang="nl-NL" dirty="0"/>
              <a:t> remedies </a:t>
            </a:r>
            <a:r>
              <a:rPr lang="nl-NL" dirty="0" err="1"/>
              <a:t>for</a:t>
            </a:r>
            <a:r>
              <a:rPr lang="nl-NL" dirty="0"/>
              <a:t> </a:t>
            </a:r>
            <a:r>
              <a:rPr lang="nl-NL" dirty="0" err="1"/>
              <a:t>consumers</a:t>
            </a:r>
            <a:r>
              <a:rPr lang="nl-NL" dirty="0"/>
              <a:t>?</a:t>
            </a:r>
          </a:p>
          <a:p>
            <a:pPr marL="0" indent="0">
              <a:buNone/>
            </a:pPr>
            <a:endParaRPr lang="nl-NL" dirty="0"/>
          </a:p>
          <a:p>
            <a:pPr marL="0" indent="0">
              <a:buNone/>
            </a:pPr>
            <a:r>
              <a:rPr lang="nl-NL" b="1" dirty="0">
                <a:solidFill>
                  <a:schemeClr val="tx2"/>
                </a:solidFill>
              </a:rPr>
              <a:t>And </a:t>
            </a:r>
            <a:r>
              <a:rPr lang="nl-NL" b="1" dirty="0" err="1">
                <a:solidFill>
                  <a:schemeClr val="tx2"/>
                </a:solidFill>
              </a:rPr>
              <a:t>that’s</a:t>
            </a:r>
            <a:r>
              <a:rPr lang="nl-NL" b="1" dirty="0">
                <a:solidFill>
                  <a:schemeClr val="tx2"/>
                </a:solidFill>
              </a:rPr>
              <a:t> </a:t>
            </a:r>
            <a:r>
              <a:rPr lang="nl-NL" b="1" dirty="0" err="1">
                <a:solidFill>
                  <a:schemeClr val="tx2"/>
                </a:solidFill>
              </a:rPr>
              <a:t>it</a:t>
            </a:r>
            <a:r>
              <a:rPr lang="nl-NL" b="1" dirty="0">
                <a:solidFill>
                  <a:schemeClr val="tx2"/>
                </a:solidFill>
              </a:rPr>
              <a:t>?</a:t>
            </a:r>
          </a:p>
        </p:txBody>
      </p:sp>
    </p:spTree>
    <p:extLst>
      <p:ext uri="{BB962C8B-B14F-4D97-AF65-F5344CB8AC3E}">
        <p14:creationId xmlns:p14="http://schemas.microsoft.com/office/powerpoint/2010/main" val="366335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FA5AD-FD60-3AF3-C7F6-0A6D46D1286F}"/>
              </a:ext>
            </a:extLst>
          </p:cNvPr>
          <p:cNvSpPr>
            <a:spLocks noGrp="1"/>
          </p:cNvSpPr>
          <p:nvPr>
            <p:ph type="title"/>
          </p:nvPr>
        </p:nvSpPr>
        <p:spPr/>
        <p:txBody>
          <a:bodyPr/>
          <a:lstStyle/>
          <a:p>
            <a:r>
              <a:rPr lang="en-US" dirty="0"/>
              <a:t>Article 6 DSA - Exemption from liability</a:t>
            </a:r>
            <a:endParaRPr lang="nl-NL" dirty="0"/>
          </a:p>
        </p:txBody>
      </p:sp>
      <p:sp>
        <p:nvSpPr>
          <p:cNvPr id="3" name="Content Placeholder 2">
            <a:extLst>
              <a:ext uri="{FF2B5EF4-FFF2-40B4-BE49-F238E27FC236}">
                <a16:creationId xmlns:a16="http://schemas.microsoft.com/office/drawing/2014/main" id="{C34EAEEE-FE98-667F-95D3-E7AF68FA3F35}"/>
              </a:ext>
            </a:extLst>
          </p:cNvPr>
          <p:cNvSpPr>
            <a:spLocks noGrp="1"/>
          </p:cNvSpPr>
          <p:nvPr>
            <p:ph idx="1"/>
          </p:nvPr>
        </p:nvSpPr>
        <p:spPr>
          <a:xfrm>
            <a:off x="330413" y="971551"/>
            <a:ext cx="8244969" cy="3647514"/>
          </a:xfrm>
        </p:spPr>
        <p:txBody>
          <a:bodyPr/>
          <a:lstStyle/>
          <a:p>
            <a:r>
              <a:rPr lang="en-US" dirty="0"/>
              <a:t>Hosts are exempted from liability for illegal activities by third parties:</a:t>
            </a:r>
          </a:p>
          <a:p>
            <a:pPr lvl="1">
              <a:buFont typeface="Courier New" panose="02070309020205020404" pitchFamily="49" charset="0"/>
              <a:buChar char="o"/>
            </a:pPr>
            <a:r>
              <a:rPr lang="en-US" dirty="0"/>
              <a:t>no actual knowledge, and </a:t>
            </a:r>
          </a:p>
          <a:p>
            <a:pPr lvl="1">
              <a:buFont typeface="Courier New" panose="02070309020205020404" pitchFamily="49" charset="0"/>
              <a:buChar char="o"/>
            </a:pPr>
            <a:r>
              <a:rPr lang="en-US" dirty="0"/>
              <a:t>act promptly when such knowledge is obtained.</a:t>
            </a:r>
          </a:p>
          <a:p>
            <a:endParaRPr lang="en-US" dirty="0"/>
          </a:p>
          <a:p>
            <a:r>
              <a:rPr lang="en-US" b="1" dirty="0">
                <a:solidFill>
                  <a:schemeClr val="tx2"/>
                </a:solidFill>
              </a:rPr>
              <a:t>Exemption from the exemption:</a:t>
            </a:r>
          </a:p>
          <a:p>
            <a:pPr marL="0" indent="0">
              <a:buNone/>
            </a:pPr>
            <a:r>
              <a:rPr lang="en-US" dirty="0"/>
              <a:t>An average consumer would believe that the information, or the product or service that is the object of the transaction, is provided</a:t>
            </a:r>
          </a:p>
          <a:p>
            <a:pPr marL="0" indent="0">
              <a:buNone/>
            </a:pPr>
            <a:r>
              <a:rPr lang="en-US" dirty="0"/>
              <a:t>-&gt; either by the online platform itself, or </a:t>
            </a:r>
          </a:p>
          <a:p>
            <a:pPr marL="0" indent="0">
              <a:buNone/>
            </a:pPr>
            <a:r>
              <a:rPr lang="en-US" dirty="0"/>
              <a:t>-&gt; by a supplier who is acting under its authority or control.</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86309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EE09FB5-051A-F208-3D48-2CDE110A873B}"/>
              </a:ext>
            </a:extLst>
          </p:cNvPr>
          <p:cNvPicPr>
            <a:picLocks noGrp="1" noChangeAspect="1"/>
          </p:cNvPicPr>
          <p:nvPr>
            <p:ph idx="1"/>
          </p:nvPr>
        </p:nvPicPr>
        <p:blipFill>
          <a:blip r:embed="rId2"/>
          <a:stretch>
            <a:fillRect/>
          </a:stretch>
        </p:blipFill>
        <p:spPr>
          <a:xfrm>
            <a:off x="958563" y="610401"/>
            <a:ext cx="2232025" cy="3348038"/>
          </a:xfrm>
          <a:prstGeom prst="rect">
            <a:avLst/>
          </a:prstGeom>
        </p:spPr>
      </p:pic>
      <p:pic>
        <p:nvPicPr>
          <p:cNvPr id="5" name="Picture 4">
            <a:extLst>
              <a:ext uri="{FF2B5EF4-FFF2-40B4-BE49-F238E27FC236}">
                <a16:creationId xmlns:a16="http://schemas.microsoft.com/office/drawing/2014/main" id="{11F5E042-811F-8AD5-FE08-6897CF06D6E9}"/>
              </a:ext>
            </a:extLst>
          </p:cNvPr>
          <p:cNvPicPr>
            <a:picLocks noChangeAspect="1"/>
          </p:cNvPicPr>
          <p:nvPr/>
        </p:nvPicPr>
        <p:blipFill>
          <a:blip r:embed="rId3"/>
          <a:stretch>
            <a:fillRect/>
          </a:stretch>
        </p:blipFill>
        <p:spPr>
          <a:xfrm>
            <a:off x="4286821" y="610401"/>
            <a:ext cx="2232025" cy="3348038"/>
          </a:xfrm>
          <a:prstGeom prst="rect">
            <a:avLst/>
          </a:prstGeom>
        </p:spPr>
      </p:pic>
      <p:sp>
        <p:nvSpPr>
          <p:cNvPr id="6" name="TextBox 5">
            <a:extLst>
              <a:ext uri="{FF2B5EF4-FFF2-40B4-BE49-F238E27FC236}">
                <a16:creationId xmlns:a16="http://schemas.microsoft.com/office/drawing/2014/main" id="{84D4A873-DA86-8F86-7D29-D35E8991D43C}"/>
              </a:ext>
            </a:extLst>
          </p:cNvPr>
          <p:cNvSpPr txBox="1"/>
          <p:nvPr/>
        </p:nvSpPr>
        <p:spPr>
          <a:xfrm>
            <a:off x="687608" y="4271593"/>
            <a:ext cx="2773936" cy="369332"/>
          </a:xfrm>
          <a:prstGeom prst="rect">
            <a:avLst/>
          </a:prstGeom>
          <a:noFill/>
        </p:spPr>
        <p:txBody>
          <a:bodyPr wrap="square" rtlCol="0">
            <a:spAutoFit/>
          </a:bodyPr>
          <a:lstStyle/>
          <a:p>
            <a:r>
              <a:rPr lang="en-US" dirty="0"/>
              <a:t>E-commerce Directive</a:t>
            </a:r>
            <a:endParaRPr lang="nl-NL" dirty="0"/>
          </a:p>
        </p:txBody>
      </p:sp>
      <p:sp>
        <p:nvSpPr>
          <p:cNvPr id="7" name="TextBox 6">
            <a:extLst>
              <a:ext uri="{FF2B5EF4-FFF2-40B4-BE49-F238E27FC236}">
                <a16:creationId xmlns:a16="http://schemas.microsoft.com/office/drawing/2014/main" id="{DC5B76EB-5CDE-4772-91B5-787F06E4E5A5}"/>
              </a:ext>
            </a:extLst>
          </p:cNvPr>
          <p:cNvSpPr txBox="1"/>
          <p:nvPr/>
        </p:nvSpPr>
        <p:spPr>
          <a:xfrm>
            <a:off x="4286821" y="4271593"/>
            <a:ext cx="2504995" cy="369332"/>
          </a:xfrm>
          <a:prstGeom prst="rect">
            <a:avLst/>
          </a:prstGeom>
          <a:noFill/>
        </p:spPr>
        <p:txBody>
          <a:bodyPr wrap="square" rtlCol="0">
            <a:spAutoFit/>
          </a:bodyPr>
          <a:lstStyle/>
          <a:p>
            <a:r>
              <a:rPr lang="en-US" dirty="0"/>
              <a:t>Digital Services Act</a:t>
            </a:r>
            <a:endParaRPr lang="nl-NL" dirty="0"/>
          </a:p>
        </p:txBody>
      </p:sp>
    </p:spTree>
    <p:extLst>
      <p:ext uri="{BB962C8B-B14F-4D97-AF65-F5344CB8AC3E}">
        <p14:creationId xmlns:p14="http://schemas.microsoft.com/office/powerpoint/2010/main" val="333057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2FF96-6558-1D6A-2415-5BDFB6B0D4A8}"/>
              </a:ext>
            </a:extLst>
          </p:cNvPr>
          <p:cNvSpPr>
            <a:spLocks noGrp="1"/>
          </p:cNvSpPr>
          <p:nvPr>
            <p:ph type="title"/>
          </p:nvPr>
        </p:nvSpPr>
        <p:spPr/>
        <p:txBody>
          <a:bodyPr/>
          <a:lstStyle/>
          <a:p>
            <a:r>
              <a:rPr lang="en-US" dirty="0"/>
              <a:t>Consumer law authors on the DSA</a:t>
            </a:r>
            <a:endParaRPr lang="nl-NL" dirty="0"/>
          </a:p>
        </p:txBody>
      </p:sp>
      <p:sp>
        <p:nvSpPr>
          <p:cNvPr id="3" name="Content Placeholder 2">
            <a:extLst>
              <a:ext uri="{FF2B5EF4-FFF2-40B4-BE49-F238E27FC236}">
                <a16:creationId xmlns:a16="http://schemas.microsoft.com/office/drawing/2014/main" id="{5846B888-F639-3649-2EC8-8B7F37D19885}"/>
              </a:ext>
            </a:extLst>
          </p:cNvPr>
          <p:cNvSpPr>
            <a:spLocks noGrp="1"/>
          </p:cNvSpPr>
          <p:nvPr>
            <p:ph idx="1"/>
          </p:nvPr>
        </p:nvSpPr>
        <p:spPr/>
        <p:txBody>
          <a:bodyPr/>
          <a:lstStyle/>
          <a:p>
            <a:endParaRPr lang="en-US" dirty="0"/>
          </a:p>
          <a:p>
            <a:endParaRPr lang="en-US" dirty="0"/>
          </a:p>
          <a:p>
            <a:r>
              <a:rPr lang="en-US" dirty="0"/>
              <a:t>From a consumer law perspective, it could have been more ambitious.</a:t>
            </a:r>
          </a:p>
          <a:p>
            <a:endParaRPr lang="en-US" dirty="0"/>
          </a:p>
          <a:p>
            <a:r>
              <a:rPr lang="en-US" dirty="0"/>
              <a:t>Would have been preferable if the private law consequences had been addressed by the DSA.</a:t>
            </a:r>
          </a:p>
          <a:p>
            <a:endParaRPr lang="en-US" dirty="0"/>
          </a:p>
          <a:p>
            <a:r>
              <a:rPr lang="en-US" b="1" dirty="0">
                <a:solidFill>
                  <a:schemeClr val="tx2"/>
                </a:solidFill>
              </a:rPr>
              <a:t>The DSA appears to be more concerned with providing legal protection and certainty to intermediary service providers than to consumers using their services.</a:t>
            </a:r>
            <a:endParaRPr lang="nl-NL" b="1" dirty="0">
              <a:solidFill>
                <a:schemeClr val="tx2"/>
              </a:solidFill>
            </a:endParaRPr>
          </a:p>
        </p:txBody>
      </p:sp>
    </p:spTree>
    <p:extLst>
      <p:ext uri="{BB962C8B-B14F-4D97-AF65-F5344CB8AC3E}">
        <p14:creationId xmlns:p14="http://schemas.microsoft.com/office/powerpoint/2010/main" val="87965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D867-1A86-5C1C-EA2B-238834405124}"/>
              </a:ext>
            </a:extLst>
          </p:cNvPr>
          <p:cNvSpPr>
            <a:spLocks noGrp="1"/>
          </p:cNvSpPr>
          <p:nvPr>
            <p:ph type="title"/>
          </p:nvPr>
        </p:nvSpPr>
        <p:spPr/>
        <p:txBody>
          <a:bodyPr/>
          <a:lstStyle/>
          <a:p>
            <a:r>
              <a:rPr lang="en-US" dirty="0"/>
              <a:t>New Product liability directive</a:t>
            </a:r>
            <a:endParaRPr lang="nl-NL" dirty="0"/>
          </a:p>
        </p:txBody>
      </p:sp>
      <p:sp>
        <p:nvSpPr>
          <p:cNvPr id="3" name="Content Placeholder 2">
            <a:extLst>
              <a:ext uri="{FF2B5EF4-FFF2-40B4-BE49-F238E27FC236}">
                <a16:creationId xmlns:a16="http://schemas.microsoft.com/office/drawing/2014/main" id="{1252C5A9-64FD-C038-83F9-AE9A450E6082}"/>
              </a:ext>
            </a:extLst>
          </p:cNvPr>
          <p:cNvSpPr>
            <a:spLocks noGrp="1"/>
          </p:cNvSpPr>
          <p:nvPr>
            <p:ph idx="1"/>
          </p:nvPr>
        </p:nvSpPr>
        <p:spPr/>
        <p:txBody>
          <a:bodyPr/>
          <a:lstStyle/>
          <a:p>
            <a:r>
              <a:rPr lang="en-US" dirty="0"/>
              <a:t>Manufacturer and manufacturer of component</a:t>
            </a:r>
          </a:p>
          <a:p>
            <a:r>
              <a:rPr lang="en-US" dirty="0"/>
              <a:t>Importer </a:t>
            </a:r>
          </a:p>
          <a:p>
            <a:r>
              <a:rPr lang="en-US" dirty="0"/>
              <a:t>Authorized representative of the manufacturer </a:t>
            </a:r>
          </a:p>
          <a:p>
            <a:r>
              <a:rPr lang="en-US" dirty="0"/>
              <a:t>Fulfilment service provider</a:t>
            </a:r>
          </a:p>
          <a:p>
            <a:r>
              <a:rPr lang="en-US" dirty="0"/>
              <a:t>Distributor</a:t>
            </a:r>
          </a:p>
          <a:p>
            <a:r>
              <a:rPr lang="en-US" b="1" dirty="0">
                <a:solidFill>
                  <a:schemeClr val="tx2"/>
                </a:solidFill>
              </a:rPr>
              <a:t>Online marketplace: </a:t>
            </a:r>
          </a:p>
          <a:p>
            <a:pPr lvl="1">
              <a:buFontTx/>
              <a:buChar char="-"/>
            </a:pPr>
            <a:r>
              <a:rPr lang="en-US" dirty="0"/>
              <a:t>fails to identify another economic operator in the EU or its own distributor, AND</a:t>
            </a:r>
          </a:p>
          <a:p>
            <a:pPr lvl="1">
              <a:buFontTx/>
              <a:buChar char="-"/>
            </a:pPr>
            <a:r>
              <a:rPr lang="en-US" dirty="0"/>
              <a:t>average consumer is lead to believe that the online platform is the supplier or that the third-party supplier is acting under authority or control of the online platform.</a:t>
            </a:r>
            <a:endParaRPr lang="nl-NL" dirty="0"/>
          </a:p>
        </p:txBody>
      </p:sp>
    </p:spTree>
    <p:extLst>
      <p:ext uri="{BB962C8B-B14F-4D97-AF65-F5344CB8AC3E}">
        <p14:creationId xmlns:p14="http://schemas.microsoft.com/office/powerpoint/2010/main" val="2281403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74D12-797B-73F1-CD68-3811BE897FC2}"/>
              </a:ext>
            </a:extLst>
          </p:cNvPr>
          <p:cNvSpPr>
            <a:spLocks noGrp="1"/>
          </p:cNvSpPr>
          <p:nvPr>
            <p:ph type="title"/>
          </p:nvPr>
        </p:nvSpPr>
        <p:spPr>
          <a:xfrm>
            <a:off x="491525" y="396000"/>
            <a:ext cx="8172000" cy="941094"/>
          </a:xfrm>
        </p:spPr>
        <p:txBody>
          <a:bodyPr/>
          <a:lstStyle/>
          <a:p>
            <a:r>
              <a:rPr lang="en-US" dirty="0"/>
              <a:t>Will an online marketplace be liable under the new Product liability directive?</a:t>
            </a:r>
            <a:endParaRPr lang="nl-NL" dirty="0"/>
          </a:p>
        </p:txBody>
      </p:sp>
      <p:pic>
        <p:nvPicPr>
          <p:cNvPr id="4" name="Content Placeholder 3">
            <a:extLst>
              <a:ext uri="{FF2B5EF4-FFF2-40B4-BE49-F238E27FC236}">
                <a16:creationId xmlns:a16="http://schemas.microsoft.com/office/drawing/2014/main" id="{0D70BC24-4495-B567-D32C-151F313D7C70}"/>
              </a:ext>
            </a:extLst>
          </p:cNvPr>
          <p:cNvPicPr>
            <a:picLocks noGrp="1" noChangeAspect="1"/>
          </p:cNvPicPr>
          <p:nvPr>
            <p:ph idx="1"/>
          </p:nvPr>
        </p:nvPicPr>
        <p:blipFill>
          <a:blip r:embed="rId2"/>
          <a:stretch>
            <a:fillRect/>
          </a:stretch>
        </p:blipFill>
        <p:spPr>
          <a:xfrm>
            <a:off x="2107322" y="1600200"/>
            <a:ext cx="3451285" cy="2868790"/>
          </a:xfrm>
          <a:prstGeom prst="rect">
            <a:avLst/>
          </a:prstGeom>
        </p:spPr>
      </p:pic>
    </p:spTree>
    <p:extLst>
      <p:ext uri="{BB962C8B-B14F-4D97-AF65-F5344CB8AC3E}">
        <p14:creationId xmlns:p14="http://schemas.microsoft.com/office/powerpoint/2010/main" val="1865474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E9FCF5-DDAD-7F46-5129-4105D2B5EC40}"/>
              </a:ext>
            </a:extLst>
          </p:cNvPr>
          <p:cNvPicPr>
            <a:picLocks noChangeAspect="1"/>
          </p:cNvPicPr>
          <p:nvPr/>
        </p:nvPicPr>
        <p:blipFill>
          <a:blip r:embed="rId2"/>
          <a:stretch>
            <a:fillRect/>
          </a:stretch>
        </p:blipFill>
        <p:spPr>
          <a:xfrm>
            <a:off x="2075125" y="1358153"/>
            <a:ext cx="3596343" cy="2545926"/>
          </a:xfrm>
          <a:prstGeom prst="rect">
            <a:avLst/>
          </a:prstGeom>
        </p:spPr>
      </p:pic>
    </p:spTree>
    <p:extLst>
      <p:ext uri="{BB962C8B-B14F-4D97-AF65-F5344CB8AC3E}">
        <p14:creationId xmlns:p14="http://schemas.microsoft.com/office/powerpoint/2010/main" val="3739647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199E-EEBD-CA89-2D77-B38D3B9D5ACA}"/>
              </a:ext>
            </a:extLst>
          </p:cNvPr>
          <p:cNvSpPr>
            <a:spLocks noGrp="1"/>
          </p:cNvSpPr>
          <p:nvPr>
            <p:ph type="title"/>
          </p:nvPr>
        </p:nvSpPr>
        <p:spPr>
          <a:xfrm>
            <a:off x="491525" y="395999"/>
            <a:ext cx="8172000" cy="1001479"/>
          </a:xfrm>
        </p:spPr>
        <p:txBody>
          <a:bodyPr/>
          <a:lstStyle/>
          <a:p>
            <a:r>
              <a:rPr lang="en-US" dirty="0"/>
              <a:t>Consumer law authors on the new Product liability directive</a:t>
            </a:r>
            <a:endParaRPr lang="nl-NL" dirty="0"/>
          </a:p>
        </p:txBody>
      </p:sp>
      <p:sp>
        <p:nvSpPr>
          <p:cNvPr id="3" name="Content Placeholder 2">
            <a:extLst>
              <a:ext uri="{FF2B5EF4-FFF2-40B4-BE49-F238E27FC236}">
                <a16:creationId xmlns:a16="http://schemas.microsoft.com/office/drawing/2014/main" id="{531AEB05-B27A-0D67-5018-B8A7A6D3E28A}"/>
              </a:ext>
            </a:extLst>
          </p:cNvPr>
          <p:cNvSpPr>
            <a:spLocks noGrp="1"/>
          </p:cNvSpPr>
          <p:nvPr>
            <p:ph idx="1"/>
          </p:nvPr>
        </p:nvSpPr>
        <p:spPr>
          <a:xfrm>
            <a:off x="491524" y="1506071"/>
            <a:ext cx="8172000" cy="2813480"/>
          </a:xfrm>
        </p:spPr>
        <p:txBody>
          <a:bodyPr/>
          <a:lstStyle/>
          <a:p>
            <a:endParaRPr lang="nl-NL" dirty="0"/>
          </a:p>
          <a:p>
            <a:r>
              <a:rPr lang="en-US" dirty="0"/>
              <a:t>The Directive is a wonderful legal topic, raising many fascinating issues, but it is </a:t>
            </a:r>
            <a:r>
              <a:rPr lang="en-US" b="1" dirty="0">
                <a:solidFill>
                  <a:schemeClr val="accent6"/>
                </a:solidFill>
              </a:rPr>
              <a:t>a very disappointing instrument </a:t>
            </a:r>
            <a:r>
              <a:rPr lang="en-US" dirty="0"/>
              <a:t>when it comes to achieving a truly common market and enhancing consumer protection.</a:t>
            </a:r>
            <a:endParaRPr lang="nl-NL" dirty="0"/>
          </a:p>
        </p:txBody>
      </p:sp>
    </p:spTree>
    <p:extLst>
      <p:ext uri="{BB962C8B-B14F-4D97-AF65-F5344CB8AC3E}">
        <p14:creationId xmlns:p14="http://schemas.microsoft.com/office/powerpoint/2010/main" val="667560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941E7-7866-8038-DD77-B957DF6B02F0}"/>
              </a:ext>
            </a:extLst>
          </p:cNvPr>
          <p:cNvSpPr>
            <a:spLocks noGrp="1"/>
          </p:cNvSpPr>
          <p:nvPr>
            <p:ph type="title"/>
          </p:nvPr>
        </p:nvSpPr>
        <p:spPr/>
        <p:txBody>
          <a:bodyPr/>
          <a:lstStyle/>
          <a:p>
            <a:r>
              <a:rPr lang="en-US" dirty="0"/>
              <a:t>Consumer law authors:</a:t>
            </a:r>
            <a:endParaRPr lang="nl-NL" dirty="0"/>
          </a:p>
        </p:txBody>
      </p:sp>
      <p:pic>
        <p:nvPicPr>
          <p:cNvPr id="4" name="Content Placeholder 3">
            <a:extLst>
              <a:ext uri="{FF2B5EF4-FFF2-40B4-BE49-F238E27FC236}">
                <a16:creationId xmlns:a16="http://schemas.microsoft.com/office/drawing/2014/main" id="{96325230-9424-4C0B-181A-4FC1D50EF836}"/>
              </a:ext>
            </a:extLst>
          </p:cNvPr>
          <p:cNvPicPr>
            <a:picLocks noGrp="1" noChangeAspect="1"/>
          </p:cNvPicPr>
          <p:nvPr>
            <p:ph idx="1"/>
          </p:nvPr>
        </p:nvPicPr>
        <p:blipFill>
          <a:blip r:embed="rId2"/>
          <a:stretch>
            <a:fillRect/>
          </a:stretch>
        </p:blipFill>
        <p:spPr>
          <a:xfrm>
            <a:off x="491524" y="853691"/>
            <a:ext cx="5601847" cy="3751995"/>
          </a:xfrm>
          <a:prstGeom prst="rect">
            <a:avLst/>
          </a:prstGeom>
        </p:spPr>
      </p:pic>
    </p:spTree>
    <p:extLst>
      <p:ext uri="{BB962C8B-B14F-4D97-AF65-F5344CB8AC3E}">
        <p14:creationId xmlns:p14="http://schemas.microsoft.com/office/powerpoint/2010/main" val="4210379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A7711D-A619-3E3E-A3D3-BFD9B13BF29B}"/>
              </a:ext>
            </a:extLst>
          </p:cNvPr>
          <p:cNvSpPr>
            <a:spLocks noGrp="1"/>
          </p:cNvSpPr>
          <p:nvPr>
            <p:ph idx="1"/>
          </p:nvPr>
        </p:nvSpPr>
        <p:spPr>
          <a:xfrm>
            <a:off x="184418" y="510509"/>
            <a:ext cx="8072076" cy="334800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2800" dirty="0"/>
              <a:t>Seen the role of an online marketplace in facilitating consumer transactions with third-party suppliers: </a:t>
            </a:r>
          </a:p>
          <a:p>
            <a:endParaRPr lang="en-US" sz="2800" dirty="0">
              <a:solidFill>
                <a:schemeClr val="tx2"/>
              </a:solidFill>
            </a:endParaRPr>
          </a:p>
          <a:p>
            <a:pPr marL="0" indent="0">
              <a:buNone/>
            </a:pPr>
            <a:r>
              <a:rPr lang="en-US" sz="2800" dirty="0">
                <a:solidFill>
                  <a:schemeClr val="tx2"/>
                </a:solidFill>
              </a:rPr>
              <a:t>Should the online marketplace have more responsibility?</a:t>
            </a:r>
            <a:endParaRPr lang="nl-NL" sz="2800" dirty="0">
              <a:solidFill>
                <a:schemeClr val="tx2"/>
              </a:solidFill>
            </a:endParaRPr>
          </a:p>
        </p:txBody>
      </p:sp>
    </p:spTree>
    <p:extLst>
      <p:ext uri="{BB962C8B-B14F-4D97-AF65-F5344CB8AC3E}">
        <p14:creationId xmlns:p14="http://schemas.microsoft.com/office/powerpoint/2010/main" val="3448537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6F8E-FACA-4206-1B6D-212E58F3B4CB}"/>
              </a:ext>
            </a:extLst>
          </p:cNvPr>
          <p:cNvSpPr>
            <a:spLocks noGrp="1"/>
          </p:cNvSpPr>
          <p:nvPr>
            <p:ph type="ctrTitle"/>
          </p:nvPr>
        </p:nvSpPr>
        <p:spPr/>
        <p:txBody>
          <a:bodyPr/>
          <a:lstStyle/>
          <a:p>
            <a:br>
              <a:rPr lang="en-US" dirty="0"/>
            </a:br>
            <a:r>
              <a:rPr lang="en-US" dirty="0"/>
              <a:t>The end</a:t>
            </a:r>
            <a:endParaRPr lang="nl-NL" dirty="0"/>
          </a:p>
        </p:txBody>
      </p:sp>
      <p:sp>
        <p:nvSpPr>
          <p:cNvPr id="3" name="Subtitle 2">
            <a:extLst>
              <a:ext uri="{FF2B5EF4-FFF2-40B4-BE49-F238E27FC236}">
                <a16:creationId xmlns:a16="http://schemas.microsoft.com/office/drawing/2014/main" id="{8B508A2C-F745-B794-6CE8-90326CFF6297}"/>
              </a:ext>
            </a:extLst>
          </p:cNvPr>
          <p:cNvSpPr>
            <a:spLocks noGrp="1"/>
          </p:cNvSpPr>
          <p:nvPr>
            <p:ph type="subTitle" idx="1"/>
          </p:nvPr>
        </p:nvSpPr>
        <p:spPr/>
        <p:txBody>
          <a:bodyPr/>
          <a:lstStyle/>
          <a:p>
            <a:r>
              <a:rPr lang="en-US" dirty="0"/>
              <a:t>Martien Schaub</a:t>
            </a:r>
          </a:p>
          <a:p>
            <a:r>
              <a:rPr lang="en-US" dirty="0"/>
              <a:t>Schaub@law.eur.nl</a:t>
            </a:r>
            <a:endParaRPr lang="nl-NL" dirty="0"/>
          </a:p>
        </p:txBody>
      </p:sp>
    </p:spTree>
    <p:extLst>
      <p:ext uri="{BB962C8B-B14F-4D97-AF65-F5344CB8AC3E}">
        <p14:creationId xmlns:p14="http://schemas.microsoft.com/office/powerpoint/2010/main" val="4209611834"/>
      </p:ext>
    </p:extLst>
  </p:cSld>
  <p:clrMapOvr>
    <a:masterClrMapping/>
  </p:clrMapOvr>
</p:sld>
</file>

<file path=ppt/theme/theme1.xml><?xml version="1.0" encoding="utf-8"?>
<a:theme xmlns:a="http://schemas.openxmlformats.org/drawingml/2006/main" name="Erasmus_Corporate_B_EN_v1">
  <a:themeElements>
    <a:clrScheme name="EUR_ESL">
      <a:dk1>
        <a:srgbClr val="002328"/>
      </a:dk1>
      <a:lt1>
        <a:sysClr val="window" lastClr="FFFFFF"/>
      </a:lt1>
      <a:dk2>
        <a:srgbClr val="BC0436"/>
      </a:dk2>
      <a:lt2>
        <a:srgbClr val="9C9C9C"/>
      </a:lt2>
      <a:accent1>
        <a:srgbClr val="801A99"/>
      </a:accent1>
      <a:accent2>
        <a:srgbClr val="00B4D2"/>
      </a:accent2>
      <a:accent3>
        <a:srgbClr val="00A22E"/>
      </a:accent3>
      <a:accent4>
        <a:srgbClr val="FFD700"/>
      </a:accent4>
      <a:accent5>
        <a:srgbClr val="FF9E00"/>
      </a:accent5>
      <a:accent6>
        <a:srgbClr val="BC0436"/>
      </a:accent6>
      <a:hlink>
        <a:srgbClr val="000000"/>
      </a:hlink>
      <a:folHlink>
        <a:srgbClr val="000000"/>
      </a:folHlink>
    </a:clrScheme>
    <a:fontScheme name="Erasmus_500-700">
      <a:majorFont>
        <a:latin typeface="Museo Sans 700"/>
        <a:ea typeface=""/>
        <a:cs typeface=""/>
      </a:majorFont>
      <a:minorFont>
        <a:latin typeface="Museo Sans 500"/>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sl_powerpoint_template_16-9.pptx" id="{9D59782D-6F8A-491F-920D-31CC30BF27CE}" vid="{1EC8EEDD-B0FB-42B6-B5DD-27045C7FD3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1D68C516804644A9B929E79E14799F8" ma:contentTypeVersion="3" ma:contentTypeDescription="Create a new document." ma:contentTypeScope="" ma:versionID="e911f77019013e4f7ce9a2a06f46d5ec">
  <xsd:schema xmlns:xsd="http://www.w3.org/2001/XMLSchema" xmlns:xs="http://www.w3.org/2001/XMLSchema" xmlns:p="http://schemas.microsoft.com/office/2006/metadata/properties" xmlns:ns2="21218f7f-6a6e-4c61-96b6-9b33608f149a" targetNamespace="http://schemas.microsoft.com/office/2006/metadata/properties" ma:root="true" ma:fieldsID="71dedad9ba0142875a975e0547df00ee" ns2:_="">
    <xsd:import namespace="21218f7f-6a6e-4c61-96b6-9b33608f149a"/>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218f7f-6a6e-4c61-96b6-9b33608f14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DE33FE-D1FB-4D78-9797-E63ADA42D17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1D48FA0-D68F-4973-AE6B-AAB636BBF19A}">
  <ds:schemaRefs>
    <ds:schemaRef ds:uri="http://schemas.microsoft.com/sharepoint/v3/contenttype/forms"/>
  </ds:schemaRefs>
</ds:datastoreItem>
</file>

<file path=customXml/itemProps3.xml><?xml version="1.0" encoding="utf-8"?>
<ds:datastoreItem xmlns:ds="http://schemas.openxmlformats.org/officeDocument/2006/customXml" ds:itemID="{C9AC3A71-7ED2-4B1E-A801-A004C83D7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218f7f-6a6e-4c61-96b6-9b33608f14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ESL powerpoint_template_16-9</Template>
  <TotalTime>8887</TotalTime>
  <Words>938</Words>
  <Application>Microsoft Office PowerPoint</Application>
  <PresentationFormat>On-screen Show (16:9)</PresentationFormat>
  <Paragraphs>124</Paragraphs>
  <Slides>24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Courier New</vt:lpstr>
      <vt:lpstr>Museo Sans 100</vt:lpstr>
      <vt:lpstr>Museo Sans 500</vt:lpstr>
      <vt:lpstr>Museo Sans 700</vt:lpstr>
      <vt:lpstr>Museo Sans 900</vt:lpstr>
      <vt:lpstr>Erasmus_Corporate_B_EN_v1</vt:lpstr>
      <vt:lpstr>The role and responsibility of online marketplaces in EU law</vt:lpstr>
      <vt:lpstr>PowerPoint Presentation</vt:lpstr>
      <vt:lpstr>PowerPoint Presentation</vt:lpstr>
      <vt:lpstr>Consumer law authors about online marketplaces</vt:lpstr>
      <vt:lpstr>PowerPoint Presentation</vt:lpstr>
      <vt:lpstr>Which laws?</vt:lpstr>
      <vt:lpstr>Directive (EU) 2019/2161 (Modernization directive)</vt:lpstr>
      <vt:lpstr>Directive (EU) 2019/2161 (Modernization directive)</vt:lpstr>
      <vt:lpstr>Consumer law authors on the Modernization directive:</vt:lpstr>
      <vt:lpstr>Regulation (EU) 2022/2065 (DSA)</vt:lpstr>
      <vt:lpstr>Article 30 DSA – KYBC or traceability</vt:lpstr>
      <vt:lpstr>Article 31 DSA – Compliance by design</vt:lpstr>
      <vt:lpstr>Article 31 (3) DSA</vt:lpstr>
      <vt:lpstr>Article 32 DSA – Right to information</vt:lpstr>
      <vt:lpstr>Article 6 DSA - Exemption from liability</vt:lpstr>
      <vt:lpstr>PowerPoint Presentation</vt:lpstr>
      <vt:lpstr>Consumer law authors on the DSA</vt:lpstr>
      <vt:lpstr>New Product liability directive</vt:lpstr>
      <vt:lpstr>Will an online marketplace be liable under the new Product liability directive?</vt:lpstr>
      <vt:lpstr>PowerPoint Presentation</vt:lpstr>
      <vt:lpstr>Consumer law authors on the new Product liability directive</vt:lpstr>
      <vt:lpstr>Consumer law authors:</vt:lpstr>
      <vt:lpstr>PowerPoint Presentation</vt:lpstr>
      <vt:lpstr> The end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Martien Schaub</dc:creator>
  <cp:keywords/>
  <dc:description>ESL presentation 16:9_x000d_version 2.0 - June 2015_x000d_Design: Fabrique_x000d_Template: Ton Persoon</dc:description>
  <cp:lastModifiedBy>Martien Schaub</cp:lastModifiedBy>
  <cp:revision>1</cp:revision>
  <dcterms:created xsi:type="dcterms:W3CDTF">2024-08-05T10:37:24Z</dcterms:created>
  <dcterms:modified xsi:type="dcterms:W3CDTF">2024-09-15T16:58:22Z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0x010100E1D68C516804644A9B929E79E14799F8</vt:lpwstr>
  </property>
  <property fmtid="{D5CDD505-2E9C-101B-9397-08002B2CF9AE}" pid="3" name="MSIP_Label_8772ba27-cab8-4042-a351-a31f6e4eacdc_Enabled">
    <vt:lpwstr>true</vt:lpwstr>
  </property>
  <property fmtid="{D5CDD505-2E9C-101B-9397-08002B2CF9AE}" pid="4" name="MSIP_Label_8772ba27-cab8-4042-a351-a31f6e4eacdc_SetDate">
    <vt:lpwstr>2024-08-05T14:07:55Z</vt:lpwstr>
  </property>
  <property fmtid="{D5CDD505-2E9C-101B-9397-08002B2CF9AE}" pid="5" name="MSIP_Label_8772ba27-cab8-4042-a351-a31f6e4eacdc_Method">
    <vt:lpwstr>Standard</vt:lpwstr>
  </property>
  <property fmtid="{D5CDD505-2E9C-101B-9397-08002B2CF9AE}" pid="6" name="MSIP_Label_8772ba27-cab8-4042-a351-a31f6e4eacdc_Name">
    <vt:lpwstr>Internal</vt:lpwstr>
  </property>
  <property fmtid="{D5CDD505-2E9C-101B-9397-08002B2CF9AE}" pid="7" name="MSIP_Label_8772ba27-cab8-4042-a351-a31f6e4eacdc_SiteId">
    <vt:lpwstr>715902d6-f63e-4b8d-929b-4bb170bad492</vt:lpwstr>
  </property>
  <property fmtid="{D5CDD505-2E9C-101B-9397-08002B2CF9AE}" pid="8" name="MSIP_Label_8772ba27-cab8-4042-a351-a31f6e4eacdc_ActionId">
    <vt:lpwstr>a2853f53-9239-4825-88fb-cb2d04bdfae0</vt:lpwstr>
  </property>
  <property fmtid="{D5CDD505-2E9C-101B-9397-08002B2CF9AE}" pid="9" name="MSIP_Label_8772ba27-cab8-4042-a351-a31f6e4eacdc_ContentBits">
    <vt:lpwstr>0</vt:lpwstr>
  </property>
</Properties>
</file>