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8" r:id="rId10"/>
  </p:sldMasterIdLst>
  <p:notesMasterIdLst>
    <p:notesMasterId r:id="rId22"/>
  </p:notesMasterIdLst>
  <p:handoutMasterIdLst>
    <p:handoutMasterId r:id="rId23"/>
  </p:handoutMasterIdLst>
  <p:sldIdLst>
    <p:sldId id="264" r:id="rId11"/>
    <p:sldId id="266" r:id="rId12"/>
    <p:sldId id="267" r:id="rId13"/>
    <p:sldId id="268" r:id="rId14"/>
    <p:sldId id="269" r:id="rId15"/>
    <p:sldId id="270" r:id="rId16"/>
    <p:sldId id="276" r:id="rId17"/>
    <p:sldId id="272" r:id="rId18"/>
    <p:sldId id="277" r:id="rId19"/>
    <p:sldId id="273" r:id="rId20"/>
    <p:sldId id="278" r:id="rId21"/>
  </p:sldIdLst>
  <p:sldSz cx="12192000" cy="6858000"/>
  <p:notesSz cx="6858000" cy="9144000"/>
  <p:defaultTextStyle>
    <a:defPPr lvl="0">
      <a:defRPr lang="nl-NL"/>
    </a:defPPr>
    <a:lvl1pPr marL="0" lvl="1" algn="l" defTabSz="1088502" rtl="0" eaLnBrk="1" latinLnBrk="0" hangingPunct="1">
      <a:defRPr sz="2100" kern="1200">
        <a:solidFill>
          <a:schemeClr val="tx1"/>
        </a:solidFill>
        <a:latin typeface="+mn-lt"/>
        <a:ea typeface="+mn-ea"/>
        <a:cs typeface="+mn-cs"/>
      </a:defRPr>
    </a:lvl1pPr>
    <a:lvl2pPr marL="544251" lvl="2" algn="l" defTabSz="1088502" rtl="0" eaLnBrk="1" latinLnBrk="0" hangingPunct="1">
      <a:defRPr sz="2100" kern="1200">
        <a:solidFill>
          <a:schemeClr val="tx1"/>
        </a:solidFill>
        <a:latin typeface="+mn-lt"/>
        <a:ea typeface="+mn-ea"/>
        <a:cs typeface="+mn-cs"/>
      </a:defRPr>
    </a:lvl2pPr>
    <a:lvl3pPr marL="1088502" lvl="3" algn="l" defTabSz="1088502" rtl="0" eaLnBrk="1" latinLnBrk="0" hangingPunct="1">
      <a:defRPr sz="2100" kern="1200">
        <a:solidFill>
          <a:schemeClr val="tx1"/>
        </a:solidFill>
        <a:latin typeface="+mn-lt"/>
        <a:ea typeface="+mn-ea"/>
        <a:cs typeface="+mn-cs"/>
      </a:defRPr>
    </a:lvl3pPr>
    <a:lvl4pPr marL="1632753" lvl="4" algn="l" defTabSz="1088502" rtl="0" eaLnBrk="1" latinLnBrk="0" hangingPunct="1">
      <a:defRPr sz="2100" kern="1200">
        <a:solidFill>
          <a:schemeClr val="tx1"/>
        </a:solidFill>
        <a:latin typeface="+mn-lt"/>
        <a:ea typeface="+mn-ea"/>
        <a:cs typeface="+mn-cs"/>
      </a:defRPr>
    </a:lvl4pPr>
    <a:lvl5pPr marL="2177004" algn="l" defTabSz="1088502" rtl="0" eaLnBrk="1" latinLnBrk="0" hangingPunct="1">
      <a:defRPr sz="2100" kern="1200">
        <a:solidFill>
          <a:schemeClr val="tx1"/>
        </a:solidFill>
        <a:latin typeface="+mn-lt"/>
        <a:ea typeface="+mn-ea"/>
        <a:cs typeface="+mn-cs"/>
      </a:defRPr>
    </a:lvl5pPr>
    <a:lvl6pPr marL="2721254" algn="l" defTabSz="1088502" rtl="0" eaLnBrk="1" latinLnBrk="0" hangingPunct="1">
      <a:defRPr sz="2100" kern="1200">
        <a:solidFill>
          <a:schemeClr val="tx1"/>
        </a:solidFill>
        <a:latin typeface="+mn-lt"/>
        <a:ea typeface="+mn-ea"/>
        <a:cs typeface="+mn-cs"/>
      </a:defRPr>
    </a:lvl6pPr>
    <a:lvl7pPr marL="3265505" algn="l" defTabSz="1088502" rtl="0" eaLnBrk="1" latinLnBrk="0" hangingPunct="1">
      <a:defRPr sz="2100" kern="1200">
        <a:solidFill>
          <a:schemeClr val="tx1"/>
        </a:solidFill>
        <a:latin typeface="+mn-lt"/>
        <a:ea typeface="+mn-ea"/>
        <a:cs typeface="+mn-cs"/>
      </a:defRPr>
    </a:lvl7pPr>
    <a:lvl8pPr marL="3809756" algn="l" defTabSz="1088502" rtl="0" eaLnBrk="1" latinLnBrk="0" hangingPunct="1">
      <a:defRPr sz="2100" kern="1200">
        <a:solidFill>
          <a:schemeClr val="tx1"/>
        </a:solidFill>
        <a:latin typeface="+mn-lt"/>
        <a:ea typeface="+mn-ea"/>
        <a:cs typeface="+mn-cs"/>
      </a:defRPr>
    </a:lvl8pPr>
    <a:lvl9pPr marL="4354007" algn="l" defTabSz="1088502"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4EE6C6-8A0A-4232-85B2-40F3D25EEB25}" v="85" dt="2024-08-29T16:45:01.8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04" autoAdjust="0"/>
    <p:restoredTop sz="92231" autoAdjust="0"/>
  </p:normalViewPr>
  <p:slideViewPr>
    <p:cSldViewPr>
      <p:cViewPr varScale="1">
        <p:scale>
          <a:sx n="55" d="100"/>
          <a:sy n="55" d="100"/>
        </p:scale>
        <p:origin x="36" y="768"/>
      </p:cViewPr>
      <p:guideLst/>
    </p:cSldViewPr>
  </p:slideViewPr>
  <p:notesTextViewPr>
    <p:cViewPr>
      <p:scale>
        <a:sx n="100" d="100"/>
        <a:sy n="100" d="100"/>
      </p:scale>
      <p:origin x="0" y="0"/>
    </p:cViewPr>
  </p:notesTextViewPr>
  <p:notesViewPr>
    <p:cSldViewPr>
      <p:cViewPr varScale="1">
        <p:scale>
          <a:sx n="42" d="100"/>
          <a:sy n="42" d="100"/>
        </p:scale>
        <p:origin x="234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customXml" Target="../customXml/item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Master" Target="slideMasters/slideMaster1.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4.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u, P.Y.M. (Michelle)" userId="d7bb6541-c6a9-4fc1-a876-0c8333d7077c" providerId="ADAL" clId="{9D4EE6C6-8A0A-4232-85B2-40F3D25EEB25}"/>
    <pc:docChg chg="undo custSel addSld delSld modSld sldOrd">
      <pc:chgData name="Liu, P.Y.M. (Michelle)" userId="d7bb6541-c6a9-4fc1-a876-0c8333d7077c" providerId="ADAL" clId="{9D4EE6C6-8A0A-4232-85B2-40F3D25EEB25}" dt="2024-09-01T15:05:12.437" v="1696" actId="20577"/>
      <pc:docMkLst>
        <pc:docMk/>
      </pc:docMkLst>
      <pc:sldChg chg="modSp mod">
        <pc:chgData name="Liu, P.Y.M. (Michelle)" userId="d7bb6541-c6a9-4fc1-a876-0c8333d7077c" providerId="ADAL" clId="{9D4EE6C6-8A0A-4232-85B2-40F3D25EEB25}" dt="2024-08-29T16:01:18.670" v="447" actId="20577"/>
        <pc:sldMkLst>
          <pc:docMk/>
          <pc:sldMk cId="376100223" sldId="264"/>
        </pc:sldMkLst>
        <pc:spChg chg="mod">
          <ac:chgData name="Liu, P.Y.M. (Michelle)" userId="d7bb6541-c6a9-4fc1-a876-0c8333d7077c" providerId="ADAL" clId="{9D4EE6C6-8A0A-4232-85B2-40F3D25EEB25}" dt="2024-08-29T15:58:30.384" v="47" actId="20577"/>
          <ac:spMkLst>
            <pc:docMk/>
            <pc:sldMk cId="376100223" sldId="264"/>
            <ac:spMk id="6" creationId="{9BDA1F51-3FE3-442D-824C-A417D5EB3EAD}"/>
          </ac:spMkLst>
        </pc:spChg>
        <pc:spChg chg="mod">
          <ac:chgData name="Liu, P.Y.M. (Michelle)" userId="d7bb6541-c6a9-4fc1-a876-0c8333d7077c" providerId="ADAL" clId="{9D4EE6C6-8A0A-4232-85B2-40F3D25EEB25}" dt="2024-08-29T16:00:22.876" v="337" actId="20577"/>
          <ac:spMkLst>
            <pc:docMk/>
            <pc:sldMk cId="376100223" sldId="264"/>
            <ac:spMk id="7" creationId="{6BF34FB1-DA5E-4CB1-983E-E2A1F9F56F30}"/>
          </ac:spMkLst>
        </pc:spChg>
        <pc:spChg chg="mod">
          <ac:chgData name="Liu, P.Y.M. (Michelle)" userId="d7bb6541-c6a9-4fc1-a876-0c8333d7077c" providerId="ADAL" clId="{9D4EE6C6-8A0A-4232-85B2-40F3D25EEB25}" dt="2024-08-29T16:01:18.670" v="447" actId="20577"/>
          <ac:spMkLst>
            <pc:docMk/>
            <pc:sldMk cId="376100223" sldId="264"/>
            <ac:spMk id="8" creationId="{D3DA2521-808E-495E-88BB-D395FF88EB99}"/>
          </ac:spMkLst>
        </pc:spChg>
        <pc:spChg chg="mod">
          <ac:chgData name="Liu, P.Y.M. (Michelle)" userId="d7bb6541-c6a9-4fc1-a876-0c8333d7077c" providerId="ADAL" clId="{9D4EE6C6-8A0A-4232-85B2-40F3D25EEB25}" dt="2024-08-29T16:00:41.434" v="379" actId="20577"/>
          <ac:spMkLst>
            <pc:docMk/>
            <pc:sldMk cId="376100223" sldId="264"/>
            <ac:spMk id="9" creationId="{CA112733-8D84-4185-A440-97A0DAA270BD}"/>
          </ac:spMkLst>
        </pc:spChg>
      </pc:sldChg>
      <pc:sldChg chg="del">
        <pc:chgData name="Liu, P.Y.M. (Michelle)" userId="d7bb6541-c6a9-4fc1-a876-0c8333d7077c" providerId="ADAL" clId="{9D4EE6C6-8A0A-4232-85B2-40F3D25EEB25}" dt="2024-08-29T16:13:24.748" v="461" actId="2696"/>
        <pc:sldMkLst>
          <pc:docMk/>
          <pc:sldMk cId="3885399006" sldId="265"/>
        </pc:sldMkLst>
      </pc:sldChg>
      <pc:sldChg chg="modSp mod">
        <pc:chgData name="Liu, P.Y.M. (Michelle)" userId="d7bb6541-c6a9-4fc1-a876-0c8333d7077c" providerId="ADAL" clId="{9D4EE6C6-8A0A-4232-85B2-40F3D25EEB25}" dt="2024-08-29T16:13:15.613" v="460" actId="20577"/>
        <pc:sldMkLst>
          <pc:docMk/>
          <pc:sldMk cId="1725642047" sldId="266"/>
        </pc:sldMkLst>
        <pc:spChg chg="mod">
          <ac:chgData name="Liu, P.Y.M. (Michelle)" userId="d7bb6541-c6a9-4fc1-a876-0c8333d7077c" providerId="ADAL" clId="{9D4EE6C6-8A0A-4232-85B2-40F3D25EEB25}" dt="2024-08-29T16:13:15.613" v="460" actId="20577"/>
          <ac:spMkLst>
            <pc:docMk/>
            <pc:sldMk cId="1725642047" sldId="266"/>
            <ac:spMk id="2" creationId="{59CEAF51-15DF-09F9-DC5A-6016EC9D8B41}"/>
          </ac:spMkLst>
        </pc:spChg>
      </pc:sldChg>
      <pc:sldChg chg="delSp modSp mod delAnim modAnim">
        <pc:chgData name="Liu, P.Y.M. (Michelle)" userId="d7bb6541-c6a9-4fc1-a876-0c8333d7077c" providerId="ADAL" clId="{9D4EE6C6-8A0A-4232-85B2-40F3D25EEB25}" dt="2024-08-29T16:15:42.696" v="664"/>
        <pc:sldMkLst>
          <pc:docMk/>
          <pc:sldMk cId="2599119749" sldId="267"/>
        </pc:sldMkLst>
        <pc:spChg chg="mod">
          <ac:chgData name="Liu, P.Y.M. (Michelle)" userId="d7bb6541-c6a9-4fc1-a876-0c8333d7077c" providerId="ADAL" clId="{9D4EE6C6-8A0A-4232-85B2-40F3D25EEB25}" dt="2024-08-29T16:14:21.405" v="594" actId="6549"/>
          <ac:spMkLst>
            <pc:docMk/>
            <pc:sldMk cId="2599119749" sldId="267"/>
            <ac:spMk id="2" creationId="{891F2DFE-3019-FC2E-E299-36FC6ADFA7C3}"/>
          </ac:spMkLst>
        </pc:spChg>
        <pc:spChg chg="mod">
          <ac:chgData name="Liu, P.Y.M. (Michelle)" userId="d7bb6541-c6a9-4fc1-a876-0c8333d7077c" providerId="ADAL" clId="{9D4EE6C6-8A0A-4232-85B2-40F3D25EEB25}" dt="2024-08-29T16:15:14.383" v="660" actId="20577"/>
          <ac:spMkLst>
            <pc:docMk/>
            <pc:sldMk cId="2599119749" sldId="267"/>
            <ac:spMk id="8" creationId="{B35E3D42-A6C8-EFA3-DAFB-F58300FA71D4}"/>
          </ac:spMkLst>
        </pc:spChg>
        <pc:spChg chg="del mod">
          <ac:chgData name="Liu, P.Y.M. (Michelle)" userId="d7bb6541-c6a9-4fc1-a876-0c8333d7077c" providerId="ADAL" clId="{9D4EE6C6-8A0A-4232-85B2-40F3D25EEB25}" dt="2024-08-29T16:15:42.696" v="664"/>
          <ac:spMkLst>
            <pc:docMk/>
            <pc:sldMk cId="2599119749" sldId="267"/>
            <ac:spMk id="9" creationId="{F50FD948-73F8-34EB-26AC-014A41E08977}"/>
          </ac:spMkLst>
        </pc:spChg>
      </pc:sldChg>
      <pc:sldChg chg="modSp mod">
        <pc:chgData name="Liu, P.Y.M. (Michelle)" userId="d7bb6541-c6a9-4fc1-a876-0c8333d7077c" providerId="ADAL" clId="{9D4EE6C6-8A0A-4232-85B2-40F3D25EEB25}" dt="2024-08-29T16:24:35.354" v="684" actId="20577"/>
        <pc:sldMkLst>
          <pc:docMk/>
          <pc:sldMk cId="3048704614" sldId="268"/>
        </pc:sldMkLst>
        <pc:spChg chg="mod">
          <ac:chgData name="Liu, P.Y.M. (Michelle)" userId="d7bb6541-c6a9-4fc1-a876-0c8333d7077c" providerId="ADAL" clId="{9D4EE6C6-8A0A-4232-85B2-40F3D25EEB25}" dt="2024-08-29T16:24:35.354" v="684" actId="20577"/>
          <ac:spMkLst>
            <pc:docMk/>
            <pc:sldMk cId="3048704614" sldId="268"/>
            <ac:spMk id="3" creationId="{85A09F2E-7E54-42C5-D497-72443D4CE199}"/>
          </ac:spMkLst>
        </pc:spChg>
      </pc:sldChg>
      <pc:sldChg chg="modSp mod">
        <pc:chgData name="Liu, P.Y.M. (Michelle)" userId="d7bb6541-c6a9-4fc1-a876-0c8333d7077c" providerId="ADAL" clId="{9D4EE6C6-8A0A-4232-85B2-40F3D25EEB25}" dt="2024-08-29T16:35:55.443" v="757" actId="20577"/>
        <pc:sldMkLst>
          <pc:docMk/>
          <pc:sldMk cId="621621416" sldId="270"/>
        </pc:sldMkLst>
        <pc:spChg chg="mod">
          <ac:chgData name="Liu, P.Y.M. (Michelle)" userId="d7bb6541-c6a9-4fc1-a876-0c8333d7077c" providerId="ADAL" clId="{9D4EE6C6-8A0A-4232-85B2-40F3D25EEB25}" dt="2024-08-29T16:35:55.443" v="757" actId="20577"/>
          <ac:spMkLst>
            <pc:docMk/>
            <pc:sldMk cId="621621416" sldId="270"/>
            <ac:spMk id="8" creationId="{A8816D74-8D38-A090-6C17-391DAA10A2FD}"/>
          </ac:spMkLst>
        </pc:spChg>
      </pc:sldChg>
      <pc:sldChg chg="del">
        <pc:chgData name="Liu, P.Y.M. (Michelle)" userId="d7bb6541-c6a9-4fc1-a876-0c8333d7077c" providerId="ADAL" clId="{9D4EE6C6-8A0A-4232-85B2-40F3D25EEB25}" dt="2024-08-29T16:36:59.770" v="768" actId="2696"/>
        <pc:sldMkLst>
          <pc:docMk/>
          <pc:sldMk cId="414392842" sldId="271"/>
        </pc:sldMkLst>
      </pc:sldChg>
      <pc:sldChg chg="modSp">
        <pc:chgData name="Liu, P.Y.M. (Michelle)" userId="d7bb6541-c6a9-4fc1-a876-0c8333d7077c" providerId="ADAL" clId="{9D4EE6C6-8A0A-4232-85B2-40F3D25EEB25}" dt="2024-08-29T16:43:07.366" v="1078" actId="20577"/>
        <pc:sldMkLst>
          <pc:docMk/>
          <pc:sldMk cId="3184454005" sldId="272"/>
        </pc:sldMkLst>
        <pc:spChg chg="mod">
          <ac:chgData name="Liu, P.Y.M. (Michelle)" userId="d7bb6541-c6a9-4fc1-a876-0c8333d7077c" providerId="ADAL" clId="{9D4EE6C6-8A0A-4232-85B2-40F3D25EEB25}" dt="2024-08-29T16:43:07.366" v="1078" actId="20577"/>
          <ac:spMkLst>
            <pc:docMk/>
            <pc:sldMk cId="3184454005" sldId="272"/>
            <ac:spMk id="14" creationId="{C7935BB2-67E3-53A6-882D-B4AF95929EC0}"/>
          </ac:spMkLst>
        </pc:spChg>
      </pc:sldChg>
      <pc:sldChg chg="modSp mod">
        <pc:chgData name="Liu, P.Y.M. (Michelle)" userId="d7bb6541-c6a9-4fc1-a876-0c8333d7077c" providerId="ADAL" clId="{9D4EE6C6-8A0A-4232-85B2-40F3D25EEB25}" dt="2024-09-01T15:05:12.437" v="1696" actId="20577"/>
        <pc:sldMkLst>
          <pc:docMk/>
          <pc:sldMk cId="3813653264" sldId="273"/>
        </pc:sldMkLst>
        <pc:spChg chg="mod">
          <ac:chgData name="Liu, P.Y.M. (Michelle)" userId="d7bb6541-c6a9-4fc1-a876-0c8333d7077c" providerId="ADAL" clId="{9D4EE6C6-8A0A-4232-85B2-40F3D25EEB25}" dt="2024-09-01T15:05:12.437" v="1696" actId="20577"/>
          <ac:spMkLst>
            <pc:docMk/>
            <pc:sldMk cId="3813653264" sldId="273"/>
            <ac:spMk id="2" creationId="{89B2C1D3-0A61-3AC2-5F30-A2089FB098F4}"/>
          </ac:spMkLst>
        </pc:spChg>
        <pc:spChg chg="mod">
          <ac:chgData name="Liu, P.Y.M. (Michelle)" userId="d7bb6541-c6a9-4fc1-a876-0c8333d7077c" providerId="ADAL" clId="{9D4EE6C6-8A0A-4232-85B2-40F3D25EEB25}" dt="2024-08-29T16:47:21.228" v="1373" actId="20577"/>
          <ac:spMkLst>
            <pc:docMk/>
            <pc:sldMk cId="3813653264" sldId="273"/>
            <ac:spMk id="3" creationId="{77C9306C-C710-BD75-BF50-9688C86737CB}"/>
          </ac:spMkLst>
        </pc:spChg>
      </pc:sldChg>
      <pc:sldChg chg="del">
        <pc:chgData name="Liu, P.Y.M. (Michelle)" userId="d7bb6541-c6a9-4fc1-a876-0c8333d7077c" providerId="ADAL" clId="{9D4EE6C6-8A0A-4232-85B2-40F3D25EEB25}" dt="2024-08-29T16:52:51.512" v="1637" actId="2696"/>
        <pc:sldMkLst>
          <pc:docMk/>
          <pc:sldMk cId="3865800380" sldId="275"/>
        </pc:sldMkLst>
      </pc:sldChg>
      <pc:sldChg chg="modSp add mod modAnim">
        <pc:chgData name="Liu, P.Y.M. (Michelle)" userId="d7bb6541-c6a9-4fc1-a876-0c8333d7077c" providerId="ADAL" clId="{9D4EE6C6-8A0A-4232-85B2-40F3D25EEB25}" dt="2024-08-29T16:39:29.961" v="1004" actId="20577"/>
        <pc:sldMkLst>
          <pc:docMk/>
          <pc:sldMk cId="1287984013" sldId="276"/>
        </pc:sldMkLst>
        <pc:spChg chg="mod">
          <ac:chgData name="Liu, P.Y.M. (Michelle)" userId="d7bb6541-c6a9-4fc1-a876-0c8333d7077c" providerId="ADAL" clId="{9D4EE6C6-8A0A-4232-85B2-40F3D25EEB25}" dt="2024-08-29T16:36:39.116" v="760"/>
          <ac:spMkLst>
            <pc:docMk/>
            <pc:sldMk cId="1287984013" sldId="276"/>
            <ac:spMk id="3" creationId="{82DEE297-FBD6-B24F-24C9-AD97C772D099}"/>
          </ac:spMkLst>
        </pc:spChg>
        <pc:spChg chg="mod">
          <ac:chgData name="Liu, P.Y.M. (Michelle)" userId="d7bb6541-c6a9-4fc1-a876-0c8333d7077c" providerId="ADAL" clId="{9D4EE6C6-8A0A-4232-85B2-40F3D25EEB25}" dt="2024-08-29T16:36:53.266" v="767" actId="20577"/>
          <ac:spMkLst>
            <pc:docMk/>
            <pc:sldMk cId="1287984013" sldId="276"/>
            <ac:spMk id="4" creationId="{81AE4A8E-69DF-3A6C-160C-0BDCB83625E7}"/>
          </ac:spMkLst>
        </pc:spChg>
        <pc:spChg chg="mod">
          <ac:chgData name="Liu, P.Y.M. (Michelle)" userId="d7bb6541-c6a9-4fc1-a876-0c8333d7077c" providerId="ADAL" clId="{9D4EE6C6-8A0A-4232-85B2-40F3D25EEB25}" dt="2024-08-29T16:39:29.961" v="1004" actId="20577"/>
          <ac:spMkLst>
            <pc:docMk/>
            <pc:sldMk cId="1287984013" sldId="276"/>
            <ac:spMk id="5" creationId="{3E625194-0DF4-912E-C08A-B5869E0F24F3}"/>
          </ac:spMkLst>
        </pc:spChg>
        <pc:spChg chg="mod">
          <ac:chgData name="Liu, P.Y.M. (Michelle)" userId="d7bb6541-c6a9-4fc1-a876-0c8333d7077c" providerId="ADAL" clId="{9D4EE6C6-8A0A-4232-85B2-40F3D25EEB25}" dt="2024-08-29T16:39:18.871" v="997" actId="20577"/>
          <ac:spMkLst>
            <pc:docMk/>
            <pc:sldMk cId="1287984013" sldId="276"/>
            <ac:spMk id="8" creationId="{A8816D74-8D38-A090-6C17-391DAA10A2FD}"/>
          </ac:spMkLst>
        </pc:spChg>
      </pc:sldChg>
      <pc:sldChg chg="modSp add del mod">
        <pc:chgData name="Liu, P.Y.M. (Michelle)" userId="d7bb6541-c6a9-4fc1-a876-0c8333d7077c" providerId="ADAL" clId="{9D4EE6C6-8A0A-4232-85B2-40F3D25EEB25}" dt="2024-08-29T16:43:48.002" v="1103" actId="2696"/>
        <pc:sldMkLst>
          <pc:docMk/>
          <pc:sldMk cId="2625135390" sldId="277"/>
        </pc:sldMkLst>
        <pc:spChg chg="mod">
          <ac:chgData name="Liu, P.Y.M. (Michelle)" userId="d7bb6541-c6a9-4fc1-a876-0c8333d7077c" providerId="ADAL" clId="{9D4EE6C6-8A0A-4232-85B2-40F3D25EEB25}" dt="2024-08-29T16:43:38.522" v="1101" actId="20577"/>
          <ac:spMkLst>
            <pc:docMk/>
            <pc:sldMk cId="2625135390" sldId="277"/>
            <ac:spMk id="3" creationId="{306E3DDD-7327-FF2F-0CC7-F34137C6A347}"/>
          </ac:spMkLst>
        </pc:spChg>
        <pc:spChg chg="mod">
          <ac:chgData name="Liu, P.Y.M. (Michelle)" userId="d7bb6541-c6a9-4fc1-a876-0c8333d7077c" providerId="ADAL" clId="{9D4EE6C6-8A0A-4232-85B2-40F3D25EEB25}" dt="2024-08-29T16:43:31.971" v="1080" actId="20577"/>
          <ac:spMkLst>
            <pc:docMk/>
            <pc:sldMk cId="2625135390" sldId="277"/>
            <ac:spMk id="4" creationId="{05533E1A-0DE5-5203-4499-EFC84F869FE0}"/>
          </ac:spMkLst>
        </pc:spChg>
        <pc:cxnChg chg="mod">
          <ac:chgData name="Liu, P.Y.M. (Michelle)" userId="d7bb6541-c6a9-4fc1-a876-0c8333d7077c" providerId="ADAL" clId="{9D4EE6C6-8A0A-4232-85B2-40F3D25EEB25}" dt="2024-08-29T16:43:44.986" v="1102" actId="1076"/>
          <ac:cxnSpMkLst>
            <pc:docMk/>
            <pc:sldMk cId="2625135390" sldId="277"/>
            <ac:cxnSpMk id="10" creationId="{D911633F-AB2E-0F0F-3EA0-FB11A7ED26FE}"/>
          </ac:cxnSpMkLst>
        </pc:cxnChg>
      </pc:sldChg>
      <pc:sldChg chg="addSp delSp modSp add mod ord addAnim delAnim modAnim">
        <pc:chgData name="Liu, P.Y.M. (Michelle)" userId="d7bb6541-c6a9-4fc1-a876-0c8333d7077c" providerId="ADAL" clId="{9D4EE6C6-8A0A-4232-85B2-40F3D25EEB25}" dt="2024-08-29T16:47:01.624" v="1289" actId="20577"/>
        <pc:sldMkLst>
          <pc:docMk/>
          <pc:sldMk cId="3231564233" sldId="277"/>
        </pc:sldMkLst>
        <pc:spChg chg="mod">
          <ac:chgData name="Liu, P.Y.M. (Michelle)" userId="d7bb6541-c6a9-4fc1-a876-0c8333d7077c" providerId="ADAL" clId="{9D4EE6C6-8A0A-4232-85B2-40F3D25EEB25}" dt="2024-08-29T16:44:02.588" v="1128" actId="20577"/>
          <ac:spMkLst>
            <pc:docMk/>
            <pc:sldMk cId="3231564233" sldId="277"/>
            <ac:spMk id="3" creationId="{82DEE297-FBD6-B24F-24C9-AD97C772D099}"/>
          </ac:spMkLst>
        </pc:spChg>
        <pc:spChg chg="mod">
          <ac:chgData name="Liu, P.Y.M. (Michelle)" userId="d7bb6541-c6a9-4fc1-a876-0c8333d7077c" providerId="ADAL" clId="{9D4EE6C6-8A0A-4232-85B2-40F3D25EEB25}" dt="2024-08-29T16:43:57.694" v="1107" actId="20577"/>
          <ac:spMkLst>
            <pc:docMk/>
            <pc:sldMk cId="3231564233" sldId="277"/>
            <ac:spMk id="4" creationId="{81AE4A8E-69DF-3A6C-160C-0BDCB83625E7}"/>
          </ac:spMkLst>
        </pc:spChg>
        <pc:spChg chg="add del mod">
          <ac:chgData name="Liu, P.Y.M. (Michelle)" userId="d7bb6541-c6a9-4fc1-a876-0c8333d7077c" providerId="ADAL" clId="{9D4EE6C6-8A0A-4232-85B2-40F3D25EEB25}" dt="2024-08-29T16:45:34.164" v="1139" actId="14100"/>
          <ac:spMkLst>
            <pc:docMk/>
            <pc:sldMk cId="3231564233" sldId="277"/>
            <ac:spMk id="5" creationId="{3E625194-0DF4-912E-C08A-B5869E0F24F3}"/>
          </ac:spMkLst>
        </pc:spChg>
        <pc:spChg chg="add del mod">
          <ac:chgData name="Liu, P.Y.M. (Michelle)" userId="d7bb6541-c6a9-4fc1-a876-0c8333d7077c" providerId="ADAL" clId="{9D4EE6C6-8A0A-4232-85B2-40F3D25EEB25}" dt="2024-08-29T16:44:55.636" v="1135" actId="21"/>
          <ac:spMkLst>
            <pc:docMk/>
            <pc:sldMk cId="3231564233" sldId="277"/>
            <ac:spMk id="6" creationId="{A90F80F7-C390-9E74-79F2-9D3CE45E7CA9}"/>
          </ac:spMkLst>
        </pc:spChg>
        <pc:spChg chg="mod">
          <ac:chgData name="Liu, P.Y.M. (Michelle)" userId="d7bb6541-c6a9-4fc1-a876-0c8333d7077c" providerId="ADAL" clId="{9D4EE6C6-8A0A-4232-85B2-40F3D25EEB25}" dt="2024-08-29T16:47:01.624" v="1289" actId="20577"/>
          <ac:spMkLst>
            <pc:docMk/>
            <pc:sldMk cId="3231564233" sldId="277"/>
            <ac:spMk id="8" creationId="{A8816D74-8D38-A090-6C17-391DAA10A2FD}"/>
          </ac:spMkLst>
        </pc:spChg>
      </pc:sldChg>
      <pc:sldChg chg="modSp add mod ord">
        <pc:chgData name="Liu, P.Y.M. (Michelle)" userId="d7bb6541-c6a9-4fc1-a876-0c8333d7077c" providerId="ADAL" clId="{9D4EE6C6-8A0A-4232-85B2-40F3D25EEB25}" dt="2024-08-29T16:52:43.727" v="1636" actId="20577"/>
        <pc:sldMkLst>
          <pc:docMk/>
          <pc:sldMk cId="3759863104" sldId="278"/>
        </pc:sldMkLst>
        <pc:spChg chg="mod">
          <ac:chgData name="Liu, P.Y.M. (Michelle)" userId="d7bb6541-c6a9-4fc1-a876-0c8333d7077c" providerId="ADAL" clId="{9D4EE6C6-8A0A-4232-85B2-40F3D25EEB25}" dt="2024-08-29T16:52:43.727" v="1636" actId="20577"/>
          <ac:spMkLst>
            <pc:docMk/>
            <pc:sldMk cId="3759863104" sldId="278"/>
            <ac:spMk id="6" creationId="{9BDA1F51-3FE3-442D-824C-A417D5EB3EAD}"/>
          </ac:spMkLst>
        </pc:spChg>
      </pc:sldChg>
    </pc:docChg>
  </pc:docChgLst>
  <pc:docChgLst>
    <pc:chgData name="Liu, P.Y.M. (Michelle)" userId="d7bb6541-c6a9-4fc1-a876-0c8333d7077c" providerId="ADAL" clId="{4B29CE82-1713-43E6-9B87-A0B2DAED4C05}"/>
    <pc:docChg chg="undo redo custSel addSld delSld modSld sldOrd">
      <pc:chgData name="Liu, P.Y.M. (Michelle)" userId="d7bb6541-c6a9-4fc1-a876-0c8333d7077c" providerId="ADAL" clId="{4B29CE82-1713-43E6-9B87-A0B2DAED4C05}" dt="2024-04-14T20:37:59.913" v="3117" actId="20577"/>
      <pc:docMkLst>
        <pc:docMk/>
      </pc:docMkLst>
      <pc:sldChg chg="del">
        <pc:chgData name="Liu, P.Y.M. (Michelle)" userId="d7bb6541-c6a9-4fc1-a876-0c8333d7077c" providerId="ADAL" clId="{4B29CE82-1713-43E6-9B87-A0B2DAED4C05}" dt="2024-04-12T11:53:07.369" v="3094" actId="47"/>
        <pc:sldMkLst>
          <pc:docMk/>
          <pc:sldMk cId="0" sldId="259"/>
        </pc:sldMkLst>
      </pc:sldChg>
      <pc:sldChg chg="del">
        <pc:chgData name="Liu, P.Y.M. (Michelle)" userId="d7bb6541-c6a9-4fc1-a876-0c8333d7077c" providerId="ADAL" clId="{4B29CE82-1713-43E6-9B87-A0B2DAED4C05}" dt="2024-04-12T11:53:05.152" v="3092" actId="47"/>
        <pc:sldMkLst>
          <pc:docMk/>
          <pc:sldMk cId="1545506638" sldId="262"/>
        </pc:sldMkLst>
      </pc:sldChg>
      <pc:sldChg chg="del">
        <pc:chgData name="Liu, P.Y.M. (Michelle)" userId="d7bb6541-c6a9-4fc1-a876-0c8333d7077c" providerId="ADAL" clId="{4B29CE82-1713-43E6-9B87-A0B2DAED4C05}" dt="2024-04-12T11:53:08.130" v="3095" actId="47"/>
        <pc:sldMkLst>
          <pc:docMk/>
          <pc:sldMk cId="3805352659" sldId="263"/>
        </pc:sldMkLst>
      </pc:sldChg>
      <pc:sldChg chg="modSp mod modAnim">
        <pc:chgData name="Liu, P.Y.M. (Michelle)" userId="d7bb6541-c6a9-4fc1-a876-0c8333d7077c" providerId="ADAL" clId="{4B29CE82-1713-43E6-9B87-A0B2DAED4C05}" dt="2024-04-11T20:52:31.592" v="1037" actId="20577"/>
        <pc:sldMkLst>
          <pc:docMk/>
          <pc:sldMk cId="376100223" sldId="264"/>
        </pc:sldMkLst>
        <pc:spChg chg="mod">
          <ac:chgData name="Liu, P.Y.M. (Michelle)" userId="d7bb6541-c6a9-4fc1-a876-0c8333d7077c" providerId="ADAL" clId="{4B29CE82-1713-43E6-9B87-A0B2DAED4C05}" dt="2024-04-11T09:03:47.712" v="20" actId="20577"/>
          <ac:spMkLst>
            <pc:docMk/>
            <pc:sldMk cId="376100223" sldId="264"/>
            <ac:spMk id="6" creationId="{9BDA1F51-3FE3-442D-824C-A417D5EB3EAD}"/>
          </ac:spMkLst>
        </pc:spChg>
        <pc:spChg chg="mod">
          <ac:chgData name="Liu, P.Y.M. (Michelle)" userId="d7bb6541-c6a9-4fc1-a876-0c8333d7077c" providerId="ADAL" clId="{4B29CE82-1713-43E6-9B87-A0B2DAED4C05}" dt="2024-04-11T20:52:31.592" v="1037" actId="20577"/>
          <ac:spMkLst>
            <pc:docMk/>
            <pc:sldMk cId="376100223" sldId="264"/>
            <ac:spMk id="7" creationId="{6BF34FB1-DA5E-4CB1-983E-E2A1F9F56F30}"/>
          </ac:spMkLst>
        </pc:spChg>
        <pc:spChg chg="mod">
          <ac:chgData name="Liu, P.Y.M. (Michelle)" userId="d7bb6541-c6a9-4fc1-a876-0c8333d7077c" providerId="ADAL" clId="{4B29CE82-1713-43E6-9B87-A0B2DAED4C05}" dt="2024-04-11T20:03:40.598" v="90" actId="20577"/>
          <ac:spMkLst>
            <pc:docMk/>
            <pc:sldMk cId="376100223" sldId="264"/>
            <ac:spMk id="8" creationId="{D3DA2521-808E-495E-88BB-D395FF88EB99}"/>
          </ac:spMkLst>
        </pc:spChg>
        <pc:spChg chg="mod">
          <ac:chgData name="Liu, P.Y.M. (Michelle)" userId="d7bb6541-c6a9-4fc1-a876-0c8333d7077c" providerId="ADAL" clId="{4B29CE82-1713-43E6-9B87-A0B2DAED4C05}" dt="2024-04-11T20:36:44.025" v="252" actId="1076"/>
          <ac:spMkLst>
            <pc:docMk/>
            <pc:sldMk cId="376100223" sldId="264"/>
            <ac:spMk id="9" creationId="{CA112733-8D84-4185-A440-97A0DAA270BD}"/>
          </ac:spMkLst>
        </pc:spChg>
      </pc:sldChg>
      <pc:sldChg chg="addSp modSp new mod">
        <pc:chgData name="Liu, P.Y.M. (Michelle)" userId="d7bb6541-c6a9-4fc1-a876-0c8333d7077c" providerId="ADAL" clId="{4B29CE82-1713-43E6-9B87-A0B2DAED4C05}" dt="2024-04-11T20:37:37.579" v="255" actId="22"/>
        <pc:sldMkLst>
          <pc:docMk/>
          <pc:sldMk cId="3885399006" sldId="265"/>
        </pc:sldMkLst>
        <pc:spChg chg="mod">
          <ac:chgData name="Liu, P.Y.M. (Michelle)" userId="d7bb6541-c6a9-4fc1-a876-0c8333d7077c" providerId="ADAL" clId="{4B29CE82-1713-43E6-9B87-A0B2DAED4C05}" dt="2024-04-11T20:36:43.497" v="250" actId="12"/>
          <ac:spMkLst>
            <pc:docMk/>
            <pc:sldMk cId="3885399006" sldId="265"/>
            <ac:spMk id="2" creationId="{62C87ED3-4212-04E7-80DE-26ACDA041648}"/>
          </ac:spMkLst>
        </pc:spChg>
        <pc:spChg chg="mod">
          <ac:chgData name="Liu, P.Y.M. (Michelle)" userId="d7bb6541-c6a9-4fc1-a876-0c8333d7077c" providerId="ADAL" clId="{4B29CE82-1713-43E6-9B87-A0B2DAED4C05}" dt="2024-04-11T20:37:32.589" v="254" actId="20577"/>
          <ac:spMkLst>
            <pc:docMk/>
            <pc:sldMk cId="3885399006" sldId="265"/>
            <ac:spMk id="3" creationId="{E08A9A2A-6D58-E5EB-048E-710735204193}"/>
          </ac:spMkLst>
        </pc:spChg>
        <pc:picChg chg="add">
          <ac:chgData name="Liu, P.Y.M. (Michelle)" userId="d7bb6541-c6a9-4fc1-a876-0c8333d7077c" providerId="ADAL" clId="{4B29CE82-1713-43E6-9B87-A0B2DAED4C05}" dt="2024-04-11T20:37:37.579" v="255" actId="22"/>
          <ac:picMkLst>
            <pc:docMk/>
            <pc:sldMk cId="3885399006" sldId="265"/>
            <ac:picMk id="6" creationId="{FC84BC10-6FCF-6A02-B98B-BD5E4F9B7938}"/>
          </ac:picMkLst>
        </pc:picChg>
      </pc:sldChg>
      <pc:sldChg chg="addSp delSp modSp new mod">
        <pc:chgData name="Liu, P.Y.M. (Michelle)" userId="d7bb6541-c6a9-4fc1-a876-0c8333d7077c" providerId="ADAL" clId="{4B29CE82-1713-43E6-9B87-A0B2DAED4C05}" dt="2024-04-11T20:52:50.665" v="1039" actId="20577"/>
        <pc:sldMkLst>
          <pc:docMk/>
          <pc:sldMk cId="1725642047" sldId="266"/>
        </pc:sldMkLst>
        <pc:spChg chg="mod">
          <ac:chgData name="Liu, P.Y.M. (Michelle)" userId="d7bb6541-c6a9-4fc1-a876-0c8333d7077c" providerId="ADAL" clId="{4B29CE82-1713-43E6-9B87-A0B2DAED4C05}" dt="2024-04-11T20:52:50.665" v="1039" actId="20577"/>
          <ac:spMkLst>
            <pc:docMk/>
            <pc:sldMk cId="1725642047" sldId="266"/>
            <ac:spMk id="2" creationId="{59CEAF51-15DF-09F9-DC5A-6016EC9D8B41}"/>
          </ac:spMkLst>
        </pc:spChg>
        <pc:spChg chg="mod">
          <ac:chgData name="Liu, P.Y.M. (Michelle)" userId="d7bb6541-c6a9-4fc1-a876-0c8333d7077c" providerId="ADAL" clId="{4B29CE82-1713-43E6-9B87-A0B2DAED4C05}" dt="2024-04-11T20:39:43.645" v="271" actId="122"/>
          <ac:spMkLst>
            <pc:docMk/>
            <pc:sldMk cId="1725642047" sldId="266"/>
            <ac:spMk id="3" creationId="{8226C4DE-E271-761D-533D-6003B9372D41}"/>
          </ac:spMkLst>
        </pc:spChg>
        <pc:spChg chg="add del mod">
          <ac:chgData name="Liu, P.Y.M. (Michelle)" userId="d7bb6541-c6a9-4fc1-a876-0c8333d7077c" providerId="ADAL" clId="{4B29CE82-1713-43E6-9B87-A0B2DAED4C05}" dt="2024-04-11T20:45:22.176" v="519"/>
          <ac:spMkLst>
            <pc:docMk/>
            <pc:sldMk cId="1725642047" sldId="266"/>
            <ac:spMk id="5" creationId="{8DD9074C-94EB-41A4-5763-E2D6B79CC15E}"/>
          </ac:spMkLst>
        </pc:spChg>
      </pc:sldChg>
      <pc:sldChg chg="addSp delSp modSp new mod modAnim">
        <pc:chgData name="Liu, P.Y.M. (Michelle)" userId="d7bb6541-c6a9-4fc1-a876-0c8333d7077c" providerId="ADAL" clId="{4B29CE82-1713-43E6-9B87-A0B2DAED4C05}" dt="2024-04-11T20:55:57.664" v="1199" actId="20577"/>
        <pc:sldMkLst>
          <pc:docMk/>
          <pc:sldMk cId="2599119749" sldId="267"/>
        </pc:sldMkLst>
        <pc:spChg chg="mod">
          <ac:chgData name="Liu, P.Y.M. (Michelle)" userId="d7bb6541-c6a9-4fc1-a876-0c8333d7077c" providerId="ADAL" clId="{4B29CE82-1713-43E6-9B87-A0B2DAED4C05}" dt="2024-04-11T20:49:26.515" v="904" actId="14100"/>
          <ac:spMkLst>
            <pc:docMk/>
            <pc:sldMk cId="2599119749" sldId="267"/>
            <ac:spMk id="2" creationId="{891F2DFE-3019-FC2E-E299-36FC6ADFA7C3}"/>
          </ac:spMkLst>
        </pc:spChg>
        <pc:spChg chg="mod">
          <ac:chgData name="Liu, P.Y.M. (Michelle)" userId="d7bb6541-c6a9-4fc1-a876-0c8333d7077c" providerId="ADAL" clId="{4B29CE82-1713-43E6-9B87-A0B2DAED4C05}" dt="2024-04-11T20:43:38.838" v="487" actId="122"/>
          <ac:spMkLst>
            <pc:docMk/>
            <pc:sldMk cId="2599119749" sldId="267"/>
            <ac:spMk id="3" creationId="{CCE94863-DFE6-39D8-04FF-8DB728CF12DF}"/>
          </ac:spMkLst>
        </pc:spChg>
        <pc:spChg chg="add del mod">
          <ac:chgData name="Liu, P.Y.M. (Michelle)" userId="d7bb6541-c6a9-4fc1-a876-0c8333d7077c" providerId="ADAL" clId="{4B29CE82-1713-43E6-9B87-A0B2DAED4C05}" dt="2024-04-11T20:49:42.702" v="907"/>
          <ac:spMkLst>
            <pc:docMk/>
            <pc:sldMk cId="2599119749" sldId="267"/>
            <ac:spMk id="5" creationId="{AAB83A77-C94F-BC81-8E58-ADEAB52254B5}"/>
          </ac:spMkLst>
        </pc:spChg>
        <pc:spChg chg="add mod">
          <ac:chgData name="Liu, P.Y.M. (Michelle)" userId="d7bb6541-c6a9-4fc1-a876-0c8333d7077c" providerId="ADAL" clId="{4B29CE82-1713-43E6-9B87-A0B2DAED4C05}" dt="2024-04-11T20:51:07.106" v="941" actId="122"/>
          <ac:spMkLst>
            <pc:docMk/>
            <pc:sldMk cId="2599119749" sldId="267"/>
            <ac:spMk id="6" creationId="{595C949E-8DBF-005F-DD9C-F5803CE65445}"/>
          </ac:spMkLst>
        </pc:spChg>
        <pc:spChg chg="add mod">
          <ac:chgData name="Liu, P.Y.M. (Michelle)" userId="d7bb6541-c6a9-4fc1-a876-0c8333d7077c" providerId="ADAL" clId="{4B29CE82-1713-43E6-9B87-A0B2DAED4C05}" dt="2024-04-11T20:50:26.814" v="922" actId="14100"/>
          <ac:spMkLst>
            <pc:docMk/>
            <pc:sldMk cId="2599119749" sldId="267"/>
            <ac:spMk id="8" creationId="{B35E3D42-A6C8-EFA3-DAFB-F58300FA71D4}"/>
          </ac:spMkLst>
        </pc:spChg>
        <pc:spChg chg="add mod">
          <ac:chgData name="Liu, P.Y.M. (Michelle)" userId="d7bb6541-c6a9-4fc1-a876-0c8333d7077c" providerId="ADAL" clId="{4B29CE82-1713-43E6-9B87-A0B2DAED4C05}" dt="2024-04-11T20:55:57.664" v="1199" actId="20577"/>
          <ac:spMkLst>
            <pc:docMk/>
            <pc:sldMk cId="2599119749" sldId="267"/>
            <ac:spMk id="9" creationId="{F50FD948-73F8-34EB-26AC-014A41E08977}"/>
          </ac:spMkLst>
        </pc:spChg>
      </pc:sldChg>
      <pc:sldChg chg="addSp modSp new mod modAnim">
        <pc:chgData name="Liu, P.Y.M. (Michelle)" userId="d7bb6541-c6a9-4fc1-a876-0c8333d7077c" providerId="ADAL" clId="{4B29CE82-1713-43E6-9B87-A0B2DAED4C05}" dt="2024-04-12T12:11:46.981" v="3099" actId="20577"/>
        <pc:sldMkLst>
          <pc:docMk/>
          <pc:sldMk cId="3048704614" sldId="268"/>
        </pc:sldMkLst>
        <pc:spChg chg="mod">
          <ac:chgData name="Liu, P.Y.M. (Michelle)" userId="d7bb6541-c6a9-4fc1-a876-0c8333d7077c" providerId="ADAL" clId="{4B29CE82-1713-43E6-9B87-A0B2DAED4C05}" dt="2024-04-12T10:24:20.506" v="1381" actId="14100"/>
          <ac:spMkLst>
            <pc:docMk/>
            <pc:sldMk cId="3048704614" sldId="268"/>
            <ac:spMk id="2" creationId="{FE7A52E7-AACE-7A1A-1AA7-A6C09C8B4756}"/>
          </ac:spMkLst>
        </pc:spChg>
        <pc:spChg chg="mod">
          <ac:chgData name="Liu, P.Y.M. (Michelle)" userId="d7bb6541-c6a9-4fc1-a876-0c8333d7077c" providerId="ADAL" clId="{4B29CE82-1713-43E6-9B87-A0B2DAED4C05}" dt="2024-04-12T12:11:46.981" v="3099" actId="20577"/>
          <ac:spMkLst>
            <pc:docMk/>
            <pc:sldMk cId="3048704614" sldId="268"/>
            <ac:spMk id="3" creationId="{85A09F2E-7E54-42C5-D497-72443D4CE199}"/>
          </ac:spMkLst>
        </pc:spChg>
        <pc:spChg chg="add mod">
          <ac:chgData name="Liu, P.Y.M. (Michelle)" userId="d7bb6541-c6a9-4fc1-a876-0c8333d7077c" providerId="ADAL" clId="{4B29CE82-1713-43E6-9B87-A0B2DAED4C05}" dt="2024-04-12T10:31:42.852" v="1523" actId="1076"/>
          <ac:spMkLst>
            <pc:docMk/>
            <pc:sldMk cId="3048704614" sldId="268"/>
            <ac:spMk id="8" creationId="{E2FB9C51-E76A-1564-B1C1-3B7D5D76F510}"/>
          </ac:spMkLst>
        </pc:spChg>
        <pc:cxnChg chg="add mod">
          <ac:chgData name="Liu, P.Y.M. (Michelle)" userId="d7bb6541-c6a9-4fc1-a876-0c8333d7077c" providerId="ADAL" clId="{4B29CE82-1713-43E6-9B87-A0B2DAED4C05}" dt="2024-04-12T10:29:47.579" v="1459" actId="1076"/>
          <ac:cxnSpMkLst>
            <pc:docMk/>
            <pc:sldMk cId="3048704614" sldId="268"/>
            <ac:cxnSpMk id="6" creationId="{754D9377-B774-F285-6180-4FE121A07D27}"/>
          </ac:cxnSpMkLst>
        </pc:cxnChg>
      </pc:sldChg>
      <pc:sldChg chg="addSp modSp new mod modTransition modAnim">
        <pc:chgData name="Liu, P.Y.M. (Michelle)" userId="d7bb6541-c6a9-4fc1-a876-0c8333d7077c" providerId="ADAL" clId="{4B29CE82-1713-43E6-9B87-A0B2DAED4C05}" dt="2024-04-12T10:52:27.179" v="1822" actId="1076"/>
        <pc:sldMkLst>
          <pc:docMk/>
          <pc:sldMk cId="640433185" sldId="269"/>
        </pc:sldMkLst>
        <pc:spChg chg="mod">
          <ac:chgData name="Liu, P.Y.M. (Michelle)" userId="d7bb6541-c6a9-4fc1-a876-0c8333d7077c" providerId="ADAL" clId="{4B29CE82-1713-43E6-9B87-A0B2DAED4C05}" dt="2024-04-12T10:49:56.849" v="1809" actId="1076"/>
          <ac:spMkLst>
            <pc:docMk/>
            <pc:sldMk cId="640433185" sldId="269"/>
            <ac:spMk id="2" creationId="{747DF641-AB65-7429-CD45-F61022E55BBC}"/>
          </ac:spMkLst>
        </pc:spChg>
        <pc:spChg chg="mod">
          <ac:chgData name="Liu, P.Y.M. (Michelle)" userId="d7bb6541-c6a9-4fc1-a876-0c8333d7077c" providerId="ADAL" clId="{4B29CE82-1713-43E6-9B87-A0B2DAED4C05}" dt="2024-04-12T10:31:19.181" v="1488" actId="122"/>
          <ac:spMkLst>
            <pc:docMk/>
            <pc:sldMk cId="640433185" sldId="269"/>
            <ac:spMk id="3" creationId="{34A55923-89F0-FE5C-9DF0-2290869D09FD}"/>
          </ac:spMkLst>
        </pc:spChg>
        <pc:spChg chg="add mod">
          <ac:chgData name="Liu, P.Y.M. (Michelle)" userId="d7bb6541-c6a9-4fc1-a876-0c8333d7077c" providerId="ADAL" clId="{4B29CE82-1713-43E6-9B87-A0B2DAED4C05}" dt="2024-04-12T10:33:12.507" v="1579" actId="767"/>
          <ac:spMkLst>
            <pc:docMk/>
            <pc:sldMk cId="640433185" sldId="269"/>
            <ac:spMk id="5" creationId="{58D6CFBC-6F15-1653-408D-278563274A42}"/>
          </ac:spMkLst>
        </pc:spChg>
        <pc:spChg chg="add mod">
          <ac:chgData name="Liu, P.Y.M. (Michelle)" userId="d7bb6541-c6a9-4fc1-a876-0c8333d7077c" providerId="ADAL" clId="{4B29CE82-1713-43E6-9B87-A0B2DAED4C05}" dt="2024-04-12T10:34:23.244" v="1685" actId="255"/>
          <ac:spMkLst>
            <pc:docMk/>
            <pc:sldMk cId="640433185" sldId="269"/>
            <ac:spMk id="6" creationId="{26211250-02BF-3515-4E27-6DCFAC935574}"/>
          </ac:spMkLst>
        </pc:spChg>
        <pc:spChg chg="add mod">
          <ac:chgData name="Liu, P.Y.M. (Michelle)" userId="d7bb6541-c6a9-4fc1-a876-0c8333d7077c" providerId="ADAL" clId="{4B29CE82-1713-43E6-9B87-A0B2DAED4C05}" dt="2024-04-12T10:52:24.056" v="1821" actId="1076"/>
          <ac:spMkLst>
            <pc:docMk/>
            <pc:sldMk cId="640433185" sldId="269"/>
            <ac:spMk id="7" creationId="{0D4A7442-8031-A0B1-6E42-6BC96462CE5E}"/>
          </ac:spMkLst>
        </pc:spChg>
        <pc:spChg chg="add mod">
          <ac:chgData name="Liu, P.Y.M. (Michelle)" userId="d7bb6541-c6a9-4fc1-a876-0c8333d7077c" providerId="ADAL" clId="{4B29CE82-1713-43E6-9B87-A0B2DAED4C05}" dt="2024-04-12T10:52:27.179" v="1822" actId="1076"/>
          <ac:spMkLst>
            <pc:docMk/>
            <pc:sldMk cId="640433185" sldId="269"/>
            <ac:spMk id="8" creationId="{FDF9AD65-339A-2C53-32AC-DBFB452E1AF4}"/>
          </ac:spMkLst>
        </pc:spChg>
      </pc:sldChg>
      <pc:sldChg chg="addSp delSp modSp new mod modAnim">
        <pc:chgData name="Liu, P.Y.M. (Michelle)" userId="d7bb6541-c6a9-4fc1-a876-0c8333d7077c" providerId="ADAL" clId="{4B29CE82-1713-43E6-9B87-A0B2DAED4C05}" dt="2024-04-12T11:32:09.842" v="2195" actId="20577"/>
        <pc:sldMkLst>
          <pc:docMk/>
          <pc:sldMk cId="621621416" sldId="270"/>
        </pc:sldMkLst>
        <pc:spChg chg="del">
          <ac:chgData name="Liu, P.Y.M. (Michelle)" userId="d7bb6541-c6a9-4fc1-a876-0c8333d7077c" providerId="ADAL" clId="{4B29CE82-1713-43E6-9B87-A0B2DAED4C05}" dt="2024-04-12T10:50:17.554" v="1812"/>
          <ac:spMkLst>
            <pc:docMk/>
            <pc:sldMk cId="621621416" sldId="270"/>
            <ac:spMk id="2" creationId="{E09EDE2F-8ECC-5A3F-B4E0-668E88300A2D}"/>
          </ac:spMkLst>
        </pc:spChg>
        <pc:spChg chg="mod">
          <ac:chgData name="Liu, P.Y.M. (Michelle)" userId="d7bb6541-c6a9-4fc1-a876-0c8333d7077c" providerId="ADAL" clId="{4B29CE82-1713-43E6-9B87-A0B2DAED4C05}" dt="2024-04-12T10:56:34.057" v="2041" actId="20577"/>
          <ac:spMkLst>
            <pc:docMk/>
            <pc:sldMk cId="621621416" sldId="270"/>
            <ac:spMk id="3" creationId="{82DEE297-FBD6-B24F-24C9-AD97C772D099}"/>
          </ac:spMkLst>
        </pc:spChg>
        <pc:spChg chg="mod">
          <ac:chgData name="Liu, P.Y.M. (Michelle)" userId="d7bb6541-c6a9-4fc1-a876-0c8333d7077c" providerId="ADAL" clId="{4B29CE82-1713-43E6-9B87-A0B2DAED4C05}" dt="2024-04-12T10:56:22.075" v="1976" actId="20577"/>
          <ac:spMkLst>
            <pc:docMk/>
            <pc:sldMk cId="621621416" sldId="270"/>
            <ac:spMk id="4" creationId="{81AE4A8E-69DF-3A6C-160C-0BDCB83625E7}"/>
          </ac:spMkLst>
        </pc:spChg>
        <pc:spChg chg="add mod">
          <ac:chgData name="Liu, P.Y.M. (Michelle)" userId="d7bb6541-c6a9-4fc1-a876-0c8333d7077c" providerId="ADAL" clId="{4B29CE82-1713-43E6-9B87-A0B2DAED4C05}" dt="2024-04-12T10:57:20.246" v="2125" actId="1076"/>
          <ac:spMkLst>
            <pc:docMk/>
            <pc:sldMk cId="621621416" sldId="270"/>
            <ac:spMk id="5" creationId="{3E625194-0DF4-912E-C08A-B5869E0F24F3}"/>
          </ac:spMkLst>
        </pc:spChg>
        <pc:spChg chg="add del mod">
          <ac:chgData name="Liu, P.Y.M. (Michelle)" userId="d7bb6541-c6a9-4fc1-a876-0c8333d7077c" providerId="ADAL" clId="{4B29CE82-1713-43E6-9B87-A0B2DAED4C05}" dt="2024-04-12T10:51:31.283" v="1816"/>
          <ac:spMkLst>
            <pc:docMk/>
            <pc:sldMk cId="621621416" sldId="270"/>
            <ac:spMk id="6" creationId="{32165FB8-19DE-C329-A08D-640B2188B712}"/>
          </ac:spMkLst>
        </pc:spChg>
        <pc:spChg chg="add del mod">
          <ac:chgData name="Liu, P.Y.M. (Michelle)" userId="d7bb6541-c6a9-4fc1-a876-0c8333d7077c" providerId="ADAL" clId="{4B29CE82-1713-43E6-9B87-A0B2DAED4C05}" dt="2024-04-12T10:51:49.512" v="1820"/>
          <ac:spMkLst>
            <pc:docMk/>
            <pc:sldMk cId="621621416" sldId="270"/>
            <ac:spMk id="7" creationId="{1E909CAF-5522-CC4F-2A52-DC2F9EEF9D45}"/>
          </ac:spMkLst>
        </pc:spChg>
        <pc:spChg chg="add mod">
          <ac:chgData name="Liu, P.Y.M. (Michelle)" userId="d7bb6541-c6a9-4fc1-a876-0c8333d7077c" providerId="ADAL" clId="{4B29CE82-1713-43E6-9B87-A0B2DAED4C05}" dt="2024-04-12T11:32:09.842" v="2195" actId="20577"/>
          <ac:spMkLst>
            <pc:docMk/>
            <pc:sldMk cId="621621416" sldId="270"/>
            <ac:spMk id="8" creationId="{A8816D74-8D38-A090-6C17-391DAA10A2FD}"/>
          </ac:spMkLst>
        </pc:spChg>
        <pc:spChg chg="add del mod">
          <ac:chgData name="Liu, P.Y.M. (Michelle)" userId="d7bb6541-c6a9-4fc1-a876-0c8333d7077c" providerId="ADAL" clId="{4B29CE82-1713-43E6-9B87-A0B2DAED4C05}" dt="2024-04-12T10:55:22.633" v="1937" actId="11529"/>
          <ac:spMkLst>
            <pc:docMk/>
            <pc:sldMk cId="621621416" sldId="270"/>
            <ac:spMk id="9" creationId="{2A263C4B-CA99-F19A-96BF-C51CFB937610}"/>
          </ac:spMkLst>
        </pc:spChg>
        <pc:spChg chg="add del mod">
          <ac:chgData name="Liu, P.Y.M. (Michelle)" userId="d7bb6541-c6a9-4fc1-a876-0c8333d7077c" providerId="ADAL" clId="{4B29CE82-1713-43E6-9B87-A0B2DAED4C05}" dt="2024-04-12T10:55:45.016" v="1946" actId="11529"/>
          <ac:spMkLst>
            <pc:docMk/>
            <pc:sldMk cId="621621416" sldId="270"/>
            <ac:spMk id="10" creationId="{4DD75E02-88FC-AA05-FB80-1735B7811592}"/>
          </ac:spMkLst>
        </pc:spChg>
      </pc:sldChg>
      <pc:sldChg chg="modSp new mod modAnim">
        <pc:chgData name="Liu, P.Y.M. (Michelle)" userId="d7bb6541-c6a9-4fc1-a876-0c8333d7077c" providerId="ADAL" clId="{4B29CE82-1713-43E6-9B87-A0B2DAED4C05}" dt="2024-04-12T11:36:01.930" v="2305"/>
        <pc:sldMkLst>
          <pc:docMk/>
          <pc:sldMk cId="414392842" sldId="271"/>
        </pc:sldMkLst>
        <pc:spChg chg="mod">
          <ac:chgData name="Liu, P.Y.M. (Michelle)" userId="d7bb6541-c6a9-4fc1-a876-0c8333d7077c" providerId="ADAL" clId="{4B29CE82-1713-43E6-9B87-A0B2DAED4C05}" dt="2024-04-12T11:35:55.333" v="2304" actId="20577"/>
          <ac:spMkLst>
            <pc:docMk/>
            <pc:sldMk cId="414392842" sldId="271"/>
            <ac:spMk id="2" creationId="{FB0865E4-38D7-3C82-E889-0F15E30B988D}"/>
          </ac:spMkLst>
        </pc:spChg>
        <pc:spChg chg="mod">
          <ac:chgData name="Liu, P.Y.M. (Michelle)" userId="d7bb6541-c6a9-4fc1-a876-0c8333d7077c" providerId="ADAL" clId="{4B29CE82-1713-43E6-9B87-A0B2DAED4C05}" dt="2024-04-12T11:32:56.286" v="2296" actId="122"/>
          <ac:spMkLst>
            <pc:docMk/>
            <pc:sldMk cId="414392842" sldId="271"/>
            <ac:spMk id="3" creationId="{01E07202-5F0D-072F-EB98-00D592166A0D}"/>
          </ac:spMkLst>
        </pc:spChg>
        <pc:spChg chg="mod">
          <ac:chgData name="Liu, P.Y.M. (Michelle)" userId="d7bb6541-c6a9-4fc1-a876-0c8333d7077c" providerId="ADAL" clId="{4B29CE82-1713-43E6-9B87-A0B2DAED4C05}" dt="2024-04-12T11:32:23.594" v="2219" actId="20577"/>
          <ac:spMkLst>
            <pc:docMk/>
            <pc:sldMk cId="414392842" sldId="271"/>
            <ac:spMk id="4" creationId="{C0675FC8-1A5C-1F51-7341-4EA552D49606}"/>
          </ac:spMkLst>
        </pc:spChg>
      </pc:sldChg>
      <pc:sldChg chg="addSp delSp modSp new mod modAnim">
        <pc:chgData name="Liu, P.Y.M. (Michelle)" userId="d7bb6541-c6a9-4fc1-a876-0c8333d7077c" providerId="ADAL" clId="{4B29CE82-1713-43E6-9B87-A0B2DAED4C05}" dt="2024-04-14T20:37:59.913" v="3117" actId="20577"/>
        <pc:sldMkLst>
          <pc:docMk/>
          <pc:sldMk cId="3184454005" sldId="272"/>
        </pc:sldMkLst>
        <pc:spChg chg="mod">
          <ac:chgData name="Liu, P.Y.M. (Michelle)" userId="d7bb6541-c6a9-4fc1-a876-0c8333d7077c" providerId="ADAL" clId="{4B29CE82-1713-43E6-9B87-A0B2DAED4C05}" dt="2024-04-12T11:37:42.370" v="2423" actId="14100"/>
          <ac:spMkLst>
            <pc:docMk/>
            <pc:sldMk cId="3184454005" sldId="272"/>
            <ac:spMk id="2" creationId="{6313DCA0-3040-172E-BCB2-251CFAEDA87A}"/>
          </ac:spMkLst>
        </pc:spChg>
        <pc:spChg chg="mod">
          <ac:chgData name="Liu, P.Y.M. (Michelle)" userId="d7bb6541-c6a9-4fc1-a876-0c8333d7077c" providerId="ADAL" clId="{4B29CE82-1713-43E6-9B87-A0B2DAED4C05}" dt="2024-04-14T20:37:59.913" v="3117" actId="20577"/>
          <ac:spMkLst>
            <pc:docMk/>
            <pc:sldMk cId="3184454005" sldId="272"/>
            <ac:spMk id="3" creationId="{306E3DDD-7327-FF2F-0CC7-F34137C6A347}"/>
          </ac:spMkLst>
        </pc:spChg>
        <pc:spChg chg="mod">
          <ac:chgData name="Liu, P.Y.M. (Michelle)" userId="d7bb6541-c6a9-4fc1-a876-0c8333d7077c" providerId="ADAL" clId="{4B29CE82-1713-43E6-9B87-A0B2DAED4C05}" dt="2024-04-12T11:36:40.464" v="2327" actId="20577"/>
          <ac:spMkLst>
            <pc:docMk/>
            <pc:sldMk cId="3184454005" sldId="272"/>
            <ac:spMk id="4" creationId="{05533E1A-0DE5-5203-4499-EFC84F869FE0}"/>
          </ac:spMkLst>
        </pc:spChg>
        <pc:spChg chg="add del mod">
          <ac:chgData name="Liu, P.Y.M. (Michelle)" userId="d7bb6541-c6a9-4fc1-a876-0c8333d7077c" providerId="ADAL" clId="{4B29CE82-1713-43E6-9B87-A0B2DAED4C05}" dt="2024-04-12T11:37:52.901" v="2426"/>
          <ac:spMkLst>
            <pc:docMk/>
            <pc:sldMk cId="3184454005" sldId="272"/>
            <ac:spMk id="5" creationId="{D04C3B9A-5F6E-DE7A-6B79-28AD33FFD9FB}"/>
          </ac:spMkLst>
        </pc:spChg>
        <pc:spChg chg="add mod">
          <ac:chgData name="Liu, P.Y.M. (Michelle)" userId="d7bb6541-c6a9-4fc1-a876-0c8333d7077c" providerId="ADAL" clId="{4B29CE82-1713-43E6-9B87-A0B2DAED4C05}" dt="2024-04-12T11:40:51.684" v="2633" actId="20577"/>
          <ac:spMkLst>
            <pc:docMk/>
            <pc:sldMk cId="3184454005" sldId="272"/>
            <ac:spMk id="6" creationId="{D2656327-A2C1-5101-B11F-404C88835256}"/>
          </ac:spMkLst>
        </pc:spChg>
        <pc:spChg chg="add mod">
          <ac:chgData name="Liu, P.Y.M. (Michelle)" userId="d7bb6541-c6a9-4fc1-a876-0c8333d7077c" providerId="ADAL" clId="{4B29CE82-1713-43E6-9B87-A0B2DAED4C05}" dt="2024-04-12T11:47:51.606" v="2755" actId="1076"/>
          <ac:spMkLst>
            <pc:docMk/>
            <pc:sldMk cId="3184454005" sldId="272"/>
            <ac:spMk id="7" creationId="{D22AB414-4693-EF8A-E2FA-49EEABAD7E46}"/>
          </ac:spMkLst>
        </pc:spChg>
        <pc:spChg chg="add del mod">
          <ac:chgData name="Liu, P.Y.M. (Michelle)" userId="d7bb6541-c6a9-4fc1-a876-0c8333d7077c" providerId="ADAL" clId="{4B29CE82-1713-43E6-9B87-A0B2DAED4C05}" dt="2024-04-12T11:40:35.807" v="2630" actId="478"/>
          <ac:spMkLst>
            <pc:docMk/>
            <pc:sldMk cId="3184454005" sldId="272"/>
            <ac:spMk id="8" creationId="{8A9E7E23-6D2C-E492-4861-2064CF1CD96F}"/>
          </ac:spMkLst>
        </pc:spChg>
        <pc:spChg chg="add mod">
          <ac:chgData name="Liu, P.Y.M. (Michelle)" userId="d7bb6541-c6a9-4fc1-a876-0c8333d7077c" providerId="ADAL" clId="{4B29CE82-1713-43E6-9B87-A0B2DAED4C05}" dt="2024-04-12T11:47:45.936" v="2754" actId="1076"/>
          <ac:spMkLst>
            <pc:docMk/>
            <pc:sldMk cId="3184454005" sldId="272"/>
            <ac:spMk id="13" creationId="{51F2A546-4AE2-79F4-A390-A014FBACDF88}"/>
          </ac:spMkLst>
        </pc:spChg>
        <pc:spChg chg="add mod">
          <ac:chgData name="Liu, P.Y.M. (Michelle)" userId="d7bb6541-c6a9-4fc1-a876-0c8333d7077c" providerId="ADAL" clId="{4B29CE82-1713-43E6-9B87-A0B2DAED4C05}" dt="2024-04-12T14:34:12.114" v="3100" actId="20577"/>
          <ac:spMkLst>
            <pc:docMk/>
            <pc:sldMk cId="3184454005" sldId="272"/>
            <ac:spMk id="14" creationId="{C7935BB2-67E3-53A6-882D-B4AF95929EC0}"/>
          </ac:spMkLst>
        </pc:spChg>
        <pc:cxnChg chg="add mod">
          <ac:chgData name="Liu, P.Y.M. (Michelle)" userId="d7bb6541-c6a9-4fc1-a876-0c8333d7077c" providerId="ADAL" clId="{4B29CE82-1713-43E6-9B87-A0B2DAED4C05}" dt="2024-04-12T11:47:43.877" v="2753" actId="1076"/>
          <ac:cxnSpMkLst>
            <pc:docMk/>
            <pc:sldMk cId="3184454005" sldId="272"/>
            <ac:cxnSpMk id="10" creationId="{D911633F-AB2E-0F0F-3EA0-FB11A7ED26FE}"/>
          </ac:cxnSpMkLst>
        </pc:cxnChg>
      </pc:sldChg>
      <pc:sldChg chg="modSp new mod">
        <pc:chgData name="Liu, P.Y.M. (Michelle)" userId="d7bb6541-c6a9-4fc1-a876-0c8333d7077c" providerId="ADAL" clId="{4B29CE82-1713-43E6-9B87-A0B2DAED4C05}" dt="2024-04-12T11:51:07.754" v="3041" actId="20577"/>
        <pc:sldMkLst>
          <pc:docMk/>
          <pc:sldMk cId="3813653264" sldId="273"/>
        </pc:sldMkLst>
        <pc:spChg chg="mod">
          <ac:chgData name="Liu, P.Y.M. (Michelle)" userId="d7bb6541-c6a9-4fc1-a876-0c8333d7077c" providerId="ADAL" clId="{4B29CE82-1713-43E6-9B87-A0B2DAED4C05}" dt="2024-04-12T11:51:07.754" v="3041" actId="20577"/>
          <ac:spMkLst>
            <pc:docMk/>
            <pc:sldMk cId="3813653264" sldId="273"/>
            <ac:spMk id="2" creationId="{89B2C1D3-0A61-3AC2-5F30-A2089FB098F4}"/>
          </ac:spMkLst>
        </pc:spChg>
        <pc:spChg chg="mod">
          <ac:chgData name="Liu, P.Y.M. (Michelle)" userId="d7bb6541-c6a9-4fc1-a876-0c8333d7077c" providerId="ADAL" clId="{4B29CE82-1713-43E6-9B87-A0B2DAED4C05}" dt="2024-04-12T11:49:46.958" v="2835" actId="122"/>
          <ac:spMkLst>
            <pc:docMk/>
            <pc:sldMk cId="3813653264" sldId="273"/>
            <ac:spMk id="3" creationId="{77C9306C-C710-BD75-BF50-9688C86737CB}"/>
          </ac:spMkLst>
        </pc:spChg>
      </pc:sldChg>
      <pc:sldChg chg="modSp new del mod">
        <pc:chgData name="Liu, P.Y.M. (Michelle)" userId="d7bb6541-c6a9-4fc1-a876-0c8333d7077c" providerId="ADAL" clId="{4B29CE82-1713-43E6-9B87-A0B2DAED4C05}" dt="2024-04-12T11:53:06.281" v="3093" actId="47"/>
        <pc:sldMkLst>
          <pc:docMk/>
          <pc:sldMk cId="541173390" sldId="274"/>
        </pc:sldMkLst>
        <pc:spChg chg="mod">
          <ac:chgData name="Liu, P.Y.M. (Michelle)" userId="d7bb6541-c6a9-4fc1-a876-0c8333d7077c" providerId="ADAL" clId="{4B29CE82-1713-43E6-9B87-A0B2DAED4C05}" dt="2024-04-12T11:52:20.234" v="3073" actId="20577"/>
          <ac:spMkLst>
            <pc:docMk/>
            <pc:sldMk cId="541173390" sldId="274"/>
            <ac:spMk id="2" creationId="{F127B363-644E-9B6B-70A7-769AB8630891}"/>
          </ac:spMkLst>
        </pc:spChg>
      </pc:sldChg>
      <pc:sldChg chg="new del">
        <pc:chgData name="Liu, P.Y.M. (Michelle)" userId="d7bb6541-c6a9-4fc1-a876-0c8333d7077c" providerId="ADAL" clId="{4B29CE82-1713-43E6-9B87-A0B2DAED4C05}" dt="2024-04-12T11:52:05.388" v="3044" actId="2696"/>
        <pc:sldMkLst>
          <pc:docMk/>
          <pc:sldMk cId="2508986463" sldId="274"/>
        </pc:sldMkLst>
      </pc:sldChg>
      <pc:sldChg chg="new del">
        <pc:chgData name="Liu, P.Y.M. (Michelle)" userId="d7bb6541-c6a9-4fc1-a876-0c8333d7077c" providerId="ADAL" clId="{4B29CE82-1713-43E6-9B87-A0B2DAED4C05}" dt="2024-04-12T11:52:07.595" v="3045" actId="2696"/>
        <pc:sldMkLst>
          <pc:docMk/>
          <pc:sldMk cId="2658399514" sldId="275"/>
        </pc:sldMkLst>
      </pc:sldChg>
      <pc:sldChg chg="modSp add mod ord">
        <pc:chgData name="Liu, P.Y.M. (Michelle)" userId="d7bb6541-c6a9-4fc1-a876-0c8333d7077c" providerId="ADAL" clId="{4B29CE82-1713-43E6-9B87-A0B2DAED4C05}" dt="2024-04-12T11:52:51.825" v="3091" actId="20577"/>
        <pc:sldMkLst>
          <pc:docMk/>
          <pc:sldMk cId="3865800380" sldId="275"/>
        </pc:sldMkLst>
        <pc:spChg chg="mod">
          <ac:chgData name="Liu, P.Y.M. (Michelle)" userId="d7bb6541-c6a9-4fc1-a876-0c8333d7077c" providerId="ADAL" clId="{4B29CE82-1713-43E6-9B87-A0B2DAED4C05}" dt="2024-04-12T11:52:42.927" v="3089" actId="20577"/>
          <ac:spMkLst>
            <pc:docMk/>
            <pc:sldMk cId="3865800380" sldId="275"/>
            <ac:spMk id="6" creationId="{73A772EA-C05E-E98D-F1E5-869C6A20DD07}"/>
          </ac:spMkLst>
        </pc:spChg>
        <pc:spChg chg="mod">
          <ac:chgData name="Liu, P.Y.M. (Michelle)" userId="d7bb6541-c6a9-4fc1-a876-0c8333d7077c" providerId="ADAL" clId="{4B29CE82-1713-43E6-9B87-A0B2DAED4C05}" dt="2024-04-12T11:52:49.294" v="3090" actId="20577"/>
          <ac:spMkLst>
            <pc:docMk/>
            <pc:sldMk cId="3865800380" sldId="275"/>
            <ac:spMk id="7" creationId="{1C711D8D-8C89-7175-17CA-47B18FC5B8ED}"/>
          </ac:spMkLst>
        </pc:spChg>
        <pc:spChg chg="mod">
          <ac:chgData name="Liu, P.Y.M. (Michelle)" userId="d7bb6541-c6a9-4fc1-a876-0c8333d7077c" providerId="ADAL" clId="{4B29CE82-1713-43E6-9B87-A0B2DAED4C05}" dt="2024-04-12T11:52:51.825" v="3091" actId="20577"/>
          <ac:spMkLst>
            <pc:docMk/>
            <pc:sldMk cId="3865800380" sldId="275"/>
            <ac:spMk id="9" creationId="{08134294-49D5-5363-73F7-DB38619FFF5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479612" y="360000"/>
            <a:ext cx="2790000" cy="457200"/>
          </a:xfrm>
          <a:prstGeom prst="rect">
            <a:avLst/>
          </a:prstGeom>
        </p:spPr>
        <p:txBody>
          <a:bodyPr vert="horz" lIns="91440" tIns="45720" rIns="91440" bIns="45720" rtlCol="0"/>
          <a:lstStyle>
            <a:lvl1pPr algn="l">
              <a:defRPr sz="1200"/>
            </a:lvl1pPr>
          </a:lstStyle>
          <a:p>
            <a:endParaRPr lang="en-GB" dirty="0"/>
          </a:p>
        </p:txBody>
      </p:sp>
      <p:sp>
        <p:nvSpPr>
          <p:cNvPr id="3" name="Tijdelijke aanduiding voor datum 2"/>
          <p:cNvSpPr>
            <a:spLocks noGrp="1"/>
          </p:cNvSpPr>
          <p:nvPr>
            <p:ph type="dt" sz="quarter" idx="1"/>
          </p:nvPr>
        </p:nvSpPr>
        <p:spPr>
          <a:xfrm>
            <a:off x="3573016" y="360000"/>
            <a:ext cx="2790000" cy="457200"/>
          </a:xfrm>
          <a:prstGeom prst="rect">
            <a:avLst/>
          </a:prstGeom>
        </p:spPr>
        <p:txBody>
          <a:bodyPr vert="horz" lIns="91440" tIns="45720" rIns="91440" bIns="45720" rtlCol="0"/>
          <a:lstStyle>
            <a:lvl1pPr algn="r">
              <a:defRPr sz="1200"/>
            </a:lvl1pPr>
          </a:lstStyle>
          <a:p>
            <a:fld id="{2D7757D0-0DA8-4B50-962C-F8908CCD91C6}" type="datetimeFigureOut">
              <a:rPr lang="en-GB" smtClean="0"/>
              <a:pPr/>
              <a:t>01/09/2024</a:t>
            </a:fld>
            <a:endParaRPr lang="en-GB" dirty="0"/>
          </a:p>
        </p:txBody>
      </p:sp>
      <p:sp>
        <p:nvSpPr>
          <p:cNvPr id="4" name="Tijdelijke aanduiding voor voettekst 3"/>
          <p:cNvSpPr>
            <a:spLocks noGrp="1"/>
          </p:cNvSpPr>
          <p:nvPr>
            <p:ph type="ftr" sz="quarter" idx="2"/>
          </p:nvPr>
        </p:nvSpPr>
        <p:spPr>
          <a:xfrm>
            <a:off x="479520" y="8326800"/>
            <a:ext cx="2790000" cy="457200"/>
          </a:xfrm>
          <a:prstGeom prst="rect">
            <a:avLst/>
          </a:prstGeom>
        </p:spPr>
        <p:txBody>
          <a:bodyPr vert="horz" lIns="91440" tIns="45720" rIns="91440" bIns="45720" rtlCol="0" anchor="b"/>
          <a:lstStyle>
            <a:lvl1pPr algn="l">
              <a:defRPr sz="1200"/>
            </a:lvl1pPr>
          </a:lstStyle>
          <a:p>
            <a:endParaRPr lang="en-GB" dirty="0"/>
          </a:p>
        </p:txBody>
      </p:sp>
      <p:sp>
        <p:nvSpPr>
          <p:cNvPr id="5" name="Tijdelijke aanduiding voor dianummer 4"/>
          <p:cNvSpPr>
            <a:spLocks noGrp="1"/>
          </p:cNvSpPr>
          <p:nvPr>
            <p:ph type="sldNum" sz="quarter" idx="3"/>
          </p:nvPr>
        </p:nvSpPr>
        <p:spPr>
          <a:xfrm>
            <a:off x="3573000" y="8326800"/>
            <a:ext cx="2790000" cy="457200"/>
          </a:xfrm>
          <a:prstGeom prst="rect">
            <a:avLst/>
          </a:prstGeom>
        </p:spPr>
        <p:txBody>
          <a:bodyPr vert="horz" lIns="91440" tIns="45720" rIns="91440" bIns="45720" rtlCol="0" anchor="b"/>
          <a:lstStyle>
            <a:lvl1pPr algn="r">
              <a:defRPr sz="1200"/>
            </a:lvl1pPr>
          </a:lstStyle>
          <a:p>
            <a:fld id="{8393B2BB-416B-4E85-A754-0B695991D3F5}" type="slidenum">
              <a:rPr lang="en-GB" smtClean="0"/>
              <a:pPr/>
              <a:t>‹nr.›</a:t>
            </a:fld>
            <a:endParaRPr lang="en-GB" dirty="0"/>
          </a:p>
        </p:txBody>
      </p:sp>
    </p:spTree>
    <p:extLst>
      <p:ext uri="{BB962C8B-B14F-4D97-AF65-F5344CB8AC3E}">
        <p14:creationId xmlns:p14="http://schemas.microsoft.com/office/powerpoint/2010/main" val="2267354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380880" y="360000"/>
            <a:ext cx="2971800" cy="457200"/>
          </a:xfrm>
          <a:prstGeom prst="rect">
            <a:avLst/>
          </a:prstGeom>
        </p:spPr>
        <p:txBody>
          <a:bodyPr vert="horz" lIns="91440" tIns="45720" rIns="91440" bIns="45720" rtlCol="0"/>
          <a:lstStyle>
            <a:lvl1pPr algn="l">
              <a:defRPr sz="1200"/>
            </a:lvl1pPr>
          </a:lstStyle>
          <a:p>
            <a:endParaRPr lang="en-GB" dirty="0"/>
          </a:p>
        </p:txBody>
      </p:sp>
      <p:sp>
        <p:nvSpPr>
          <p:cNvPr id="3" name="Tijdelijke aanduiding voor datum 2"/>
          <p:cNvSpPr>
            <a:spLocks noGrp="1"/>
          </p:cNvSpPr>
          <p:nvPr>
            <p:ph type="dt" idx="1"/>
          </p:nvPr>
        </p:nvSpPr>
        <p:spPr>
          <a:xfrm>
            <a:off x="3505200" y="360000"/>
            <a:ext cx="2971800" cy="457200"/>
          </a:xfrm>
          <a:prstGeom prst="rect">
            <a:avLst/>
          </a:prstGeom>
        </p:spPr>
        <p:txBody>
          <a:bodyPr vert="horz" lIns="91440" tIns="45720" rIns="91440" bIns="45720" rtlCol="0"/>
          <a:lstStyle>
            <a:lvl1pPr algn="r">
              <a:defRPr sz="1200"/>
            </a:lvl1pPr>
          </a:lstStyle>
          <a:p>
            <a:fld id="{7CAC0B33-3943-42F1-973C-9CDD51C76BBD}" type="datetimeFigureOut">
              <a:rPr lang="en-GB" smtClean="0"/>
              <a:pPr/>
              <a:t>01/09/2024</a:t>
            </a:fld>
            <a:endParaRPr lang="en-GB" dirty="0"/>
          </a:p>
        </p:txBody>
      </p:sp>
      <p:sp>
        <p:nvSpPr>
          <p:cNvPr id="4" name="Tijdelijke aanduiding voor dia-afbeelding 3"/>
          <p:cNvSpPr>
            <a:spLocks noGrp="1" noRot="1" noChangeAspect="1"/>
          </p:cNvSpPr>
          <p:nvPr>
            <p:ph type="sldImg" idx="2"/>
          </p:nvPr>
        </p:nvSpPr>
        <p:spPr>
          <a:xfrm>
            <a:off x="381000" y="963613"/>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Tijdelijke aanduiding voor notities 4"/>
          <p:cNvSpPr>
            <a:spLocks noGrp="1"/>
          </p:cNvSpPr>
          <p:nvPr>
            <p:ph type="body" sz="quarter" idx="3"/>
          </p:nvPr>
        </p:nvSpPr>
        <p:spPr>
          <a:xfrm>
            <a:off x="685800" y="4525652"/>
            <a:ext cx="5486400" cy="3636000"/>
          </a:xfrm>
          <a:prstGeom prst="rect">
            <a:avLst/>
          </a:prstGeom>
        </p:spPr>
        <p:txBody>
          <a:bodyPr vert="horz" lIns="91440" tIns="45720" rIns="91440" bIns="45720" rtlCol="0">
            <a:normAutofit/>
          </a:bodyPr>
          <a:lstStyle/>
          <a:p>
            <a:pPr lvl="0"/>
            <a:r>
              <a:rPr lang="en-GB"/>
              <a:t>Klik om de modelstijlen te bewerken</a:t>
            </a:r>
          </a:p>
          <a:p>
            <a:pPr lvl="1"/>
            <a:r>
              <a:rPr lang="en-GB"/>
              <a:t>Tweede niveau</a:t>
            </a:r>
          </a:p>
          <a:p>
            <a:pPr lvl="2"/>
            <a:r>
              <a:rPr lang="en-GB"/>
              <a:t>Derde niveau</a:t>
            </a:r>
          </a:p>
          <a:p>
            <a:pPr lvl="3"/>
            <a:r>
              <a:rPr lang="en-GB"/>
              <a:t>Vierde niveau</a:t>
            </a:r>
          </a:p>
          <a:p>
            <a:pPr lvl="4"/>
            <a:r>
              <a:rPr lang="en-GB"/>
              <a:t>Vijfde niveau</a:t>
            </a:r>
            <a:endParaRPr lang="en-GB" dirty="0"/>
          </a:p>
        </p:txBody>
      </p:sp>
      <p:sp>
        <p:nvSpPr>
          <p:cNvPr id="6" name="Tijdelijke aanduiding voor voettekst 5"/>
          <p:cNvSpPr>
            <a:spLocks noGrp="1"/>
          </p:cNvSpPr>
          <p:nvPr>
            <p:ph type="ftr" sz="quarter" idx="4"/>
          </p:nvPr>
        </p:nvSpPr>
        <p:spPr>
          <a:xfrm>
            <a:off x="380880" y="8326800"/>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Tijdelijke aanduiding voor dianummer 6"/>
          <p:cNvSpPr>
            <a:spLocks noGrp="1"/>
          </p:cNvSpPr>
          <p:nvPr>
            <p:ph type="sldNum" sz="quarter" idx="5"/>
          </p:nvPr>
        </p:nvSpPr>
        <p:spPr>
          <a:xfrm>
            <a:off x="3505320" y="8326800"/>
            <a:ext cx="2971800" cy="457200"/>
          </a:xfrm>
          <a:prstGeom prst="rect">
            <a:avLst/>
          </a:prstGeom>
        </p:spPr>
        <p:txBody>
          <a:bodyPr vert="horz" lIns="91440" tIns="45720" rIns="91440" bIns="45720" rtlCol="0" anchor="b"/>
          <a:lstStyle>
            <a:lvl1pPr algn="r">
              <a:defRPr sz="1200"/>
            </a:lvl1pPr>
          </a:lstStyle>
          <a:p>
            <a:fld id="{697381A9-0C9E-4D3A-A28B-AC4E168A57BC}" type="slidenum">
              <a:rPr lang="en-GB" smtClean="0"/>
              <a:pPr/>
              <a:t>‹nr.›</a:t>
            </a:fld>
            <a:endParaRPr lang="en-GB" dirty="0"/>
          </a:p>
        </p:txBody>
      </p:sp>
    </p:spTree>
    <p:extLst>
      <p:ext uri="{BB962C8B-B14F-4D97-AF65-F5344CB8AC3E}">
        <p14:creationId xmlns:p14="http://schemas.microsoft.com/office/powerpoint/2010/main" val="3545252254"/>
      </p:ext>
    </p:extLst>
  </p:cSld>
  <p:clrMap bg1="lt1" tx1="dk1" bg2="lt2" tx2="dk2" accent1="accent1" accent2="accent2" accent3="accent3" accent4="accent4" accent5="accent5" accent6="accent6" hlink="hlink" folHlink="folHlink"/>
  <p:notesStyle>
    <a:lvl1pPr marL="0" algn="l" defTabSz="1088502" rtl="0" eaLnBrk="1" latinLnBrk="0" hangingPunct="1">
      <a:defRPr sz="1400" kern="1200">
        <a:solidFill>
          <a:schemeClr val="tx1"/>
        </a:solidFill>
        <a:latin typeface="+mn-lt"/>
        <a:ea typeface="+mn-ea"/>
        <a:cs typeface="+mn-cs"/>
      </a:defRPr>
    </a:lvl1pPr>
    <a:lvl2pPr marL="544251" algn="l" defTabSz="1088502" rtl="0" eaLnBrk="1" latinLnBrk="0" hangingPunct="1">
      <a:defRPr sz="1400" kern="1200">
        <a:solidFill>
          <a:schemeClr val="tx1"/>
        </a:solidFill>
        <a:latin typeface="+mn-lt"/>
        <a:ea typeface="+mn-ea"/>
        <a:cs typeface="+mn-cs"/>
      </a:defRPr>
    </a:lvl2pPr>
    <a:lvl3pPr marL="1088502" algn="l" defTabSz="1088502" rtl="0" eaLnBrk="1" latinLnBrk="0" hangingPunct="1">
      <a:defRPr sz="1400" kern="1200">
        <a:solidFill>
          <a:schemeClr val="tx1"/>
        </a:solidFill>
        <a:latin typeface="+mn-lt"/>
        <a:ea typeface="+mn-ea"/>
        <a:cs typeface="+mn-cs"/>
      </a:defRPr>
    </a:lvl3pPr>
    <a:lvl4pPr marL="1632753" algn="l" defTabSz="1088502" rtl="0" eaLnBrk="1" latinLnBrk="0" hangingPunct="1">
      <a:defRPr sz="1400" kern="1200">
        <a:solidFill>
          <a:schemeClr val="tx1"/>
        </a:solidFill>
        <a:latin typeface="+mn-lt"/>
        <a:ea typeface="+mn-ea"/>
        <a:cs typeface="+mn-cs"/>
      </a:defRPr>
    </a:lvl4pPr>
    <a:lvl5pPr marL="2177004" algn="l" defTabSz="1088502" rtl="0" eaLnBrk="1" latinLnBrk="0" hangingPunct="1">
      <a:defRPr sz="1400" kern="1200">
        <a:solidFill>
          <a:schemeClr val="tx1"/>
        </a:solidFill>
        <a:latin typeface="+mn-lt"/>
        <a:ea typeface="+mn-ea"/>
        <a:cs typeface="+mn-cs"/>
      </a:defRPr>
    </a:lvl5pPr>
    <a:lvl6pPr marL="2721254" algn="l" defTabSz="1088502" rtl="0" eaLnBrk="1" latinLnBrk="0" hangingPunct="1">
      <a:defRPr sz="1400" kern="1200">
        <a:solidFill>
          <a:schemeClr val="tx1"/>
        </a:solidFill>
        <a:latin typeface="+mn-lt"/>
        <a:ea typeface="+mn-ea"/>
        <a:cs typeface="+mn-cs"/>
      </a:defRPr>
    </a:lvl6pPr>
    <a:lvl7pPr marL="3265505" algn="l" defTabSz="1088502" rtl="0" eaLnBrk="1" latinLnBrk="0" hangingPunct="1">
      <a:defRPr sz="1400" kern="1200">
        <a:solidFill>
          <a:schemeClr val="tx1"/>
        </a:solidFill>
        <a:latin typeface="+mn-lt"/>
        <a:ea typeface="+mn-ea"/>
        <a:cs typeface="+mn-cs"/>
      </a:defRPr>
    </a:lvl7pPr>
    <a:lvl8pPr marL="3809756" algn="l" defTabSz="1088502" rtl="0" eaLnBrk="1" latinLnBrk="0" hangingPunct="1">
      <a:defRPr sz="1400" kern="1200">
        <a:solidFill>
          <a:schemeClr val="tx1"/>
        </a:solidFill>
        <a:latin typeface="+mn-lt"/>
        <a:ea typeface="+mn-ea"/>
        <a:cs typeface="+mn-cs"/>
      </a:defRPr>
    </a:lvl8pPr>
    <a:lvl9pPr marL="4354007" algn="l" defTabSz="1088502"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a:t>
            </a:fld>
            <a:endParaRPr lang="en-GB" dirty="0"/>
          </a:p>
        </p:txBody>
      </p:sp>
    </p:spTree>
    <p:extLst>
      <p:ext uri="{BB962C8B-B14F-4D97-AF65-F5344CB8AC3E}">
        <p14:creationId xmlns:p14="http://schemas.microsoft.com/office/powerpoint/2010/main" val="2151857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2</a:t>
            </a:fld>
            <a:endParaRPr lang="en-GB" dirty="0"/>
          </a:p>
        </p:txBody>
      </p:sp>
    </p:spTree>
    <p:extLst>
      <p:ext uri="{BB962C8B-B14F-4D97-AF65-F5344CB8AC3E}">
        <p14:creationId xmlns:p14="http://schemas.microsoft.com/office/powerpoint/2010/main" val="3648821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4</a:t>
            </a:fld>
            <a:endParaRPr lang="en-GB" dirty="0"/>
          </a:p>
        </p:txBody>
      </p:sp>
    </p:spTree>
    <p:extLst>
      <p:ext uri="{BB962C8B-B14F-4D97-AF65-F5344CB8AC3E}">
        <p14:creationId xmlns:p14="http://schemas.microsoft.com/office/powerpoint/2010/main" val="1086673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8</a:t>
            </a:fld>
            <a:endParaRPr lang="en-GB" dirty="0"/>
          </a:p>
        </p:txBody>
      </p:sp>
    </p:spTree>
    <p:extLst>
      <p:ext uri="{BB962C8B-B14F-4D97-AF65-F5344CB8AC3E}">
        <p14:creationId xmlns:p14="http://schemas.microsoft.com/office/powerpoint/2010/main" val="1063879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11</a:t>
            </a:fld>
            <a:endParaRPr lang="en-GB" dirty="0"/>
          </a:p>
        </p:txBody>
      </p:sp>
    </p:spTree>
    <p:extLst>
      <p:ext uri="{BB962C8B-B14F-4D97-AF65-F5344CB8AC3E}">
        <p14:creationId xmlns:p14="http://schemas.microsoft.com/office/powerpoint/2010/main" val="267274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8.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E3000B"/>
        </a:solidFill>
        <a:effectLst/>
      </p:bgPr>
    </p:bg>
    <p:spTree>
      <p:nvGrpSpPr>
        <p:cNvPr id="1" name=""/>
        <p:cNvGrpSpPr/>
        <p:nvPr/>
      </p:nvGrpSpPr>
      <p:grpSpPr>
        <a:xfrm>
          <a:off x="0" y="0"/>
          <a:ext cx="0" cy="0"/>
          <a:chOff x="0" y="0"/>
          <a:chExt cx="0" cy="0"/>
        </a:xfrm>
      </p:grpSpPr>
      <p:sp>
        <p:nvSpPr>
          <p:cNvPr id="13" name="Vrije tekstregel voor toelichting 1"/>
          <p:cNvSpPr>
            <a:spLocks noGrp="1" noSelect="1"/>
          </p:cNvSpPr>
          <p:nvPr>
            <p:ph type="body" sz="quarter" idx="16" hasCustomPrompt="1"/>
          </p:nvPr>
        </p:nvSpPr>
        <p:spPr>
          <a:xfrm>
            <a:off x="939613" y="5018400"/>
            <a:ext cx="9900000" cy="216000"/>
          </a:xfrm>
        </p:spPr>
        <p:txBody>
          <a:bodyPr/>
          <a:lstStyle>
            <a:lvl1pPr marL="0" indent="0">
              <a:spcBef>
                <a:spcPts val="0"/>
              </a:spcBef>
              <a:buNone/>
              <a:defRPr b="0" baseline="0">
                <a:solidFill>
                  <a:srgbClr val="8C201B"/>
                </a:solidFill>
              </a:defRPr>
            </a:lvl1pPr>
            <a:lvl2pPr marL="0" indent="0">
              <a:spcBef>
                <a:spcPts val="0"/>
              </a:spcBef>
              <a:buNone/>
              <a:defRPr b="0">
                <a:solidFill>
                  <a:srgbClr val="8C201B"/>
                </a:solidFill>
              </a:defRPr>
            </a:lvl2pPr>
            <a:lvl3pPr marL="0" indent="0">
              <a:spcBef>
                <a:spcPts val="0"/>
              </a:spcBef>
              <a:buFont typeface="Arial" panose="020B0604020202020204" pitchFamily="34" charset="0"/>
              <a:buNone/>
              <a:defRPr b="0">
                <a:solidFill>
                  <a:srgbClr val="8C201B"/>
                </a:solidFill>
              </a:defRPr>
            </a:lvl3pPr>
            <a:lvl4pPr marL="0" indent="0">
              <a:spcBef>
                <a:spcPts val="0"/>
              </a:spcBef>
              <a:buFont typeface="Arial" panose="020B0604020202020204" pitchFamily="34" charset="0"/>
              <a:buNone/>
              <a:defRPr b="0">
                <a:solidFill>
                  <a:srgbClr val="8C201B"/>
                </a:solidFill>
              </a:defRPr>
            </a:lvl4pPr>
            <a:lvl5pPr marL="0" indent="0">
              <a:spcBef>
                <a:spcPts val="0"/>
              </a:spcBef>
              <a:buFont typeface="Arial" panose="020B0604020202020204" pitchFamily="34" charset="0"/>
              <a:buNone/>
              <a:defRPr b="0">
                <a:solidFill>
                  <a:srgbClr val="8C201B"/>
                </a:solidFill>
              </a:defRPr>
            </a:lvl5pPr>
            <a:lvl6pPr marL="0" indent="0">
              <a:spcBef>
                <a:spcPts val="0"/>
              </a:spcBef>
              <a:buFont typeface="Arial" panose="020B0604020202020204" pitchFamily="34" charset="0"/>
              <a:buNone/>
              <a:defRPr b="0">
                <a:solidFill>
                  <a:srgbClr val="8C201B"/>
                </a:solidFill>
              </a:defRPr>
            </a:lvl6pPr>
            <a:lvl7pPr marL="0" indent="0">
              <a:spcBef>
                <a:spcPts val="0"/>
              </a:spcBef>
              <a:buFont typeface="Arial" panose="020B0604020202020204" pitchFamily="34" charset="0"/>
              <a:buNone/>
              <a:defRPr b="0">
                <a:solidFill>
                  <a:srgbClr val="8C201B"/>
                </a:solidFill>
              </a:defRPr>
            </a:lvl7pPr>
            <a:lvl8pPr marL="0" indent="0">
              <a:spcBef>
                <a:spcPts val="0"/>
              </a:spcBef>
              <a:buFont typeface="Arial" panose="020B0604020202020204" pitchFamily="34" charset="0"/>
              <a:buNone/>
              <a:defRPr b="0">
                <a:solidFill>
                  <a:srgbClr val="8C201B"/>
                </a:solidFill>
              </a:defRPr>
            </a:lvl8pPr>
            <a:lvl9pPr marL="0" indent="0">
              <a:spcBef>
                <a:spcPts val="0"/>
              </a:spcBef>
              <a:buFont typeface="Arial" panose="020B0604020202020204" pitchFamily="34" charset="0"/>
              <a:buNone/>
              <a:defRPr b="0">
                <a:solidFill>
                  <a:srgbClr val="8C201B"/>
                </a:solidFill>
              </a:defRPr>
            </a:lvl9pPr>
          </a:lstStyle>
          <a:p>
            <a:pPr lvl="0"/>
            <a:r>
              <a:rPr lang="en-GB" dirty="0"/>
              <a:t>[Optional text line for explanation] </a:t>
            </a:r>
          </a:p>
        </p:txBody>
      </p:sp>
      <p:sp>
        <p:nvSpPr>
          <p:cNvPr id="12" name="Naam van presentator 2"/>
          <p:cNvSpPr>
            <a:spLocks noGrp="1" noSelect="1"/>
          </p:cNvSpPr>
          <p:nvPr>
            <p:ph type="body" sz="quarter" idx="15" hasCustomPrompt="1"/>
          </p:nvPr>
        </p:nvSpPr>
        <p:spPr>
          <a:xfrm>
            <a:off x="939613" y="4774496"/>
            <a:ext cx="9900000" cy="216000"/>
          </a:xfrm>
        </p:spPr>
        <p:txBody>
          <a:bodyPr/>
          <a:lstStyle>
            <a:lvl1pPr marL="0" indent="0">
              <a:spcBef>
                <a:spcPts val="0"/>
              </a:spcBef>
              <a:buNone/>
              <a:defRPr b="0" baseline="0">
                <a:solidFill>
                  <a:srgbClr val="8C201B"/>
                </a:solidFill>
              </a:defRPr>
            </a:lvl1pPr>
            <a:lvl2pPr marL="0" indent="0">
              <a:spcBef>
                <a:spcPts val="0"/>
              </a:spcBef>
              <a:buNone/>
              <a:defRPr b="0">
                <a:solidFill>
                  <a:srgbClr val="8C201B"/>
                </a:solidFill>
              </a:defRPr>
            </a:lvl2pPr>
            <a:lvl3pPr marL="0" indent="0">
              <a:spcBef>
                <a:spcPts val="0"/>
              </a:spcBef>
              <a:buFont typeface="Arial" panose="020B0604020202020204" pitchFamily="34" charset="0"/>
              <a:buNone/>
              <a:defRPr b="0">
                <a:solidFill>
                  <a:srgbClr val="8C201B"/>
                </a:solidFill>
              </a:defRPr>
            </a:lvl3pPr>
            <a:lvl4pPr marL="0" indent="0">
              <a:spcBef>
                <a:spcPts val="0"/>
              </a:spcBef>
              <a:buFont typeface="Arial" panose="020B0604020202020204" pitchFamily="34" charset="0"/>
              <a:buNone/>
              <a:defRPr b="0">
                <a:solidFill>
                  <a:srgbClr val="8C201B"/>
                </a:solidFill>
              </a:defRPr>
            </a:lvl4pPr>
            <a:lvl5pPr marL="0" indent="0">
              <a:spcBef>
                <a:spcPts val="0"/>
              </a:spcBef>
              <a:buFont typeface="Arial" panose="020B0604020202020204" pitchFamily="34" charset="0"/>
              <a:buNone/>
              <a:defRPr b="0">
                <a:solidFill>
                  <a:srgbClr val="8C201B"/>
                </a:solidFill>
              </a:defRPr>
            </a:lvl5pPr>
            <a:lvl6pPr marL="0" indent="0">
              <a:spcBef>
                <a:spcPts val="0"/>
              </a:spcBef>
              <a:buFont typeface="Arial" panose="020B0604020202020204" pitchFamily="34" charset="0"/>
              <a:buNone/>
              <a:defRPr b="0">
                <a:solidFill>
                  <a:srgbClr val="8C201B"/>
                </a:solidFill>
              </a:defRPr>
            </a:lvl6pPr>
            <a:lvl7pPr marL="0" indent="0">
              <a:spcBef>
                <a:spcPts val="0"/>
              </a:spcBef>
              <a:buFont typeface="Arial" panose="020B0604020202020204" pitchFamily="34" charset="0"/>
              <a:buNone/>
              <a:defRPr b="0">
                <a:solidFill>
                  <a:srgbClr val="8C201B"/>
                </a:solidFill>
              </a:defRPr>
            </a:lvl7pPr>
            <a:lvl8pPr marL="0" indent="0">
              <a:spcBef>
                <a:spcPts val="0"/>
              </a:spcBef>
              <a:buFont typeface="Arial" panose="020B0604020202020204" pitchFamily="34" charset="0"/>
              <a:buNone/>
              <a:defRPr b="0">
                <a:solidFill>
                  <a:srgbClr val="8C201B"/>
                </a:solidFill>
              </a:defRPr>
            </a:lvl8pPr>
            <a:lvl9pPr marL="0" indent="0">
              <a:spcBef>
                <a:spcPts val="0"/>
              </a:spcBef>
              <a:buFont typeface="Arial" panose="020B0604020202020204" pitchFamily="34" charset="0"/>
              <a:buNone/>
              <a:defRPr b="0">
                <a:solidFill>
                  <a:srgbClr val="8C201B"/>
                </a:solidFill>
              </a:defRPr>
            </a:lvl9pPr>
          </a:lstStyle>
          <a:p>
            <a:pPr lvl="0"/>
            <a:r>
              <a:rPr lang="en-GB" dirty="0"/>
              <a:t>[Name of presenter]</a:t>
            </a:r>
          </a:p>
        </p:txBody>
      </p:sp>
      <p:sp>
        <p:nvSpPr>
          <p:cNvPr id="11" name="date 3 (JU-Free)"/>
          <p:cNvSpPr>
            <a:spLocks noGrp="1"/>
          </p:cNvSpPr>
          <p:nvPr>
            <p:ph type="body" sz="quarter" idx="14" hasCustomPrompt="1"/>
          </p:nvPr>
        </p:nvSpPr>
        <p:spPr>
          <a:xfrm>
            <a:off x="939613" y="4528107"/>
            <a:ext cx="9900000" cy="216000"/>
          </a:xfrm>
        </p:spPr>
        <p:txBody>
          <a:bodyPr/>
          <a:lstStyle>
            <a:lvl1pPr marL="0" indent="0">
              <a:spcBef>
                <a:spcPts val="0"/>
              </a:spcBef>
              <a:buNone/>
              <a:defRPr b="0" baseline="0">
                <a:solidFill>
                  <a:srgbClr val="8C201B"/>
                </a:solidFill>
              </a:defRPr>
            </a:lvl1pPr>
            <a:lvl2pPr marL="0" indent="0">
              <a:spcBef>
                <a:spcPts val="0"/>
              </a:spcBef>
              <a:buNone/>
              <a:defRPr b="0">
                <a:solidFill>
                  <a:srgbClr val="8C201B"/>
                </a:solidFill>
              </a:defRPr>
            </a:lvl2pPr>
            <a:lvl3pPr marL="0" indent="0">
              <a:spcBef>
                <a:spcPts val="0"/>
              </a:spcBef>
              <a:buFont typeface="Arial" panose="020B0604020202020204" pitchFamily="34" charset="0"/>
              <a:buNone/>
              <a:defRPr b="0">
                <a:solidFill>
                  <a:srgbClr val="8C201B"/>
                </a:solidFill>
              </a:defRPr>
            </a:lvl3pPr>
            <a:lvl4pPr marL="0" indent="0">
              <a:spcBef>
                <a:spcPts val="0"/>
              </a:spcBef>
              <a:buFont typeface="Arial" panose="020B0604020202020204" pitchFamily="34" charset="0"/>
              <a:buNone/>
              <a:defRPr b="0">
                <a:solidFill>
                  <a:srgbClr val="8C201B"/>
                </a:solidFill>
                <a:latin typeface="+mn-lt"/>
              </a:defRPr>
            </a:lvl4pPr>
            <a:lvl5pPr marL="0" indent="0">
              <a:spcBef>
                <a:spcPts val="0"/>
              </a:spcBef>
              <a:buFont typeface="Arial" panose="020B0604020202020204" pitchFamily="34" charset="0"/>
              <a:buNone/>
              <a:defRPr b="0">
                <a:solidFill>
                  <a:srgbClr val="8C201B"/>
                </a:solidFill>
              </a:defRPr>
            </a:lvl5pPr>
            <a:lvl6pPr marL="0" indent="0">
              <a:spcBef>
                <a:spcPts val="0"/>
              </a:spcBef>
              <a:buFont typeface="Arial" panose="020B0604020202020204" pitchFamily="34" charset="0"/>
              <a:buNone/>
              <a:defRPr b="0">
                <a:solidFill>
                  <a:srgbClr val="8C201B"/>
                </a:solidFill>
              </a:defRPr>
            </a:lvl6pPr>
            <a:lvl7pPr marL="0" indent="0">
              <a:spcBef>
                <a:spcPts val="0"/>
              </a:spcBef>
              <a:buFont typeface="Arial" panose="020B0604020202020204" pitchFamily="34" charset="0"/>
              <a:buNone/>
              <a:defRPr b="0">
                <a:solidFill>
                  <a:srgbClr val="8C201B"/>
                </a:solidFill>
              </a:defRPr>
            </a:lvl7pPr>
            <a:lvl8pPr marL="0" indent="0">
              <a:spcBef>
                <a:spcPts val="0"/>
              </a:spcBef>
              <a:buFont typeface="Arial" panose="020B0604020202020204" pitchFamily="34" charset="0"/>
              <a:buNone/>
              <a:defRPr b="0">
                <a:solidFill>
                  <a:srgbClr val="8C201B"/>
                </a:solidFill>
              </a:defRPr>
            </a:lvl8pPr>
            <a:lvl9pPr marL="0" indent="0">
              <a:spcBef>
                <a:spcPts val="0"/>
              </a:spcBef>
              <a:buFont typeface="Arial" panose="020B0604020202020204" pitchFamily="34" charset="0"/>
              <a:buNone/>
              <a:defRPr b="0">
                <a:solidFill>
                  <a:srgbClr val="8C201B"/>
                </a:solidFill>
              </a:defRPr>
            </a:lvl9pPr>
          </a:lstStyle>
          <a:p>
            <a:pPr lvl="0"/>
            <a:r>
              <a:rPr lang="en-GB" dirty="0"/>
              <a:t>[Date of presentation]</a:t>
            </a:r>
          </a:p>
          <a:p>
            <a:pPr lvl="0"/>
            <a:r>
              <a:rPr lang="en-GB" dirty="0"/>
              <a:t>JU-LEVEL1=</a:t>
            </a:r>
            <a:r>
              <a:rPr lang="en-GB" dirty="0" err="1"/>
              <a:t>Standaard</a:t>
            </a:r>
            <a:endParaRPr lang="en-GB" dirty="0"/>
          </a:p>
        </p:txBody>
      </p:sp>
      <p:sp>
        <p:nvSpPr>
          <p:cNvPr id="6" name="Title 4 (JU-Free)"/>
          <p:cNvSpPr>
            <a:spLocks noGrp="1"/>
          </p:cNvSpPr>
          <p:nvPr>
            <p:ph type="body" sz="quarter" idx="13" hasCustomPrompt="1"/>
          </p:nvPr>
        </p:nvSpPr>
        <p:spPr>
          <a:xfrm>
            <a:off x="863545" y="512677"/>
            <a:ext cx="10080000" cy="3647900"/>
          </a:xfrm>
        </p:spPr>
        <p:txBody>
          <a:bodyPr anchor="b"/>
          <a:lstStyle>
            <a:lvl1pPr marL="0" indent="0">
              <a:lnSpc>
                <a:spcPct val="85000"/>
              </a:lnSpc>
              <a:spcBef>
                <a:spcPts val="0"/>
              </a:spcBef>
              <a:buNone/>
              <a:defRPr sz="6800" b="0">
                <a:solidFill>
                  <a:schemeClr val="bg1"/>
                </a:solidFill>
                <a:latin typeface="+mj-lt"/>
              </a:defRPr>
            </a:lvl1pPr>
            <a:lvl2pPr marL="0" indent="0">
              <a:lnSpc>
                <a:spcPct val="85000"/>
              </a:lnSpc>
              <a:spcBef>
                <a:spcPts val="0"/>
              </a:spcBef>
              <a:buNone/>
              <a:defRPr sz="6800" b="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6pPr>
            <a:lvl7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7pPr>
            <a:lvl8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8pPr>
            <a:lvl9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9" name="Frame 5"/>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Frame 6"/>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835253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ighlights (1)">
    <p:spTree>
      <p:nvGrpSpPr>
        <p:cNvPr id="1" name=""/>
        <p:cNvGrpSpPr/>
        <p:nvPr/>
      </p:nvGrpSpPr>
      <p:grpSpPr>
        <a:xfrm>
          <a:off x="0" y="0"/>
          <a:ext cx="0" cy="0"/>
          <a:chOff x="0" y="0"/>
          <a:chExt cx="0" cy="0"/>
        </a:xfrm>
      </p:grpSpPr>
      <p:sp>
        <p:nvSpPr>
          <p:cNvPr id="3" name="Date Placeholder 1"/>
          <p:cNvSpPr>
            <a:spLocks noGrp="1" noSelect="1"/>
          </p:cNvSpPr>
          <p:nvPr>
            <p:ph type="dt" sz="half" idx="10"/>
          </p:nvPr>
        </p:nvSpPr>
        <p:spPr/>
        <p:txBody>
          <a:bodyPr/>
          <a:lstStyle/>
          <a:p>
            <a:fld id="{2923B9C5-BE15-4844-92EA-6B5A4B794705}" type="datetime4">
              <a:rPr lang="en-GB" noProof="1" smtClean="0"/>
              <a:t>01 September 2024</a:t>
            </a:fld>
            <a:endParaRPr lang="en-GB" noProof="1"/>
          </a:p>
        </p:txBody>
      </p:sp>
      <p:sp>
        <p:nvSpPr>
          <p:cNvPr id="4" name="Footer Placeholder 2"/>
          <p:cNvSpPr>
            <a:spLocks noGrp="1" noSelect="1"/>
          </p:cNvSpPr>
          <p:nvPr>
            <p:ph type="ftr" sz="quarter" idx="11"/>
          </p:nvPr>
        </p:nvSpPr>
        <p:spPr/>
        <p:txBody>
          <a:bodyPr/>
          <a:lstStyle/>
          <a:p>
            <a:r>
              <a:rPr lang="en-GB" noProof="1"/>
              <a:t>[Voettekst]</a:t>
            </a:r>
          </a:p>
        </p:txBody>
      </p:sp>
      <p:sp>
        <p:nvSpPr>
          <p:cNvPr id="5" name="Slide Number Placeholder 3"/>
          <p:cNvSpPr>
            <a:spLocks noGrp="1" noSelect="1"/>
          </p:cNvSpPr>
          <p:nvPr>
            <p:ph type="sldNum" sz="quarter" idx="12"/>
          </p:nvPr>
        </p:nvSpPr>
        <p:spPr/>
        <p:txBody>
          <a:bodyPr/>
          <a:lstStyle/>
          <a:p>
            <a:r>
              <a:rPr lang="en-GB" noProof="1">
                <a:solidFill>
                  <a:schemeClr val="accent1"/>
                </a:solidFill>
              </a:rPr>
              <a:t>|</a:t>
            </a:r>
            <a:r>
              <a:rPr lang="en-GB" noProof="1"/>
              <a:t> </a:t>
            </a:r>
            <a:fld id="{1336C48C-F87C-4E4B-81EF-5027B17D1F61}" type="slidenum">
              <a:rPr lang="en-GB" noProof="1" smtClean="0"/>
              <a:pPr/>
              <a:t>‹nr.›</a:t>
            </a:fld>
            <a:endParaRPr lang="en-GB" noProof="1"/>
          </a:p>
        </p:txBody>
      </p:sp>
      <p:sp>
        <p:nvSpPr>
          <p:cNvPr id="13" name="Frame text 4 (JU-Free)"/>
          <p:cNvSpPr>
            <a:spLocks noGrp="1"/>
          </p:cNvSpPr>
          <p:nvPr>
            <p:ph type="body" sz="quarter" idx="13" hasCustomPrompt="1"/>
          </p:nvPr>
        </p:nvSpPr>
        <p:spPr>
          <a:xfrm>
            <a:off x="1017712" y="2215838"/>
            <a:ext cx="10298980"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a:p>
            <a:pPr lvl="0"/>
            <a:r>
              <a:rPr lang="en-GB" dirty="0"/>
              <a:t>JU-LEVEL1=</a:t>
            </a:r>
            <a:r>
              <a:rPr lang="en-GB" dirty="0" err="1"/>
              <a:t>Standaard</a:t>
            </a:r>
            <a:endParaRPr lang="en-GB" dirty="0"/>
          </a:p>
          <a:p>
            <a:pPr lvl="1"/>
            <a:r>
              <a:rPr lang="en-GB" dirty="0"/>
              <a:t>JU-LEVEL2=</a:t>
            </a:r>
            <a:r>
              <a:rPr lang="en-GB" dirty="0" err="1"/>
              <a:t>Basistekst</a:t>
            </a:r>
            <a:endParaRPr lang="en-GB" dirty="0"/>
          </a:p>
          <a:p>
            <a:pPr lvl="2"/>
            <a:r>
              <a:rPr lang="en-GB" dirty="0"/>
              <a:t>JU-LEVEL3=</a:t>
            </a:r>
            <a:r>
              <a:rPr lang="en-GB" dirty="0" err="1"/>
              <a:t>Opsomming</a:t>
            </a:r>
            <a:endParaRPr lang="en-GB" dirty="0"/>
          </a:p>
          <a:p>
            <a:pPr lvl="3"/>
            <a:r>
              <a:rPr lang="en-GB" dirty="0"/>
              <a:t>JU-LEVEL4=</a:t>
            </a:r>
            <a:r>
              <a:rPr lang="en-GB" dirty="0" err="1"/>
              <a:t>Zwevend</a:t>
            </a:r>
            <a:r>
              <a:rPr lang="en-GB" dirty="0"/>
              <a:t> 1e </a:t>
            </a:r>
            <a:r>
              <a:rPr lang="en-GB" dirty="0" err="1"/>
              <a:t>niveau</a:t>
            </a:r>
            <a:r>
              <a:rPr lang="en-GB" dirty="0"/>
              <a:t> </a:t>
            </a:r>
          </a:p>
        </p:txBody>
      </p:sp>
      <p:sp>
        <p:nvSpPr>
          <p:cNvPr id="2" name="***Titel 5"/>
          <p:cNvSpPr>
            <a:spLocks noGrp="1" noSelect="1"/>
          </p:cNvSpPr>
          <p:nvPr>
            <p:ph type="title" hasCustomPrompt="1"/>
          </p:nvPr>
        </p:nvSpPr>
        <p:spPr>
          <a:xfrm>
            <a:off x="876692" y="931413"/>
            <a:ext cx="10440000" cy="720000"/>
          </a:xfrm>
        </p:spPr>
        <p:txBody>
          <a:bodyPr/>
          <a:lstStyle>
            <a:lvl1pPr>
              <a:defRPr sz="4400" b="0" cap="none" spc="-210" baseline="0">
                <a:solidFill>
                  <a:schemeClr val="accent1"/>
                </a:solidFill>
              </a:defRPr>
            </a:lvl1pPr>
          </a:lstStyle>
          <a:p>
            <a:r>
              <a:rPr lang="en-GB"/>
              <a:t>[Highlights]</a:t>
            </a:r>
            <a:endParaRPr lang="en-GB" dirty="0"/>
          </a:p>
        </p:txBody>
      </p:sp>
      <p:sp>
        <p:nvSpPr>
          <p:cNvPr id="10" name="Kopregel 6 (JU-Free)"/>
          <p:cNvSpPr>
            <a:spLocks noGrp="1"/>
          </p:cNvSpPr>
          <p:nvPr>
            <p:ph type="body" sz="quarter" idx="1002" hasCustomPrompt="1"/>
          </p:nvPr>
        </p:nvSpPr>
        <p:spPr>
          <a:xfrm>
            <a:off x="854075" y="609569"/>
            <a:ext cx="10440000" cy="288000"/>
          </a:xfrm>
        </p:spPr>
        <p:txBody>
          <a:bodyPr/>
          <a:lstStyle>
            <a:lvl1pPr marL="0" indent="0">
              <a:spcBef>
                <a:spcPts val="0"/>
              </a:spcBef>
              <a:buNone/>
              <a:defRPr cap="all">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2525546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ighlights (2)">
    <p:spTree>
      <p:nvGrpSpPr>
        <p:cNvPr id="1" name=""/>
        <p:cNvGrpSpPr/>
        <p:nvPr/>
      </p:nvGrpSpPr>
      <p:grpSpPr>
        <a:xfrm>
          <a:off x="0" y="0"/>
          <a:ext cx="0" cy="0"/>
          <a:chOff x="0" y="0"/>
          <a:chExt cx="0" cy="0"/>
        </a:xfrm>
      </p:grpSpPr>
      <p:sp>
        <p:nvSpPr>
          <p:cNvPr id="3" name="Date Placeholder 1"/>
          <p:cNvSpPr>
            <a:spLocks noGrp="1" noSelect="1"/>
          </p:cNvSpPr>
          <p:nvPr>
            <p:ph type="dt" sz="half" idx="10"/>
          </p:nvPr>
        </p:nvSpPr>
        <p:spPr/>
        <p:txBody>
          <a:bodyPr/>
          <a:lstStyle/>
          <a:p>
            <a:fld id="{2923B9C5-BE15-4844-92EA-6B5A4B794705}" type="datetime4">
              <a:rPr lang="en-GB" noProof="1" smtClean="0"/>
              <a:t>01 September 2024</a:t>
            </a:fld>
            <a:endParaRPr lang="en-GB" noProof="1"/>
          </a:p>
        </p:txBody>
      </p:sp>
      <p:sp>
        <p:nvSpPr>
          <p:cNvPr id="4" name="Footer Placeholder 2"/>
          <p:cNvSpPr>
            <a:spLocks noGrp="1" noSelect="1"/>
          </p:cNvSpPr>
          <p:nvPr>
            <p:ph type="ftr" sz="quarter" idx="11"/>
          </p:nvPr>
        </p:nvSpPr>
        <p:spPr/>
        <p:txBody>
          <a:bodyPr/>
          <a:lstStyle/>
          <a:p>
            <a:r>
              <a:rPr lang="en-GB" noProof="1"/>
              <a:t>[Voettekst]</a:t>
            </a:r>
          </a:p>
        </p:txBody>
      </p:sp>
      <p:sp>
        <p:nvSpPr>
          <p:cNvPr id="5" name="Slide Number Placeholder 3"/>
          <p:cNvSpPr>
            <a:spLocks noGrp="1" noSelect="1"/>
          </p:cNvSpPr>
          <p:nvPr>
            <p:ph type="sldNum" sz="quarter" idx="12"/>
          </p:nvPr>
        </p:nvSpPr>
        <p:spPr/>
        <p:txBody>
          <a:bodyPr/>
          <a:lstStyle/>
          <a:p>
            <a:r>
              <a:rPr lang="en-GB" noProof="1">
                <a:solidFill>
                  <a:schemeClr val="accent1"/>
                </a:solidFill>
              </a:rPr>
              <a:t>|</a:t>
            </a:r>
            <a:r>
              <a:rPr lang="en-GB" noProof="1"/>
              <a:t> </a:t>
            </a:r>
            <a:fld id="{1336C48C-F87C-4E4B-81EF-5027B17D1F61}" type="slidenum">
              <a:rPr lang="en-GB" noProof="1" smtClean="0"/>
              <a:pPr/>
              <a:t>‹nr.›</a:t>
            </a:fld>
            <a:endParaRPr lang="en-GB" noProof="1"/>
          </a:p>
        </p:txBody>
      </p:sp>
      <p:sp>
        <p:nvSpPr>
          <p:cNvPr id="14" name="Frame text 4"/>
          <p:cNvSpPr>
            <a:spLocks noGrp="1" noSelect="1"/>
          </p:cNvSpPr>
          <p:nvPr>
            <p:ph type="body" sz="quarter" idx="14" hasCustomPrompt="1"/>
          </p:nvPr>
        </p:nvSpPr>
        <p:spPr>
          <a:xfrm>
            <a:off x="5541900" y="2217600"/>
            <a:ext cx="577479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 typeface="Open Sans" panose="020B0606030504020204" pitchFamily="34" charset="0"/>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3" name="Frame text 5 (JU-Free)"/>
          <p:cNvSpPr>
            <a:spLocks noGrp="1"/>
          </p:cNvSpPr>
          <p:nvPr>
            <p:ph type="body" sz="quarter" idx="13" hasCustomPrompt="1"/>
          </p:nvPr>
        </p:nvSpPr>
        <p:spPr>
          <a:xfrm>
            <a:off x="1017712" y="2215838"/>
            <a:ext cx="4034171"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a:p>
            <a:pPr lvl="0"/>
            <a:r>
              <a:rPr lang="en-GB" dirty="0"/>
              <a:t>JU-LEVEL1=</a:t>
            </a:r>
            <a:r>
              <a:rPr lang="en-GB" dirty="0" err="1"/>
              <a:t>Standaard</a:t>
            </a:r>
            <a:endParaRPr lang="en-GB" dirty="0"/>
          </a:p>
          <a:p>
            <a:pPr lvl="1"/>
            <a:r>
              <a:rPr lang="en-GB" dirty="0"/>
              <a:t>JU-LEVEL2=</a:t>
            </a:r>
            <a:r>
              <a:rPr lang="en-GB" dirty="0" err="1"/>
              <a:t>Basistekst</a:t>
            </a:r>
            <a:endParaRPr lang="en-GB" dirty="0"/>
          </a:p>
          <a:p>
            <a:pPr lvl="2"/>
            <a:r>
              <a:rPr lang="en-GB" dirty="0"/>
              <a:t>JU-LEVEL3=</a:t>
            </a:r>
            <a:r>
              <a:rPr lang="en-GB" dirty="0" err="1"/>
              <a:t>Opsomming</a:t>
            </a:r>
            <a:endParaRPr lang="en-GB" dirty="0"/>
          </a:p>
          <a:p>
            <a:pPr lvl="3"/>
            <a:r>
              <a:rPr lang="en-GB" dirty="0"/>
              <a:t>JU-LEVEL4=</a:t>
            </a:r>
            <a:r>
              <a:rPr lang="en-GB" dirty="0" err="1"/>
              <a:t>Zwevend</a:t>
            </a:r>
            <a:r>
              <a:rPr lang="en-GB" dirty="0"/>
              <a:t> 1e </a:t>
            </a:r>
            <a:r>
              <a:rPr lang="en-GB" dirty="0" err="1"/>
              <a:t>niveau</a:t>
            </a:r>
            <a:r>
              <a:rPr lang="en-GB" dirty="0"/>
              <a:t> </a:t>
            </a:r>
          </a:p>
        </p:txBody>
      </p:sp>
      <p:sp>
        <p:nvSpPr>
          <p:cNvPr id="2" name="***Titel 6"/>
          <p:cNvSpPr>
            <a:spLocks noGrp="1" noSelect="1"/>
          </p:cNvSpPr>
          <p:nvPr>
            <p:ph type="title" hasCustomPrompt="1"/>
          </p:nvPr>
        </p:nvSpPr>
        <p:spPr>
          <a:xfrm>
            <a:off x="876692" y="931413"/>
            <a:ext cx="10440000" cy="720000"/>
          </a:xfrm>
        </p:spPr>
        <p:txBody>
          <a:bodyPr/>
          <a:lstStyle>
            <a:lvl1pPr>
              <a:defRPr sz="4400" b="0" cap="none" spc="-210" baseline="0">
                <a:solidFill>
                  <a:schemeClr val="accent1"/>
                </a:solidFill>
              </a:defRPr>
            </a:lvl1pPr>
          </a:lstStyle>
          <a:p>
            <a:r>
              <a:rPr lang="en-GB"/>
              <a:t>[Highlights]</a:t>
            </a:r>
            <a:endParaRPr lang="en-GB" dirty="0"/>
          </a:p>
        </p:txBody>
      </p:sp>
      <p:sp>
        <p:nvSpPr>
          <p:cNvPr id="10" name="Kopregel 7 (JU-Free)"/>
          <p:cNvSpPr>
            <a:spLocks noGrp="1"/>
          </p:cNvSpPr>
          <p:nvPr>
            <p:ph type="body" sz="quarter" idx="1002" hasCustomPrompt="1"/>
          </p:nvPr>
        </p:nvSpPr>
        <p:spPr>
          <a:xfrm>
            <a:off x="854075" y="609569"/>
            <a:ext cx="10440000" cy="288000"/>
          </a:xfrm>
        </p:spPr>
        <p:txBody>
          <a:bodyPr/>
          <a:lstStyle>
            <a:lvl1pPr marL="0" indent="0">
              <a:spcBef>
                <a:spcPts val="0"/>
              </a:spcBef>
              <a:buNone/>
              <a:defRPr cap="all">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346417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ighlights (4)">
    <p:spTree>
      <p:nvGrpSpPr>
        <p:cNvPr id="1" name=""/>
        <p:cNvGrpSpPr/>
        <p:nvPr/>
      </p:nvGrpSpPr>
      <p:grpSpPr>
        <a:xfrm>
          <a:off x="0" y="0"/>
          <a:ext cx="0" cy="0"/>
          <a:chOff x="0" y="0"/>
          <a:chExt cx="0" cy="0"/>
        </a:xfrm>
      </p:grpSpPr>
      <p:sp>
        <p:nvSpPr>
          <p:cNvPr id="3" name="Date Placeholder 1"/>
          <p:cNvSpPr>
            <a:spLocks noGrp="1" noSelect="1"/>
          </p:cNvSpPr>
          <p:nvPr>
            <p:ph type="dt" sz="half" idx="10"/>
          </p:nvPr>
        </p:nvSpPr>
        <p:spPr/>
        <p:txBody>
          <a:bodyPr/>
          <a:lstStyle/>
          <a:p>
            <a:fld id="{2923B9C5-BE15-4844-92EA-6B5A4B794705}" type="datetime4">
              <a:rPr lang="en-GB" noProof="1" smtClean="0"/>
              <a:t>01 September 2024</a:t>
            </a:fld>
            <a:endParaRPr lang="en-GB" noProof="1"/>
          </a:p>
        </p:txBody>
      </p:sp>
      <p:sp>
        <p:nvSpPr>
          <p:cNvPr id="4" name="Footer Placeholder 2"/>
          <p:cNvSpPr>
            <a:spLocks noGrp="1" noSelect="1"/>
          </p:cNvSpPr>
          <p:nvPr>
            <p:ph type="ftr" sz="quarter" idx="11"/>
          </p:nvPr>
        </p:nvSpPr>
        <p:spPr/>
        <p:txBody>
          <a:bodyPr/>
          <a:lstStyle/>
          <a:p>
            <a:r>
              <a:rPr lang="en-GB" noProof="1"/>
              <a:t>[Voettekst]</a:t>
            </a:r>
          </a:p>
        </p:txBody>
      </p:sp>
      <p:sp>
        <p:nvSpPr>
          <p:cNvPr id="5" name="Slide Number Placeholder 3"/>
          <p:cNvSpPr>
            <a:spLocks noGrp="1" noSelect="1"/>
          </p:cNvSpPr>
          <p:nvPr>
            <p:ph type="sldNum" sz="quarter" idx="12"/>
          </p:nvPr>
        </p:nvSpPr>
        <p:spPr/>
        <p:txBody>
          <a:bodyPr/>
          <a:lstStyle/>
          <a:p>
            <a:r>
              <a:rPr lang="en-GB" noProof="1">
                <a:solidFill>
                  <a:schemeClr val="accent1"/>
                </a:solidFill>
              </a:rPr>
              <a:t>|</a:t>
            </a:r>
            <a:r>
              <a:rPr lang="en-GB" noProof="1"/>
              <a:t> </a:t>
            </a:r>
            <a:fld id="{1336C48C-F87C-4E4B-81EF-5027B17D1F61}" type="slidenum">
              <a:rPr lang="en-GB" noProof="1" smtClean="0"/>
              <a:pPr/>
              <a:t>‹nr.›</a:t>
            </a:fld>
            <a:endParaRPr lang="en-GB" noProof="1"/>
          </a:p>
        </p:txBody>
      </p:sp>
      <p:sp>
        <p:nvSpPr>
          <p:cNvPr id="16" name="Frame text 4"/>
          <p:cNvSpPr>
            <a:spLocks noGrp="1" noSelect="1"/>
          </p:cNvSpPr>
          <p:nvPr>
            <p:ph type="body" sz="quarter" idx="16" hasCustomPrompt="1"/>
          </p:nvPr>
        </p:nvSpPr>
        <p:spPr>
          <a:xfrm>
            <a:off x="9249904"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5" name="Frame text 5"/>
          <p:cNvSpPr>
            <a:spLocks noGrp="1" noSelect="1"/>
          </p:cNvSpPr>
          <p:nvPr>
            <p:ph type="body" sz="quarter" idx="15" hasCustomPrompt="1"/>
          </p:nvPr>
        </p:nvSpPr>
        <p:spPr>
          <a:xfrm>
            <a:off x="6509241"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4" name="Frame text 6"/>
          <p:cNvSpPr>
            <a:spLocks noGrp="1" noSelect="1"/>
          </p:cNvSpPr>
          <p:nvPr>
            <p:ph type="body" sz="quarter" idx="14" hasCustomPrompt="1"/>
          </p:nvPr>
        </p:nvSpPr>
        <p:spPr>
          <a:xfrm>
            <a:off x="3768579"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3" name="Frame text 7 (JU-Free)"/>
          <p:cNvSpPr>
            <a:spLocks noGrp="1"/>
          </p:cNvSpPr>
          <p:nvPr>
            <p:ph type="body" sz="quarter" idx="13" hasCustomPrompt="1"/>
          </p:nvPr>
        </p:nvSpPr>
        <p:spPr>
          <a:xfrm>
            <a:off x="1027917"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a:p>
            <a:pPr lvl="0"/>
            <a:r>
              <a:rPr lang="en-GB" dirty="0"/>
              <a:t>JU-LEVEL1=</a:t>
            </a:r>
            <a:r>
              <a:rPr lang="en-GB" dirty="0" err="1"/>
              <a:t>Standaard</a:t>
            </a:r>
            <a:endParaRPr lang="en-GB" dirty="0"/>
          </a:p>
          <a:p>
            <a:pPr lvl="1"/>
            <a:r>
              <a:rPr lang="en-GB" dirty="0"/>
              <a:t>JU-LEVEL2=</a:t>
            </a:r>
            <a:r>
              <a:rPr lang="en-GB" dirty="0" err="1"/>
              <a:t>Basistekst</a:t>
            </a:r>
            <a:endParaRPr lang="en-GB" dirty="0"/>
          </a:p>
          <a:p>
            <a:pPr lvl="2"/>
            <a:r>
              <a:rPr lang="en-GB" dirty="0"/>
              <a:t>JU-LEVEL3=</a:t>
            </a:r>
            <a:r>
              <a:rPr lang="en-GB" dirty="0" err="1"/>
              <a:t>Opsomming</a:t>
            </a:r>
            <a:endParaRPr lang="en-GB" dirty="0"/>
          </a:p>
          <a:p>
            <a:pPr lvl="3"/>
            <a:r>
              <a:rPr lang="en-GB" dirty="0"/>
              <a:t>JU-LEVEL4=</a:t>
            </a:r>
            <a:r>
              <a:rPr lang="en-GB" dirty="0" err="1"/>
              <a:t>Zwevend</a:t>
            </a:r>
            <a:r>
              <a:rPr lang="en-GB" dirty="0"/>
              <a:t> 1e  </a:t>
            </a:r>
            <a:r>
              <a:rPr lang="en-GB" dirty="0" err="1"/>
              <a:t>niveau</a:t>
            </a:r>
            <a:endParaRPr lang="en-GB" dirty="0"/>
          </a:p>
        </p:txBody>
      </p:sp>
      <p:sp>
        <p:nvSpPr>
          <p:cNvPr id="2" name="***Titel 8"/>
          <p:cNvSpPr>
            <a:spLocks noGrp="1" noSelect="1"/>
          </p:cNvSpPr>
          <p:nvPr>
            <p:ph type="title" hasCustomPrompt="1"/>
          </p:nvPr>
        </p:nvSpPr>
        <p:spPr>
          <a:xfrm>
            <a:off x="876692" y="931413"/>
            <a:ext cx="10440000" cy="720000"/>
          </a:xfrm>
        </p:spPr>
        <p:txBody>
          <a:bodyPr/>
          <a:lstStyle>
            <a:lvl1pPr>
              <a:defRPr sz="4400" b="0" cap="none" spc="-210" baseline="0">
                <a:solidFill>
                  <a:schemeClr val="accent1"/>
                </a:solidFill>
              </a:defRPr>
            </a:lvl1pPr>
          </a:lstStyle>
          <a:p>
            <a:r>
              <a:rPr lang="en-GB"/>
              <a:t>[Highlights]</a:t>
            </a:r>
            <a:endParaRPr lang="en-GB" dirty="0"/>
          </a:p>
        </p:txBody>
      </p:sp>
      <p:sp>
        <p:nvSpPr>
          <p:cNvPr id="17" name="Kopregel 9 (JU-Free)"/>
          <p:cNvSpPr>
            <a:spLocks noGrp="1"/>
          </p:cNvSpPr>
          <p:nvPr>
            <p:ph type="body" sz="quarter" idx="1002" hasCustomPrompt="1"/>
          </p:nvPr>
        </p:nvSpPr>
        <p:spPr>
          <a:xfrm>
            <a:off x="854075" y="609569"/>
            <a:ext cx="10440000" cy="288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101480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etween slide white">
    <p:bg>
      <p:bgPr>
        <a:solidFill>
          <a:srgbClr val="FFFFFF"/>
        </a:solidFill>
        <a:effectLst/>
      </p:bgPr>
    </p:bg>
    <p:spTree>
      <p:nvGrpSpPr>
        <p:cNvPr id="1" name=""/>
        <p:cNvGrpSpPr/>
        <p:nvPr/>
      </p:nvGrpSpPr>
      <p:grpSpPr>
        <a:xfrm>
          <a:off x="0" y="0"/>
          <a:ext cx="0" cy="0"/>
          <a:chOff x="0" y="0"/>
          <a:chExt cx="0" cy="0"/>
        </a:xfrm>
      </p:grpSpPr>
      <p:sp>
        <p:nvSpPr>
          <p:cNvPr id="4" name="Frame text 1 (JU-Free)">
            <a:extLst>
              <a:ext uri="{FF2B5EF4-FFF2-40B4-BE49-F238E27FC236}">
                <a16:creationId xmlns:a16="http://schemas.microsoft.com/office/drawing/2014/main" id="{47B08040-1AC6-4424-AC77-34664CAA4BE7}"/>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chemeClr val="accent1"/>
                </a:solidFill>
                <a:latin typeface="+mj-lt"/>
              </a:defRPr>
            </a:lvl1pPr>
            <a:lvl2pPr marL="0" indent="0" algn="ctr">
              <a:spcBef>
                <a:spcPts val="0"/>
              </a:spcBef>
              <a:buFontTx/>
              <a:buNone/>
              <a:defRPr sz="3600" i="0" cap="all" baseline="0">
                <a:solidFill>
                  <a:schemeClr val="accent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Tree>
    <p:extLst>
      <p:ext uri="{BB962C8B-B14F-4D97-AF65-F5344CB8AC3E}">
        <p14:creationId xmlns:p14="http://schemas.microsoft.com/office/powerpoint/2010/main" val="1886260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etween slide Red Impact">
    <p:bg>
      <p:bgPr>
        <a:solidFill>
          <a:srgbClr val="E3000B"/>
        </a:solidFill>
        <a:effectLst/>
      </p:bgPr>
    </p:bg>
    <p:spTree>
      <p:nvGrpSpPr>
        <p:cNvPr id="1" name=""/>
        <p:cNvGrpSpPr/>
        <p:nvPr/>
      </p:nvGrpSpPr>
      <p:grpSpPr>
        <a:xfrm>
          <a:off x="0" y="0"/>
          <a:ext cx="0" cy="0"/>
          <a:chOff x="0" y="0"/>
          <a:chExt cx="0" cy="0"/>
        </a:xfrm>
      </p:grpSpPr>
      <p:sp>
        <p:nvSpPr>
          <p:cNvPr id="5" name="Frame text 1 (JU-Free)">
            <a:extLst>
              <a:ext uri="{FF2B5EF4-FFF2-40B4-BE49-F238E27FC236}">
                <a16:creationId xmlns:a16="http://schemas.microsoft.com/office/drawing/2014/main" id="{9003792C-E96E-4CD5-83F8-FBFE78F93C83}"/>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rgbClr val="8C201B"/>
                </a:solidFill>
                <a:latin typeface="+mj-lt"/>
              </a:defRPr>
            </a:lvl1pPr>
            <a:lvl2pPr marL="0" indent="0" algn="ctr">
              <a:spcBef>
                <a:spcPts val="0"/>
              </a:spcBef>
              <a:buFontTx/>
              <a:buNone/>
              <a:defRPr sz="3600" i="0" cap="all"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6" name="Frame 2"/>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3"/>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491521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etween slide Lady bug">
    <p:bg>
      <p:bgPr>
        <a:solidFill>
          <a:srgbClr val="8C201B"/>
        </a:solidFill>
        <a:effectLst/>
      </p:bgPr>
    </p:bg>
    <p:spTree>
      <p:nvGrpSpPr>
        <p:cNvPr id="1" name=""/>
        <p:cNvGrpSpPr/>
        <p:nvPr/>
      </p:nvGrpSpPr>
      <p:grpSpPr>
        <a:xfrm>
          <a:off x="0" y="0"/>
          <a:ext cx="0" cy="0"/>
          <a:chOff x="0" y="0"/>
          <a:chExt cx="0" cy="0"/>
        </a:xfrm>
      </p:grpSpPr>
      <p:sp>
        <p:nvSpPr>
          <p:cNvPr id="5" name="Frame text 1 (JU-Free)">
            <a:extLst>
              <a:ext uri="{FF2B5EF4-FFF2-40B4-BE49-F238E27FC236}">
                <a16:creationId xmlns:a16="http://schemas.microsoft.com/office/drawing/2014/main" id="{7309AEE2-23F3-4485-AB59-68003885CF23}"/>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chemeClr val="accent1"/>
                </a:solidFill>
                <a:latin typeface="+mj-lt"/>
              </a:defRPr>
            </a:lvl1pPr>
            <a:lvl2pPr marL="0" indent="0" algn="ctr">
              <a:spcBef>
                <a:spcPts val="0"/>
              </a:spcBef>
              <a:buFontTx/>
              <a:buNone/>
              <a:defRPr sz="3600" i="0" cap="all"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8" name="Frame 2"/>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3"/>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940013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etween slide Maroon">
    <p:bg>
      <p:bgPr>
        <a:solidFill>
          <a:srgbClr val="730E04"/>
        </a:solidFill>
        <a:effectLst/>
      </p:bgPr>
    </p:bg>
    <p:spTree>
      <p:nvGrpSpPr>
        <p:cNvPr id="1" name=""/>
        <p:cNvGrpSpPr/>
        <p:nvPr/>
      </p:nvGrpSpPr>
      <p:grpSpPr>
        <a:xfrm>
          <a:off x="0" y="0"/>
          <a:ext cx="0" cy="0"/>
          <a:chOff x="0" y="0"/>
          <a:chExt cx="0" cy="0"/>
        </a:xfrm>
      </p:grpSpPr>
      <p:sp>
        <p:nvSpPr>
          <p:cNvPr id="5" name="Frame text 1 (JU-Free)">
            <a:extLst>
              <a:ext uri="{FF2B5EF4-FFF2-40B4-BE49-F238E27FC236}">
                <a16:creationId xmlns:a16="http://schemas.microsoft.com/office/drawing/2014/main" id="{FE10598B-5335-4C41-B925-F9DA24742C91}"/>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rgbClr val="EE1C25"/>
                </a:solidFill>
                <a:latin typeface="+mj-lt"/>
              </a:defRPr>
            </a:lvl1pPr>
            <a:lvl2pPr marL="0" indent="0" algn="ctr">
              <a:spcBef>
                <a:spcPts val="0"/>
              </a:spcBef>
              <a:buFontTx/>
              <a:buNone/>
              <a:defRPr sz="3600" i="0" cap="all"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8" name="Frame 2"/>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3"/>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05747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2-column layout">
    <p:bg>
      <p:bgPr>
        <a:solidFill>
          <a:srgbClr val="F2F2F2"/>
        </a:solidFill>
        <a:effectLst/>
      </p:bgPr>
    </p:bg>
    <p:spTree>
      <p:nvGrpSpPr>
        <p:cNvPr id="1" name=""/>
        <p:cNvGrpSpPr/>
        <p:nvPr/>
      </p:nvGrpSpPr>
      <p:grpSpPr>
        <a:xfrm>
          <a:off x="0" y="0"/>
          <a:ext cx="0" cy="0"/>
          <a:chOff x="0" y="0"/>
          <a:chExt cx="0" cy="0"/>
        </a:xfrm>
      </p:grpSpPr>
      <p:sp>
        <p:nvSpPr>
          <p:cNvPr id="11" name="Achtergrondvlak 1"/>
          <p:cNvSpPr>
            <a:spLocks noSelect="1"/>
          </p:cNvSpPr>
          <p:nvPr userDrawn="1"/>
        </p:nvSpPr>
        <p:spPr>
          <a:xfrm>
            <a:off x="864000" y="1484784"/>
            <a:ext cx="10440000" cy="4716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2"/>
          <p:cNvSpPr>
            <a:spLocks noGrp="1" noSelect="1"/>
          </p:cNvSpPr>
          <p:nvPr>
            <p:ph type="dt" sz="half" idx="10"/>
          </p:nvPr>
        </p:nvSpPr>
        <p:spPr/>
        <p:txBody>
          <a:bodyPr/>
          <a:lstStyle/>
          <a:p>
            <a:fld id="{3173DE11-90EF-4400-A6F5-8A2DCCBD9698}" type="datetime4">
              <a:rPr lang="en-GB" noProof="1" smtClean="0"/>
              <a:t>01 September 2024</a:t>
            </a:fld>
            <a:endParaRPr lang="en-GB" noProof="1"/>
          </a:p>
        </p:txBody>
      </p:sp>
      <p:sp>
        <p:nvSpPr>
          <p:cNvPr id="8" name="Footer Placeholder 3"/>
          <p:cNvSpPr>
            <a:spLocks noGrp="1" noSelect="1"/>
          </p:cNvSpPr>
          <p:nvPr>
            <p:ph type="ftr" sz="quarter" idx="11"/>
          </p:nvPr>
        </p:nvSpPr>
        <p:spPr/>
        <p:txBody>
          <a:bodyPr/>
          <a:lstStyle/>
          <a:p>
            <a:r>
              <a:rPr lang="en-GB" noProof="1"/>
              <a:t>[Voettekst]</a:t>
            </a:r>
          </a:p>
        </p:txBody>
      </p:sp>
      <p:sp>
        <p:nvSpPr>
          <p:cNvPr id="9" name="Slide Number Placeholder 4"/>
          <p:cNvSpPr>
            <a:spLocks noGrp="1" noSelect="1"/>
          </p:cNvSpPr>
          <p:nvPr>
            <p:ph type="sldNum" sz="quarter" idx="12"/>
          </p:nvPr>
        </p:nvSpPr>
        <p:spPr/>
        <p:txBody>
          <a:bodyPr/>
          <a:lstStyle/>
          <a:p>
            <a:r>
              <a:rPr lang="en-GB" noProof="1"/>
              <a:t>| </a:t>
            </a:r>
            <a:fld id="{1336C48C-F87C-4E4B-81EF-5027B17D1F61}" type="slidenum">
              <a:rPr lang="en-GB" noProof="1" smtClean="0"/>
              <a:pPr/>
              <a:t>‹nr.›</a:t>
            </a:fld>
            <a:endParaRPr lang="en-GB" noProof="1"/>
          </a:p>
        </p:txBody>
      </p:sp>
      <p:sp>
        <p:nvSpPr>
          <p:cNvPr id="2" name="Title 5"/>
          <p:cNvSpPr>
            <a:spLocks noGrp="1" noSelect="1"/>
          </p:cNvSpPr>
          <p:nvPr>
            <p:ph type="title" hasCustomPrompt="1"/>
          </p:nvPr>
        </p:nvSpPr>
        <p:spPr bwMode="gray">
          <a:xfrm>
            <a:off x="864000" y="895740"/>
            <a:ext cx="10440000" cy="288000"/>
          </a:xfrm>
        </p:spPr>
        <p:txBody>
          <a:bodyPr/>
          <a:lstStyle>
            <a:lvl1pPr>
              <a:defRPr sz="2000"/>
            </a:lvl1pPr>
          </a:lstStyle>
          <a:p>
            <a:r>
              <a:rPr lang="en-GB" noProof="1"/>
              <a:t>[Titel]</a:t>
            </a:r>
          </a:p>
        </p:txBody>
      </p:sp>
      <p:sp>
        <p:nvSpPr>
          <p:cNvPr id="10" name="Kopregel 6 (JU-Free)"/>
          <p:cNvSpPr>
            <a:spLocks noGrp="1"/>
          </p:cNvSpPr>
          <p:nvPr>
            <p:ph type="body" sz="quarter" idx="1002" hasCustomPrompt="1"/>
          </p:nvPr>
        </p:nvSpPr>
        <p:spPr>
          <a:xfrm>
            <a:off x="864000" y="680400"/>
            <a:ext cx="10440000" cy="216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
        <p:nvSpPr>
          <p:cNvPr id="5" name="Frame text 7 (JU-Free)"/>
          <p:cNvSpPr>
            <a:spLocks noGrp="1"/>
          </p:cNvSpPr>
          <p:nvPr>
            <p:ph type="body" sz="quarter" idx="1003" hasCustomPrompt="1"/>
          </p:nvPr>
        </p:nvSpPr>
        <p:spPr>
          <a:xfrm>
            <a:off x="1065213" y="2134800"/>
            <a:ext cx="10062000" cy="3636000"/>
          </a:xfrm>
        </p:spPr>
        <p:txBody>
          <a:bodyPr numCol="2" spcCol="1080000"/>
          <a:lstStyle>
            <a:lvl1pPr>
              <a:defRPr/>
            </a:lvl1pPr>
            <a:lvl4pPr>
              <a:defRPr/>
            </a:lvl4pPr>
            <a:lvl5pPr>
              <a:defRPr/>
            </a:lvl5pPr>
            <a:lvl6pPr>
              <a:defRPr baseline="0"/>
            </a:lvl6pPr>
            <a:lvl7pPr>
              <a:defRPr/>
            </a:lvl7pPr>
          </a:lstStyle>
          <a:p>
            <a:pPr lvl="0"/>
            <a:r>
              <a:rPr lang="en-GB"/>
              <a:t>[Tekst 2-kolomsindeling]</a:t>
            </a:r>
          </a:p>
          <a:p>
            <a:pPr lvl="0"/>
            <a:r>
              <a:rPr lang="en-GB"/>
              <a:t>JU-LEVEL1=Standaard</a:t>
            </a:r>
          </a:p>
          <a:p>
            <a:pPr lvl="1"/>
            <a:r>
              <a:rPr lang="en-GB"/>
              <a:t>JU-LEVEL2=</a:t>
            </a:r>
            <a:r>
              <a:rPr lang="en-GB" noProof="1"/>
              <a:t> Opsomming 2e niveau</a:t>
            </a:r>
            <a:endParaRPr lang="en-GB"/>
          </a:p>
          <a:p>
            <a:pPr lvl="2"/>
            <a:r>
              <a:rPr lang="en-GB"/>
              <a:t>JU-LEVEL3=</a:t>
            </a:r>
            <a:r>
              <a:rPr lang="en-GB" noProof="1"/>
              <a:t> Opsomming nummer 1e niveau</a:t>
            </a:r>
            <a:endParaRPr lang="en-GB"/>
          </a:p>
          <a:p>
            <a:pPr lvl="3"/>
            <a:r>
              <a:rPr lang="en-GB"/>
              <a:t>JU-LEVEL4=Kop</a:t>
            </a:r>
          </a:p>
          <a:p>
            <a:pPr lvl="4"/>
            <a:r>
              <a:rPr lang="en-GB"/>
              <a:t>JU-LEVEL5=Basistekst</a:t>
            </a:r>
          </a:p>
          <a:p>
            <a:pPr lvl="5"/>
            <a:r>
              <a:rPr lang="en-GB"/>
              <a:t>JU-LEVEL6=Zwevend 1e niveau</a:t>
            </a:r>
          </a:p>
          <a:p>
            <a:pPr lvl="6"/>
            <a:r>
              <a:rPr lang="en-GB"/>
              <a:t>JU-LEVEL7=Zwevend 2e niveau</a:t>
            </a: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p:bg>
      <p:bgPr>
        <a:solidFill>
          <a:srgbClr val="F2F2F2"/>
        </a:solidFill>
        <a:effectLst/>
      </p:bgPr>
    </p:bg>
    <p:spTree>
      <p:nvGrpSpPr>
        <p:cNvPr id="1" name=""/>
        <p:cNvGrpSpPr/>
        <p:nvPr/>
      </p:nvGrpSpPr>
      <p:grpSpPr>
        <a:xfrm>
          <a:off x="0" y="0"/>
          <a:ext cx="0" cy="0"/>
          <a:chOff x="0" y="0"/>
          <a:chExt cx="0" cy="0"/>
        </a:xfrm>
      </p:grpSpPr>
      <p:sp>
        <p:nvSpPr>
          <p:cNvPr id="11" name="Achtergrondvlak 1"/>
          <p:cNvSpPr>
            <a:spLocks noSelect="1"/>
          </p:cNvSpPr>
          <p:nvPr userDrawn="1"/>
        </p:nvSpPr>
        <p:spPr>
          <a:xfrm>
            <a:off x="864000" y="1484784"/>
            <a:ext cx="10440000" cy="4716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rame content 2 (JU-Free)"/>
          <p:cNvSpPr>
            <a:spLocks noGrp="1"/>
          </p:cNvSpPr>
          <p:nvPr>
            <p:ph idx="1" hasCustomPrompt="1"/>
          </p:nvPr>
        </p:nvSpPr>
        <p:spPr bwMode="gray">
          <a:xfrm>
            <a:off x="1066027" y="1773930"/>
            <a:ext cx="10062000" cy="4212000"/>
          </a:xfrm>
        </p:spPr>
        <p:txBody>
          <a:bodyPr/>
          <a:lstStyle>
            <a:lvl1pPr>
              <a:defRPr baseline="0"/>
            </a:lvl1pPr>
          </a:lstStyle>
          <a:p>
            <a:pPr lvl="0"/>
            <a:r>
              <a:rPr lang="en-GB" dirty="0"/>
              <a:t>[</a:t>
            </a:r>
            <a:r>
              <a:rPr lang="en-GB" dirty="0" err="1"/>
              <a:t>Tekst</a:t>
            </a:r>
            <a:r>
              <a:rPr lang="en-GB" dirty="0"/>
              <a:t> 2-kolomsindeling]</a:t>
            </a:r>
          </a:p>
          <a:p>
            <a:pPr lvl="0"/>
            <a:r>
              <a:rPr lang="en-GB" dirty="0"/>
              <a:t>JU-LEVEL1=</a:t>
            </a:r>
            <a:r>
              <a:rPr lang="en-GB" dirty="0" err="1"/>
              <a:t>Standaard</a:t>
            </a:r>
            <a:endParaRPr lang="en-GB" dirty="0"/>
          </a:p>
          <a:p>
            <a:pPr lvl="1"/>
            <a:r>
              <a:rPr lang="en-GB" dirty="0"/>
              <a:t>JU-LEVEL2=</a:t>
            </a:r>
            <a:r>
              <a:rPr lang="en-GB" noProof="1"/>
              <a:t> Opsomming 2e niveau</a:t>
            </a:r>
            <a:endParaRPr lang="en-GB" dirty="0"/>
          </a:p>
          <a:p>
            <a:pPr lvl="2"/>
            <a:r>
              <a:rPr lang="en-GB" dirty="0"/>
              <a:t>JU-LEVEL3=</a:t>
            </a:r>
            <a:r>
              <a:rPr lang="en-GB" noProof="1"/>
              <a:t> Opsomming nummer 1e niveau</a:t>
            </a:r>
            <a:endParaRPr lang="en-GB" dirty="0"/>
          </a:p>
          <a:p>
            <a:pPr lvl="3"/>
            <a:r>
              <a:rPr lang="en-GB" dirty="0"/>
              <a:t>JU-LEVEL4=Kop</a:t>
            </a:r>
          </a:p>
          <a:p>
            <a:pPr lvl="4"/>
            <a:r>
              <a:rPr lang="en-GB" dirty="0"/>
              <a:t>JU-LEVEL5=</a:t>
            </a:r>
            <a:r>
              <a:rPr lang="en-GB" dirty="0" err="1"/>
              <a:t>Basistekst</a:t>
            </a:r>
            <a:endParaRPr lang="en-GB" dirty="0"/>
          </a:p>
          <a:p>
            <a:pPr lvl="5"/>
            <a:r>
              <a:rPr lang="en-GB" dirty="0"/>
              <a:t>JU-LEVEL6=</a:t>
            </a:r>
            <a:r>
              <a:rPr lang="en-GB" dirty="0" err="1"/>
              <a:t>Zwevend</a:t>
            </a:r>
            <a:r>
              <a:rPr lang="en-GB" dirty="0"/>
              <a:t> 1e </a:t>
            </a:r>
            <a:r>
              <a:rPr lang="en-GB" dirty="0" err="1"/>
              <a:t>niveau</a:t>
            </a:r>
            <a:endParaRPr lang="en-GB" dirty="0"/>
          </a:p>
          <a:p>
            <a:pPr lvl="6"/>
            <a:r>
              <a:rPr lang="en-GB" dirty="0"/>
              <a:t>JU-LEVEL7=</a:t>
            </a:r>
            <a:r>
              <a:rPr lang="en-GB" dirty="0" err="1"/>
              <a:t>Zwevend</a:t>
            </a:r>
            <a:r>
              <a:rPr lang="en-GB" dirty="0"/>
              <a:t> 2e </a:t>
            </a:r>
            <a:r>
              <a:rPr lang="en-GB" dirty="0" err="1"/>
              <a:t>niveau</a:t>
            </a:r>
            <a:endParaRPr lang="en-GB" dirty="0"/>
          </a:p>
          <a:p>
            <a:pPr lvl="0"/>
            <a:endParaRPr lang="en-GB" noProof="1"/>
          </a:p>
        </p:txBody>
      </p:sp>
      <p:sp>
        <p:nvSpPr>
          <p:cNvPr id="2" name="Title 6"/>
          <p:cNvSpPr>
            <a:spLocks noGrp="1" noSelect="1"/>
          </p:cNvSpPr>
          <p:nvPr>
            <p:ph type="title" hasCustomPrompt="1"/>
          </p:nvPr>
        </p:nvSpPr>
        <p:spPr bwMode="gray">
          <a:xfrm>
            <a:off x="864000" y="895740"/>
            <a:ext cx="10440000" cy="288000"/>
          </a:xfrm>
        </p:spPr>
        <p:txBody>
          <a:bodyPr/>
          <a:lstStyle>
            <a:lvl1pPr>
              <a:defRPr sz="2000"/>
            </a:lvl1pPr>
          </a:lstStyle>
          <a:p>
            <a:r>
              <a:rPr lang="en-GB" noProof="1"/>
              <a:t>[Titel]</a:t>
            </a:r>
          </a:p>
        </p:txBody>
      </p:sp>
      <p:sp>
        <p:nvSpPr>
          <p:cNvPr id="10" name="Kopregel 7 (JU-Free)"/>
          <p:cNvSpPr>
            <a:spLocks noGrp="1"/>
          </p:cNvSpPr>
          <p:nvPr>
            <p:ph type="body" sz="quarter" idx="1002" hasCustomPrompt="1"/>
          </p:nvPr>
        </p:nvSpPr>
        <p:spPr>
          <a:xfrm>
            <a:off x="864000" y="670673"/>
            <a:ext cx="10463213" cy="216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1=</a:t>
            </a:r>
            <a:r>
              <a:rPr lang="en-GB" dirty="0" err="1"/>
              <a:t>Standaard</a:t>
            </a:r>
            <a:endParaRPr lang="en-GB" dirty="0"/>
          </a:p>
        </p:txBody>
      </p:sp>
    </p:spTree>
    <p:extLst>
      <p:ext uri="{BB962C8B-B14F-4D97-AF65-F5344CB8AC3E}">
        <p14:creationId xmlns:p14="http://schemas.microsoft.com/office/powerpoint/2010/main" val="3553092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frame">
    <p:bg>
      <p:bgPr>
        <a:solidFill>
          <a:srgbClr val="F2F2F2"/>
        </a:solidFill>
        <a:effectLst/>
      </p:bgPr>
    </p:bg>
    <p:spTree>
      <p:nvGrpSpPr>
        <p:cNvPr id="1" name=""/>
        <p:cNvGrpSpPr/>
        <p:nvPr/>
      </p:nvGrpSpPr>
      <p:grpSpPr>
        <a:xfrm>
          <a:off x="0" y="0"/>
          <a:ext cx="0" cy="0"/>
          <a:chOff x="0" y="0"/>
          <a:chExt cx="0" cy="0"/>
        </a:xfrm>
      </p:grpSpPr>
      <p:sp>
        <p:nvSpPr>
          <p:cNvPr id="11" name="Achtergrondvlak 1"/>
          <p:cNvSpPr>
            <a:spLocks noSelect="1"/>
          </p:cNvSpPr>
          <p:nvPr userDrawn="1"/>
        </p:nvSpPr>
        <p:spPr>
          <a:xfrm>
            <a:off x="864000" y="1484784"/>
            <a:ext cx="10440000" cy="4716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2"/>
          <p:cNvSpPr>
            <a:spLocks noGrp="1" noSelect="1"/>
          </p:cNvSpPr>
          <p:nvPr>
            <p:ph type="dt" sz="half" idx="10"/>
          </p:nvPr>
        </p:nvSpPr>
        <p:spPr/>
        <p:txBody>
          <a:bodyPr/>
          <a:lstStyle/>
          <a:p>
            <a:fld id="{3173DE11-90EF-4400-A6F5-8A2DCCBD9698}" type="datetime4">
              <a:rPr lang="en-GB" noProof="1" smtClean="0"/>
              <a:t>01 September 2024</a:t>
            </a:fld>
            <a:endParaRPr lang="en-GB" noProof="1"/>
          </a:p>
        </p:txBody>
      </p:sp>
      <p:sp>
        <p:nvSpPr>
          <p:cNvPr id="8" name="Footer Placeholder 3"/>
          <p:cNvSpPr>
            <a:spLocks noGrp="1" noSelect="1"/>
          </p:cNvSpPr>
          <p:nvPr>
            <p:ph type="ftr" sz="quarter" idx="11"/>
          </p:nvPr>
        </p:nvSpPr>
        <p:spPr/>
        <p:txBody>
          <a:bodyPr/>
          <a:lstStyle/>
          <a:p>
            <a:r>
              <a:rPr lang="en-GB" noProof="1"/>
              <a:t>[Voettekst]</a:t>
            </a:r>
          </a:p>
        </p:txBody>
      </p:sp>
      <p:sp>
        <p:nvSpPr>
          <p:cNvPr id="9" name="Slide Number Placeholder 4"/>
          <p:cNvSpPr>
            <a:spLocks noGrp="1" noSelect="1"/>
          </p:cNvSpPr>
          <p:nvPr>
            <p:ph type="sldNum" sz="quarter" idx="12"/>
          </p:nvPr>
        </p:nvSpPr>
        <p:spPr/>
        <p:txBody>
          <a:bodyPr/>
          <a:lstStyle/>
          <a:p>
            <a:r>
              <a:rPr lang="en-GB" noProof="1"/>
              <a:t>| </a:t>
            </a:r>
            <a:fld id="{1336C48C-F87C-4E4B-81EF-5027B17D1F61}" type="slidenum">
              <a:rPr lang="en-GB" noProof="1" smtClean="0"/>
              <a:pPr/>
              <a:t>‹nr.›</a:t>
            </a:fld>
            <a:endParaRPr lang="en-GB" noProof="1"/>
          </a:p>
        </p:txBody>
      </p:sp>
      <p:sp>
        <p:nvSpPr>
          <p:cNvPr id="13" name="Frame content 5"/>
          <p:cNvSpPr>
            <a:spLocks noGrp="1" noSelect="1"/>
          </p:cNvSpPr>
          <p:nvPr>
            <p:ph idx="1004" hasCustomPrompt="1"/>
          </p:nvPr>
        </p:nvSpPr>
        <p:spPr bwMode="gray">
          <a:xfrm>
            <a:off x="6638827" y="1773930"/>
            <a:ext cx="4489200" cy="4212000"/>
          </a:xfrm>
        </p:spPr>
        <p:txBody>
          <a:bodyPr/>
          <a:lstStyle>
            <a:lvl1pPr>
              <a:defRPr baseline="0"/>
            </a:lvl1pPr>
          </a:lstStyle>
          <a:p>
            <a:pPr lvl="0"/>
            <a:r>
              <a:rPr lang="en-GB"/>
              <a:t>[Tekst 2-kolomsindeling]</a:t>
            </a:r>
            <a:endParaRPr lang="en-GB" dirty="0"/>
          </a:p>
        </p:txBody>
      </p:sp>
      <p:sp>
        <p:nvSpPr>
          <p:cNvPr id="12" name="Frame content 6 (JU-Free)"/>
          <p:cNvSpPr>
            <a:spLocks noGrp="1"/>
          </p:cNvSpPr>
          <p:nvPr>
            <p:ph idx="1003" hasCustomPrompt="1"/>
          </p:nvPr>
        </p:nvSpPr>
        <p:spPr bwMode="gray">
          <a:xfrm>
            <a:off x="1066027" y="1773930"/>
            <a:ext cx="4489200" cy="4212000"/>
          </a:xfrm>
        </p:spPr>
        <p:txBody>
          <a:bodyPr/>
          <a:lstStyle>
            <a:lvl1pPr>
              <a:defRPr baseline="0"/>
            </a:lvl1pPr>
          </a:lstStyle>
          <a:p>
            <a:pPr lvl="0"/>
            <a:r>
              <a:rPr lang="en-GB"/>
              <a:t>[Tekst 2-kolomsindeling]</a:t>
            </a:r>
          </a:p>
          <a:p>
            <a:pPr lvl="0"/>
            <a:r>
              <a:rPr lang="en-GB"/>
              <a:t>JU-LEVEL1=Standaard</a:t>
            </a:r>
          </a:p>
          <a:p>
            <a:pPr lvl="1"/>
            <a:r>
              <a:rPr lang="en-GB"/>
              <a:t>JU-LEVEL2=</a:t>
            </a:r>
            <a:r>
              <a:rPr lang="en-GB" noProof="1"/>
              <a:t> Opsomming 2e niveau</a:t>
            </a:r>
            <a:endParaRPr lang="en-GB"/>
          </a:p>
          <a:p>
            <a:pPr lvl="2"/>
            <a:r>
              <a:rPr lang="en-GB"/>
              <a:t>JU-LEVEL3=</a:t>
            </a:r>
            <a:r>
              <a:rPr lang="en-GB" noProof="1"/>
              <a:t> Opsomming nummer 1e niveau</a:t>
            </a:r>
            <a:endParaRPr lang="en-GB"/>
          </a:p>
          <a:p>
            <a:pPr lvl="3"/>
            <a:r>
              <a:rPr lang="en-GB"/>
              <a:t>JU-LEVEL4=Kop</a:t>
            </a:r>
          </a:p>
          <a:p>
            <a:pPr lvl="4"/>
            <a:r>
              <a:rPr lang="en-GB"/>
              <a:t>JU-LEVEL5=Basistekst</a:t>
            </a:r>
          </a:p>
          <a:p>
            <a:pPr lvl="5"/>
            <a:r>
              <a:rPr lang="en-GB"/>
              <a:t>JU-LEVEL6=Zwevend 1e niveau</a:t>
            </a:r>
          </a:p>
          <a:p>
            <a:pPr lvl="6"/>
            <a:r>
              <a:rPr lang="en-GB"/>
              <a:t>JU-LEVEL7=Zwevend 2e niveau</a:t>
            </a:r>
          </a:p>
          <a:p>
            <a:pPr lvl="0"/>
            <a:endParaRPr lang="en-GB" noProof="1"/>
          </a:p>
        </p:txBody>
      </p:sp>
      <p:sp>
        <p:nvSpPr>
          <p:cNvPr id="2" name="Title 7"/>
          <p:cNvSpPr>
            <a:spLocks noGrp="1" noSelect="1"/>
          </p:cNvSpPr>
          <p:nvPr>
            <p:ph type="title" hasCustomPrompt="1"/>
          </p:nvPr>
        </p:nvSpPr>
        <p:spPr bwMode="gray">
          <a:xfrm>
            <a:off x="864000" y="895740"/>
            <a:ext cx="10440000" cy="288000"/>
          </a:xfrm>
        </p:spPr>
        <p:txBody>
          <a:bodyPr/>
          <a:lstStyle>
            <a:lvl1pPr>
              <a:defRPr sz="2000"/>
            </a:lvl1pPr>
          </a:lstStyle>
          <a:p>
            <a:r>
              <a:rPr lang="en-GB" noProof="1"/>
              <a:t>[Titel]</a:t>
            </a:r>
          </a:p>
        </p:txBody>
      </p:sp>
      <p:sp>
        <p:nvSpPr>
          <p:cNvPr id="10" name="Kopregel 8 (JU-Free)"/>
          <p:cNvSpPr>
            <a:spLocks noGrp="1"/>
          </p:cNvSpPr>
          <p:nvPr>
            <p:ph type="body" sz="quarter" idx="1002" hasCustomPrompt="1"/>
          </p:nvPr>
        </p:nvSpPr>
        <p:spPr>
          <a:xfrm>
            <a:off x="864000" y="680400"/>
            <a:ext cx="10463213" cy="216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2788175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mage white plane">
    <p:spTree>
      <p:nvGrpSpPr>
        <p:cNvPr id="1" name=""/>
        <p:cNvGrpSpPr/>
        <p:nvPr/>
      </p:nvGrpSpPr>
      <p:grpSpPr>
        <a:xfrm>
          <a:off x="0" y="0"/>
          <a:ext cx="0" cy="0"/>
          <a:chOff x="0" y="0"/>
          <a:chExt cx="0" cy="0"/>
        </a:xfrm>
      </p:grpSpPr>
      <p:sp>
        <p:nvSpPr>
          <p:cNvPr id="3" name="Placeholder 1">
            <a:extLst>
              <a:ext uri="{C183D7F6-B498-43B3-948B-1728B52AA6E4}">
                <adec:decorative xmlns:adec="http://schemas.microsoft.com/office/drawing/2017/decorative" val="1"/>
              </a:ext>
            </a:extLst>
          </p:cNvPr>
          <p:cNvSpPr>
            <a:spLocks noGrp="1" noSelect="1"/>
          </p:cNvSpPr>
          <p:nvPr userDrawn="1">
            <p:ph type="body" idx="1000" hasCustomPrompt="1"/>
            <p:custDataLst>
              <p:custData r:id="rId1"/>
            </p:custDataLst>
          </p:nvPr>
        </p:nvSpPr>
        <p:spPr>
          <a:xfrm>
            <a:off x="8474400" y="3160800"/>
            <a:ext cx="3445200" cy="34452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24000" indent="-324000" algn="ctr" defTabSz="1088610" rtl="0" eaLnBrk="1" latinLnBrk="0" hangingPunct="1">
              <a:spcBef>
                <a:spcPts val="900"/>
              </a:spcBef>
              <a:buFont typeface="Arial" pitchFamily="34" charset="0"/>
              <a:buNone/>
              <a:defRPr/>
            </a:lvl1pPr>
          </a:lstStyle>
          <a:p>
            <a:pPr algn="ctr"/>
            <a:r>
              <a:rPr lang="en-GB"/>
              <a:t> </a:t>
            </a:r>
            <a:endParaRPr lang="en-GB" dirty="0"/>
          </a:p>
        </p:txBody>
      </p:sp>
      <p:sp>
        <p:nvSpPr>
          <p:cNvPr id="6" name="Frame text 2 (JU-Free)"/>
          <p:cNvSpPr>
            <a:spLocks noGrp="1"/>
          </p:cNvSpPr>
          <p:nvPr>
            <p:ph type="body" sz="quarter" idx="11" hasCustomPrompt="1"/>
          </p:nvPr>
        </p:nvSpPr>
        <p:spPr>
          <a:xfrm>
            <a:off x="8651875" y="3860613"/>
            <a:ext cx="3097213" cy="2232025"/>
          </a:xfrm>
        </p:spPr>
        <p:txBody>
          <a:bodyPr/>
          <a:lstStyle>
            <a:lvl1pPr marL="0" indent="0">
              <a:lnSpc>
                <a:spcPct val="85000"/>
              </a:lnSpc>
              <a:spcBef>
                <a:spcPts val="0"/>
              </a:spcBef>
              <a:buNone/>
              <a:defRPr sz="3000" b="1" baseline="0">
                <a:solidFill>
                  <a:schemeClr val="accent1"/>
                </a:solidFill>
                <a:latin typeface="+mn-lt"/>
              </a:defRPr>
            </a:lvl1pPr>
            <a:lvl2pPr marL="0" indent="0">
              <a:spcBef>
                <a:spcPts val="2400"/>
              </a:spcBef>
              <a:buNone/>
              <a:defRPr sz="1400"/>
            </a:lvl2pPr>
            <a:lvl3pPr marL="0" indent="0">
              <a:spcBef>
                <a:spcPts val="0"/>
              </a:spcBef>
              <a:buFont typeface="Arial" panose="020B0604020202020204" pitchFamily="34" charset="0"/>
              <a:buNone/>
              <a:defRPr sz="1400"/>
            </a:lvl3pPr>
            <a:lvl4pPr marL="0" indent="0">
              <a:spcBef>
                <a:spcPts val="0"/>
              </a:spcBef>
              <a:buFont typeface="Arial" panose="020B0604020202020204" pitchFamily="34" charset="0"/>
              <a:buNone/>
              <a:defRPr sz="1400"/>
            </a:lvl4pPr>
            <a:lvl5pPr marL="0" indent="0">
              <a:spcBef>
                <a:spcPts val="0"/>
              </a:spcBef>
              <a:buFont typeface="Arial" panose="020B0604020202020204" pitchFamily="34" charset="0"/>
              <a:buNone/>
              <a:defRPr sz="1400"/>
            </a:lvl5pPr>
            <a:lvl6pPr marL="0" indent="0">
              <a:spcBef>
                <a:spcPts val="0"/>
              </a:spcBef>
              <a:buFont typeface="Arial" panose="020B0604020202020204" pitchFamily="34" charset="0"/>
              <a:buNone/>
              <a:defRPr sz="1400"/>
            </a:lvl6pPr>
            <a:lvl7pPr marL="0" indent="0">
              <a:spcBef>
                <a:spcPts val="0"/>
              </a:spcBef>
              <a:buFont typeface="Arial" panose="020B0604020202020204" pitchFamily="34" charset="0"/>
              <a:buNone/>
              <a:defRPr sz="1400"/>
            </a:lvl7pPr>
            <a:lvl8pPr marL="0" indent="0">
              <a:spcBef>
                <a:spcPts val="0"/>
              </a:spcBef>
              <a:buFont typeface="Arial" panose="020B0604020202020204" pitchFamily="34" charset="0"/>
              <a:buNone/>
              <a:defRPr sz="1400"/>
            </a:lvl8pPr>
            <a:lvl9pPr marL="0" indent="0">
              <a:spcBef>
                <a:spcPts val="0"/>
              </a:spcBef>
              <a:buFont typeface="Arial" panose="020B0604020202020204" pitchFamily="34" charset="0"/>
              <a:buNone/>
              <a:defRPr sz="1400"/>
            </a:lvl9pPr>
          </a:lstStyle>
          <a:p>
            <a:pPr lvl="0"/>
            <a:r>
              <a:rPr lang="en-GB"/>
              <a:t>[Kop]</a:t>
            </a:r>
          </a:p>
          <a:p>
            <a:pPr lvl="0"/>
            <a:r>
              <a:rPr lang="en-GB"/>
              <a:t>JU-LEVEL1=Kop</a:t>
            </a:r>
          </a:p>
          <a:p>
            <a:pPr lvl="1"/>
            <a:r>
              <a:rPr lang="en-GB"/>
              <a:t>JU-LEVEL2=Basistekst</a:t>
            </a:r>
            <a:endParaRPr lang="en-GB" dirty="0"/>
          </a:p>
        </p:txBody>
      </p:sp>
      <p:sp>
        <p:nvSpPr>
          <p:cNvPr id="2" name="Rounded Rectangle 3">
            <a:extLst>
              <a:ext uri="{FF2B5EF4-FFF2-40B4-BE49-F238E27FC236}">
                <a16:creationId xmlns:a16="http://schemas.microsoft.com/office/drawing/2014/main" id="{658BE619-73D5-4A0A-9AB2-3E869478FB4B}"/>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8"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Vrije vorm 6"/>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Tree>
    <p:extLst>
      <p:ext uri="{BB962C8B-B14F-4D97-AF65-F5344CB8AC3E}">
        <p14:creationId xmlns:p14="http://schemas.microsoft.com/office/powerpoint/2010/main" val="797707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mage red plane">
    <p:spTree>
      <p:nvGrpSpPr>
        <p:cNvPr id="1" name=""/>
        <p:cNvGrpSpPr/>
        <p:nvPr/>
      </p:nvGrpSpPr>
      <p:grpSpPr>
        <a:xfrm>
          <a:off x="0" y="0"/>
          <a:ext cx="0" cy="0"/>
          <a:chOff x="0" y="0"/>
          <a:chExt cx="0" cy="0"/>
        </a:xfrm>
      </p:grpSpPr>
      <p:sp>
        <p:nvSpPr>
          <p:cNvPr id="3" name="Placeholder 1">
            <a:extLst>
              <a:ext uri="{C183D7F6-B498-43B3-948B-1728B52AA6E4}">
                <adec:decorative xmlns:adec="http://schemas.microsoft.com/office/drawing/2017/decorative" val="1"/>
              </a:ext>
            </a:extLst>
          </p:cNvPr>
          <p:cNvSpPr>
            <a:spLocks noGrp="1" noSelect="1"/>
          </p:cNvSpPr>
          <p:nvPr userDrawn="1">
            <p:ph type="body" idx="1000" hasCustomPrompt="1"/>
            <p:custDataLst>
              <p:custData r:id="rId1"/>
            </p:custDataLst>
          </p:nvPr>
        </p:nvSpPr>
        <p:spPr>
          <a:xfrm>
            <a:off x="280800" y="280800"/>
            <a:ext cx="3445200" cy="3445200"/>
          </a:xfrm>
          <a:prstGeom prst="rect">
            <a:avLst/>
          </a:prstGeom>
          <a:solidFill>
            <a:srgbClr val="E3000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24000" indent="-324000" algn="ctr" defTabSz="1088610" rtl="0" eaLnBrk="1" latinLnBrk="0" hangingPunct="1">
              <a:spcBef>
                <a:spcPts val="900"/>
              </a:spcBef>
              <a:buFont typeface="Arial" pitchFamily="34" charset="0"/>
              <a:buNone/>
              <a:defRPr/>
            </a:lvl1pPr>
          </a:lstStyle>
          <a:p>
            <a:pPr algn="ctr"/>
            <a:r>
              <a:rPr lang="en-GB"/>
              <a:t> </a:t>
            </a:r>
            <a:endParaRPr lang="en-GB" dirty="0"/>
          </a:p>
        </p:txBody>
      </p:sp>
      <p:sp>
        <p:nvSpPr>
          <p:cNvPr id="6" name="Frame text 2 (JU-Free)"/>
          <p:cNvSpPr>
            <a:spLocks noGrp="1"/>
          </p:cNvSpPr>
          <p:nvPr>
            <p:ph type="body" sz="quarter" idx="11" hasCustomPrompt="1"/>
          </p:nvPr>
        </p:nvSpPr>
        <p:spPr>
          <a:xfrm>
            <a:off x="457200" y="979200"/>
            <a:ext cx="3097213" cy="2232025"/>
          </a:xfrm>
        </p:spPr>
        <p:txBody>
          <a:bodyPr/>
          <a:lstStyle>
            <a:lvl1pPr marL="0" indent="0">
              <a:lnSpc>
                <a:spcPct val="85000"/>
              </a:lnSpc>
              <a:spcBef>
                <a:spcPts val="0"/>
              </a:spcBef>
              <a:buNone/>
              <a:defRPr sz="3000" b="1" baseline="0">
                <a:solidFill>
                  <a:schemeClr val="bg1"/>
                </a:solidFill>
                <a:latin typeface="+mn-lt"/>
              </a:defRPr>
            </a:lvl1pPr>
            <a:lvl2pPr marL="0" indent="0">
              <a:spcBef>
                <a:spcPts val="2400"/>
              </a:spcBef>
              <a:buNone/>
              <a:defRPr sz="1400">
                <a:solidFill>
                  <a:schemeClr val="bg1"/>
                </a:solidFill>
              </a:defRPr>
            </a:lvl2pPr>
            <a:lvl3pPr marL="0" indent="0">
              <a:spcBef>
                <a:spcPts val="0"/>
              </a:spcBef>
              <a:buFont typeface="Arial" panose="020B0604020202020204" pitchFamily="34" charset="0"/>
              <a:buNone/>
              <a:defRPr sz="1400">
                <a:solidFill>
                  <a:schemeClr val="bg1"/>
                </a:solidFill>
              </a:defRPr>
            </a:lvl3pPr>
            <a:lvl4pPr marL="0" indent="0">
              <a:spcBef>
                <a:spcPts val="0"/>
              </a:spcBef>
              <a:buFont typeface="Arial" panose="020B0604020202020204" pitchFamily="34" charset="0"/>
              <a:buNone/>
              <a:defRPr sz="1400">
                <a:solidFill>
                  <a:schemeClr val="bg1"/>
                </a:solidFill>
                <a:latin typeface="+mn-lt"/>
              </a:defRPr>
            </a:lvl4pPr>
            <a:lvl5pPr marL="0" indent="0">
              <a:spcBef>
                <a:spcPts val="0"/>
              </a:spcBef>
              <a:buFont typeface="Arial" panose="020B0604020202020204" pitchFamily="34" charset="0"/>
              <a:buNone/>
              <a:defRPr sz="1400">
                <a:solidFill>
                  <a:schemeClr val="bg1"/>
                </a:solidFill>
              </a:defRPr>
            </a:lvl5pPr>
            <a:lvl6pPr marL="0" indent="0">
              <a:spcBef>
                <a:spcPts val="0"/>
              </a:spcBef>
              <a:buFont typeface="Arial" panose="020B0604020202020204" pitchFamily="34" charset="0"/>
              <a:buNone/>
              <a:defRPr sz="1400">
                <a:solidFill>
                  <a:schemeClr val="bg1"/>
                </a:solidFill>
              </a:defRPr>
            </a:lvl6pPr>
            <a:lvl7pPr marL="0" indent="0">
              <a:spcBef>
                <a:spcPts val="0"/>
              </a:spcBef>
              <a:buFont typeface="Arial" panose="020B0604020202020204" pitchFamily="34" charset="0"/>
              <a:buNone/>
              <a:defRPr sz="1400">
                <a:solidFill>
                  <a:schemeClr val="bg1"/>
                </a:solidFill>
              </a:defRPr>
            </a:lvl7pPr>
            <a:lvl8pPr marL="0" indent="0">
              <a:spcBef>
                <a:spcPts val="0"/>
              </a:spcBef>
              <a:buFont typeface="Arial" panose="020B0604020202020204" pitchFamily="34" charset="0"/>
              <a:buNone/>
              <a:defRPr sz="1400">
                <a:solidFill>
                  <a:schemeClr val="bg1"/>
                </a:solidFill>
              </a:defRPr>
            </a:lvl8pPr>
            <a:lvl9pPr marL="0" indent="0">
              <a:spcBef>
                <a:spcPts val="0"/>
              </a:spcBef>
              <a:buFont typeface="Arial" panose="020B0604020202020204" pitchFamily="34" charset="0"/>
              <a:buNone/>
              <a:defRPr sz="1400">
                <a:solidFill>
                  <a:schemeClr val="bg1"/>
                </a:solidFill>
              </a:defRPr>
            </a:lvl9pPr>
          </a:lstStyle>
          <a:p>
            <a:pPr lvl="0"/>
            <a:r>
              <a:rPr lang="en-GB"/>
              <a:t>[Kop]</a:t>
            </a:r>
          </a:p>
          <a:p>
            <a:pPr lvl="0"/>
            <a:r>
              <a:rPr lang="en-GB"/>
              <a:t>JU-LEVEL1=Kop</a:t>
            </a:r>
          </a:p>
          <a:p>
            <a:pPr lvl="1"/>
            <a:r>
              <a:rPr lang="en-GB"/>
              <a:t>JU-LEVEL2=Basistekst</a:t>
            </a:r>
            <a:endParaRPr lang="en-GB" dirty="0"/>
          </a:p>
        </p:txBody>
      </p:sp>
      <p:sp>
        <p:nvSpPr>
          <p:cNvPr id="9" name="Rounded Rectangle 3">
            <a:extLst>
              <a:ext uri="{FF2B5EF4-FFF2-40B4-BE49-F238E27FC236}">
                <a16:creationId xmlns:a16="http://schemas.microsoft.com/office/drawing/2014/main" id="{83609E12-BE53-4187-AD3F-CFB25812DE68}"/>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8"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Vrije vorm 6"/>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Tree>
    <p:extLst>
      <p:ext uri="{BB962C8B-B14F-4D97-AF65-F5344CB8AC3E}">
        <p14:creationId xmlns:p14="http://schemas.microsoft.com/office/powerpoint/2010/main" val="1761144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text and image (R)">
    <p:bg>
      <p:bgPr>
        <a:solidFill>
          <a:srgbClr val="F2F2F2"/>
        </a:solidFill>
        <a:effectLst/>
      </p:bgPr>
    </p:bg>
    <p:spTree>
      <p:nvGrpSpPr>
        <p:cNvPr id="1" name=""/>
        <p:cNvGrpSpPr/>
        <p:nvPr/>
      </p:nvGrpSpPr>
      <p:grpSpPr>
        <a:xfrm>
          <a:off x="0" y="0"/>
          <a:ext cx="0" cy="0"/>
          <a:chOff x="0" y="0"/>
          <a:chExt cx="0" cy="0"/>
        </a:xfrm>
      </p:grpSpPr>
      <p:sp>
        <p:nvSpPr>
          <p:cNvPr id="14" name="Picture Placeholder 1"/>
          <p:cNvSpPr>
            <a:spLocks noGrp="1" noSelect="1"/>
          </p:cNvSpPr>
          <p:nvPr>
            <p:ph type="pic" sz="quarter" idx="14" hasCustomPrompt="1"/>
          </p:nvPr>
        </p:nvSpPr>
        <p:spPr>
          <a:xfrm>
            <a:off x="6094800" y="0"/>
            <a:ext cx="6094800" cy="6208481"/>
          </a:xfrm>
          <a:noFill/>
        </p:spPr>
        <p:txBody>
          <a:bodyPr/>
          <a:lstStyle>
            <a:lvl1pPr marL="0" indent="0">
              <a:buNone/>
              <a:defRPr/>
            </a:lvl1pPr>
          </a:lstStyle>
          <a:p>
            <a:r>
              <a:rPr lang="en-GB"/>
              <a:t>[Afbeelding]</a:t>
            </a:r>
            <a:endParaRPr lang="en-GB" dirty="0"/>
          </a:p>
        </p:txBody>
      </p:sp>
      <p:sp>
        <p:nvSpPr>
          <p:cNvPr id="17" name="Achtergrondvlak 2"/>
          <p:cNvSpPr>
            <a:spLocks noSelect="1"/>
          </p:cNvSpPr>
          <p:nvPr userDrawn="1"/>
        </p:nvSpPr>
        <p:spPr>
          <a:xfrm>
            <a:off x="0" y="6210000"/>
            <a:ext cx="12196800" cy="684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3"/>
          <p:cNvSpPr>
            <a:spLocks noGrp="1" noSelect="1"/>
          </p:cNvSpPr>
          <p:nvPr>
            <p:ph type="dt" sz="half" idx="10"/>
          </p:nvPr>
        </p:nvSpPr>
        <p:spPr/>
        <p:txBody>
          <a:bodyPr/>
          <a:lstStyle/>
          <a:p>
            <a:fld id="{3173DE11-90EF-4400-A6F5-8A2DCCBD9698}" type="datetime4">
              <a:rPr lang="en-GB" noProof="1" smtClean="0"/>
              <a:t>01 September 2024</a:t>
            </a:fld>
            <a:endParaRPr lang="en-GB" noProof="1"/>
          </a:p>
        </p:txBody>
      </p:sp>
      <p:sp>
        <p:nvSpPr>
          <p:cNvPr id="8" name="Footer Placeholder 4"/>
          <p:cNvSpPr>
            <a:spLocks noGrp="1" noSelect="1"/>
          </p:cNvSpPr>
          <p:nvPr>
            <p:ph type="ftr" sz="quarter" idx="11"/>
          </p:nvPr>
        </p:nvSpPr>
        <p:spPr/>
        <p:txBody>
          <a:bodyPr/>
          <a:lstStyle/>
          <a:p>
            <a:r>
              <a:rPr lang="en-GB" noProof="1"/>
              <a:t>[Voettekst]</a:t>
            </a:r>
          </a:p>
        </p:txBody>
      </p:sp>
      <p:sp>
        <p:nvSpPr>
          <p:cNvPr id="9" name="Slide Number Placeholder 5"/>
          <p:cNvSpPr>
            <a:spLocks noGrp="1" noSelect="1"/>
          </p:cNvSpPr>
          <p:nvPr>
            <p:ph type="sldNum" sz="quarter" idx="12"/>
          </p:nvPr>
        </p:nvSpPr>
        <p:spPr/>
        <p:txBody>
          <a:bodyPr/>
          <a:lstStyle/>
          <a:p>
            <a:r>
              <a:rPr lang="en-GB" noProof="1"/>
              <a:t>| </a:t>
            </a:r>
            <a:fld id="{1336C48C-F87C-4E4B-81EF-5027B17D1F61}" type="slidenum">
              <a:rPr lang="en-GB" noProof="1" smtClean="0"/>
              <a:pPr/>
              <a:t>‹nr.›</a:t>
            </a:fld>
            <a:endParaRPr lang="en-GB" noProof="1"/>
          </a:p>
        </p:txBody>
      </p:sp>
      <p:sp>
        <p:nvSpPr>
          <p:cNvPr id="12" name="Placeholder 6"/>
          <p:cNvSpPr>
            <a:spLocks noGrp="1" noSelect="1"/>
          </p:cNvSpPr>
          <p:nvPr>
            <p:ph type="body" sz="quarter" idx="13" hasCustomPrompt="1"/>
          </p:nvPr>
        </p:nvSpPr>
        <p:spPr>
          <a:xfrm>
            <a:off x="1065600" y="1683998"/>
            <a:ext cx="4526344" cy="4321175"/>
          </a:xfrm>
        </p:spPr>
        <p:txBody>
          <a:bodyPr/>
          <a:lstStyle>
            <a:lvl1pPr>
              <a:defRPr/>
            </a:lvl1pPr>
            <a:lvl4pPr>
              <a:defRPr>
                <a:latin typeface="Open Sans SemiBold" panose="020B0706030804020204" pitchFamily="34" charset="0"/>
                <a:ea typeface="Open Sans SemiBold" panose="020B0706030804020204" pitchFamily="34" charset="0"/>
                <a:cs typeface="Open Sans SemiBold" panose="020B0706030804020204" pitchFamily="34" charset="0"/>
              </a:defRPr>
            </a:lvl4pPr>
          </a:lstStyle>
          <a:p>
            <a:pPr lvl="0"/>
            <a:r>
              <a:rPr lang="en-GB"/>
              <a:t>[Tekst]</a:t>
            </a:r>
            <a:endParaRPr lang="en-GB" dirty="0"/>
          </a:p>
        </p:txBody>
      </p:sp>
      <p:sp>
        <p:nvSpPr>
          <p:cNvPr id="5" name="***Titel 7"/>
          <p:cNvSpPr>
            <a:spLocks noGrp="1" noSelect="1"/>
          </p:cNvSpPr>
          <p:nvPr>
            <p:ph type="title" hasCustomPrompt="1"/>
          </p:nvPr>
        </p:nvSpPr>
        <p:spPr>
          <a:xfrm>
            <a:off x="864817" y="469373"/>
            <a:ext cx="4727127" cy="720000"/>
          </a:xfrm>
        </p:spPr>
        <p:txBody>
          <a:bodyPr/>
          <a:lstStyle>
            <a:lvl1pPr>
              <a:defRPr/>
            </a:lvl1pPr>
          </a:lstStyle>
          <a:p>
            <a:r>
              <a:rPr lang="en-GB" dirty="0"/>
              <a:t>[title]</a:t>
            </a:r>
          </a:p>
        </p:txBody>
      </p:sp>
      <p:sp>
        <p:nvSpPr>
          <p:cNvPr id="11" name="Frame 8"/>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ame 9"/>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4174235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text and image (L)">
    <p:bg>
      <p:bgPr>
        <a:solidFill>
          <a:srgbClr val="F2F2F2"/>
        </a:solidFill>
        <a:effectLst/>
      </p:bgPr>
    </p:bg>
    <p:spTree>
      <p:nvGrpSpPr>
        <p:cNvPr id="1" name=""/>
        <p:cNvGrpSpPr/>
        <p:nvPr/>
      </p:nvGrpSpPr>
      <p:grpSpPr>
        <a:xfrm>
          <a:off x="0" y="0"/>
          <a:ext cx="0" cy="0"/>
          <a:chOff x="0" y="0"/>
          <a:chExt cx="0" cy="0"/>
        </a:xfrm>
      </p:grpSpPr>
      <p:sp>
        <p:nvSpPr>
          <p:cNvPr id="14" name="Picture Placeholder 1"/>
          <p:cNvSpPr>
            <a:spLocks noGrp="1" noSelect="1"/>
          </p:cNvSpPr>
          <p:nvPr>
            <p:ph type="pic" sz="quarter" idx="14" hasCustomPrompt="1"/>
          </p:nvPr>
        </p:nvSpPr>
        <p:spPr>
          <a:xfrm>
            <a:off x="0" y="0"/>
            <a:ext cx="6094800" cy="6208560"/>
          </a:xfrm>
        </p:spPr>
        <p:txBody>
          <a:bodyPr/>
          <a:lstStyle>
            <a:lvl1pPr marL="0" indent="0">
              <a:buNone/>
              <a:defRPr/>
            </a:lvl1pPr>
          </a:lstStyle>
          <a:p>
            <a:r>
              <a:rPr lang="en-GB"/>
              <a:t>[Afbeelding]</a:t>
            </a:r>
            <a:endParaRPr lang="en-GB" dirty="0"/>
          </a:p>
        </p:txBody>
      </p:sp>
      <p:sp>
        <p:nvSpPr>
          <p:cNvPr id="17" name="Achtergrondvlak 2"/>
          <p:cNvSpPr>
            <a:spLocks noSelect="1"/>
          </p:cNvSpPr>
          <p:nvPr userDrawn="1"/>
        </p:nvSpPr>
        <p:spPr>
          <a:xfrm>
            <a:off x="0" y="6210000"/>
            <a:ext cx="12196800" cy="792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3"/>
          <p:cNvSpPr>
            <a:spLocks noGrp="1" noSelect="1"/>
          </p:cNvSpPr>
          <p:nvPr>
            <p:ph type="dt" sz="half" idx="10"/>
          </p:nvPr>
        </p:nvSpPr>
        <p:spPr/>
        <p:txBody>
          <a:bodyPr/>
          <a:lstStyle/>
          <a:p>
            <a:fld id="{3173DE11-90EF-4400-A6F5-8A2DCCBD9698}" type="datetime4">
              <a:rPr lang="en-GB" noProof="1" smtClean="0"/>
              <a:t>01 September 2024</a:t>
            </a:fld>
            <a:endParaRPr lang="en-GB" noProof="1"/>
          </a:p>
        </p:txBody>
      </p:sp>
      <p:sp>
        <p:nvSpPr>
          <p:cNvPr id="8" name="Footer Placeholder 4"/>
          <p:cNvSpPr>
            <a:spLocks noGrp="1" noSelect="1"/>
          </p:cNvSpPr>
          <p:nvPr>
            <p:ph type="ftr" sz="quarter" idx="11"/>
          </p:nvPr>
        </p:nvSpPr>
        <p:spPr/>
        <p:txBody>
          <a:bodyPr/>
          <a:lstStyle/>
          <a:p>
            <a:r>
              <a:rPr lang="en-GB" noProof="1"/>
              <a:t>[Voettekst]</a:t>
            </a:r>
          </a:p>
        </p:txBody>
      </p:sp>
      <p:sp>
        <p:nvSpPr>
          <p:cNvPr id="9" name="Slide Number Placeholder 5"/>
          <p:cNvSpPr>
            <a:spLocks noGrp="1" noSelect="1"/>
          </p:cNvSpPr>
          <p:nvPr>
            <p:ph type="sldNum" sz="quarter" idx="12"/>
          </p:nvPr>
        </p:nvSpPr>
        <p:spPr/>
        <p:txBody>
          <a:bodyPr/>
          <a:lstStyle/>
          <a:p>
            <a:r>
              <a:rPr lang="en-GB" noProof="1"/>
              <a:t>| </a:t>
            </a:r>
            <a:fld id="{1336C48C-F87C-4E4B-81EF-5027B17D1F61}" type="slidenum">
              <a:rPr lang="en-GB" noProof="1" smtClean="0"/>
              <a:pPr/>
              <a:t>‹nr.›</a:t>
            </a:fld>
            <a:endParaRPr lang="en-GB" noProof="1"/>
          </a:p>
        </p:txBody>
      </p:sp>
      <p:sp>
        <p:nvSpPr>
          <p:cNvPr id="12" name="Placeholder 6"/>
          <p:cNvSpPr>
            <a:spLocks noGrp="1" noSelect="1"/>
          </p:cNvSpPr>
          <p:nvPr>
            <p:ph type="body" sz="quarter" idx="13" hasCustomPrompt="1"/>
          </p:nvPr>
        </p:nvSpPr>
        <p:spPr>
          <a:xfrm>
            <a:off x="6624000" y="1683998"/>
            <a:ext cx="4526344" cy="4321175"/>
          </a:xfrm>
        </p:spPr>
        <p:txBody>
          <a:bodyPr/>
          <a:lstStyle>
            <a:lvl1pPr>
              <a:defRPr/>
            </a:lvl1pPr>
            <a:lvl4pPr>
              <a:defRPr>
                <a:latin typeface="Open Sans SemiBold" panose="020B0706030804020204" pitchFamily="34" charset="0"/>
                <a:ea typeface="Open Sans SemiBold" panose="020B0706030804020204" pitchFamily="34" charset="0"/>
                <a:cs typeface="Open Sans SemiBold" panose="020B0706030804020204" pitchFamily="34" charset="0"/>
              </a:defRPr>
            </a:lvl4pPr>
          </a:lstStyle>
          <a:p>
            <a:pPr lvl="0"/>
            <a:r>
              <a:rPr lang="en-GB" dirty="0"/>
              <a:t>[</a:t>
            </a:r>
            <a:r>
              <a:rPr lang="en-GB" dirty="0" err="1"/>
              <a:t>Tekst</a:t>
            </a:r>
            <a:r>
              <a:rPr lang="en-GB" dirty="0"/>
              <a:t>]</a:t>
            </a:r>
          </a:p>
        </p:txBody>
      </p:sp>
      <p:sp>
        <p:nvSpPr>
          <p:cNvPr id="5" name="***Titel 7"/>
          <p:cNvSpPr>
            <a:spLocks noGrp="1" noSelect="1"/>
          </p:cNvSpPr>
          <p:nvPr>
            <p:ph type="title" hasCustomPrompt="1"/>
          </p:nvPr>
        </p:nvSpPr>
        <p:spPr>
          <a:xfrm>
            <a:off x="6400425" y="469373"/>
            <a:ext cx="4727127" cy="720000"/>
          </a:xfrm>
        </p:spPr>
        <p:txBody>
          <a:bodyPr/>
          <a:lstStyle>
            <a:lvl1pPr>
              <a:defRPr/>
            </a:lvl1pPr>
          </a:lstStyle>
          <a:p>
            <a:r>
              <a:rPr lang="en-GB"/>
              <a:t>[titel]</a:t>
            </a:r>
            <a:endParaRPr lang="en-GB" dirty="0"/>
          </a:p>
        </p:txBody>
      </p:sp>
      <p:sp>
        <p:nvSpPr>
          <p:cNvPr id="11" name="Frame 8"/>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ame 9"/>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152770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white), image and white logo">
    <p:spTree>
      <p:nvGrpSpPr>
        <p:cNvPr id="1" name=""/>
        <p:cNvGrpSpPr/>
        <p:nvPr/>
      </p:nvGrpSpPr>
      <p:grpSpPr>
        <a:xfrm>
          <a:off x="0" y="0"/>
          <a:ext cx="0" cy="0"/>
          <a:chOff x="0" y="0"/>
          <a:chExt cx="0" cy="0"/>
        </a:xfrm>
      </p:grpSpPr>
      <p:sp>
        <p:nvSpPr>
          <p:cNvPr id="10" name="Vrije vorm 1"/>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
        <p:nvSpPr>
          <p:cNvPr id="2" name="Title 2"/>
          <p:cNvSpPr>
            <a:spLocks noGrp="1" noSelect="1"/>
          </p:cNvSpPr>
          <p:nvPr>
            <p:ph type="title" hasCustomPrompt="1"/>
          </p:nvPr>
        </p:nvSpPr>
        <p:spPr>
          <a:xfrm>
            <a:off x="0" y="2925076"/>
            <a:ext cx="12204000" cy="1188000"/>
          </a:xfrm>
        </p:spPr>
        <p:txBody>
          <a:bodyPr/>
          <a:lstStyle>
            <a:lvl1pPr algn="ctr">
              <a:defRPr sz="6800" b="1" cap="none" baseline="0">
                <a:solidFill>
                  <a:schemeClr val="bg1"/>
                </a:solidFill>
                <a:latin typeface="+mn-lt"/>
              </a:defRPr>
            </a:lvl1pPr>
          </a:lstStyle>
          <a:p>
            <a:r>
              <a:rPr lang="en-GB"/>
              <a:t>[Tekst]</a:t>
            </a:r>
            <a:endParaRPr lang="en-GB" dirty="0"/>
          </a:p>
        </p:txBody>
      </p:sp>
      <p:sp>
        <p:nvSpPr>
          <p:cNvPr id="8" name="Rounded Rectangle 3">
            <a:extLst>
              <a:ext uri="{FF2B5EF4-FFF2-40B4-BE49-F238E27FC236}">
                <a16:creationId xmlns:a16="http://schemas.microsoft.com/office/drawing/2014/main" id="{A5AF17E4-4F96-4AF7-81E8-4E18E40B55CB}"/>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7"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655096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white), image and red/black logo">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47E6A862-E120-4FC9-B4A7-DCAF17FA2D10}"/>
              </a:ext>
            </a:extLst>
          </p:cNvPr>
          <p:cNvSpPr>
            <a:spLocks noGrp="1" noSelect="1"/>
          </p:cNvSpPr>
          <p:nvPr>
            <p:ph type="pic" sz="quarter" idx="10" hasCustomPrompt="1"/>
          </p:nvPr>
        </p:nvSpPr>
        <p:spPr>
          <a:xfrm>
            <a:off x="0" y="0"/>
            <a:ext cx="12193200" cy="6210000"/>
          </a:xfrm>
        </p:spPr>
        <p:txBody>
          <a:bodyPr/>
          <a:lstStyle>
            <a:lvl1pPr marL="0" indent="0">
              <a:buFontTx/>
              <a:buNone/>
              <a:defRPr/>
            </a:lvl1pPr>
          </a:lstStyle>
          <a:p>
            <a:r>
              <a:rPr lang="en-GB"/>
              <a:t>[Klik hier en voeg via Invoegen | Afbeeldingen een foto in]</a:t>
            </a:r>
            <a:endParaRPr lang="en-GB" dirty="0"/>
          </a:p>
        </p:txBody>
      </p:sp>
      <p:sp>
        <p:nvSpPr>
          <p:cNvPr id="12" name="Achtergrondvlak 2">
            <a:extLst>
              <a:ext uri="{FF2B5EF4-FFF2-40B4-BE49-F238E27FC236}">
                <a16:creationId xmlns:a16="http://schemas.microsoft.com/office/drawing/2014/main" id="{C92C52A1-98B3-4A17-9378-B421B9C2FEC3}"/>
              </a:ext>
            </a:extLst>
          </p:cNvPr>
          <p:cNvSpPr>
            <a:spLocks noSelect="1"/>
          </p:cNvSpPr>
          <p:nvPr userDrawn="1"/>
        </p:nvSpPr>
        <p:spPr>
          <a:xfrm>
            <a:off x="0" y="6210000"/>
            <a:ext cx="12196800" cy="684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3"/>
          <p:cNvSpPr>
            <a:spLocks noGrp="1" noSelect="1"/>
          </p:cNvSpPr>
          <p:nvPr>
            <p:ph type="title" hasCustomPrompt="1"/>
          </p:nvPr>
        </p:nvSpPr>
        <p:spPr>
          <a:xfrm>
            <a:off x="0" y="2925076"/>
            <a:ext cx="12204000" cy="1188000"/>
          </a:xfrm>
        </p:spPr>
        <p:txBody>
          <a:bodyPr/>
          <a:lstStyle>
            <a:lvl1pPr algn="ctr">
              <a:defRPr sz="6800" b="1" cap="none" baseline="0">
                <a:solidFill>
                  <a:schemeClr val="bg1"/>
                </a:solidFill>
                <a:latin typeface="+mn-lt"/>
              </a:defRPr>
            </a:lvl1pPr>
          </a:lstStyle>
          <a:p>
            <a:r>
              <a:rPr lang="en-GB"/>
              <a:t>[Tekst]</a:t>
            </a:r>
            <a:endParaRPr lang="en-GB" dirty="0"/>
          </a:p>
        </p:txBody>
      </p:sp>
      <p:sp>
        <p:nvSpPr>
          <p:cNvPr id="8" name="Rounded Rectangle 4">
            <a:extLst>
              <a:ext uri="{FF2B5EF4-FFF2-40B4-BE49-F238E27FC236}">
                <a16:creationId xmlns:a16="http://schemas.microsoft.com/office/drawing/2014/main" id="{A5AF17E4-4F96-4AF7-81E8-4E18E40B55CB}"/>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9" name="Frame 5"/>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ame 6"/>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720061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red), image and white logo">
    <p:spTree>
      <p:nvGrpSpPr>
        <p:cNvPr id="1" name=""/>
        <p:cNvGrpSpPr/>
        <p:nvPr/>
      </p:nvGrpSpPr>
      <p:grpSpPr>
        <a:xfrm>
          <a:off x="0" y="0"/>
          <a:ext cx="0" cy="0"/>
          <a:chOff x="0" y="0"/>
          <a:chExt cx="0" cy="0"/>
        </a:xfrm>
      </p:grpSpPr>
      <p:sp>
        <p:nvSpPr>
          <p:cNvPr id="7" name="Vrije vorm 1"/>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
        <p:nvSpPr>
          <p:cNvPr id="2" name="Title 2"/>
          <p:cNvSpPr>
            <a:spLocks noGrp="1" noSelect="1"/>
          </p:cNvSpPr>
          <p:nvPr>
            <p:ph type="title" hasCustomPrompt="1"/>
          </p:nvPr>
        </p:nvSpPr>
        <p:spPr>
          <a:xfrm>
            <a:off x="0" y="2925076"/>
            <a:ext cx="12204000" cy="1188000"/>
          </a:xfrm>
        </p:spPr>
        <p:txBody>
          <a:bodyPr/>
          <a:lstStyle>
            <a:lvl1pPr algn="ctr">
              <a:defRPr sz="6800" b="1" cap="none" baseline="0">
                <a:solidFill>
                  <a:schemeClr val="accent1"/>
                </a:solidFill>
                <a:latin typeface="+mn-lt"/>
              </a:defRPr>
            </a:lvl1pPr>
          </a:lstStyle>
          <a:p>
            <a:r>
              <a:rPr lang="en-GB"/>
              <a:t>[Tekst]</a:t>
            </a:r>
            <a:endParaRPr lang="en-GB" dirty="0"/>
          </a:p>
        </p:txBody>
      </p:sp>
      <p:sp>
        <p:nvSpPr>
          <p:cNvPr id="8" name="Rounded Rectangle 3">
            <a:extLst>
              <a:ext uri="{FF2B5EF4-FFF2-40B4-BE49-F238E27FC236}">
                <a16:creationId xmlns:a16="http://schemas.microsoft.com/office/drawing/2014/main" id="{3ED40BA7-74AB-43EA-AF96-AC34C7F24EB5}"/>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9"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107686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red), image and red/black logo">
    <p:spTree>
      <p:nvGrpSpPr>
        <p:cNvPr id="1" name=""/>
        <p:cNvGrpSpPr/>
        <p:nvPr/>
      </p:nvGrpSpPr>
      <p:grpSpPr>
        <a:xfrm>
          <a:off x="0" y="0"/>
          <a:ext cx="0" cy="0"/>
          <a:chOff x="0" y="0"/>
          <a:chExt cx="0" cy="0"/>
        </a:xfrm>
      </p:grpSpPr>
      <p:sp>
        <p:nvSpPr>
          <p:cNvPr id="7" name="Frame picture 1">
            <a:extLst>
              <a:ext uri="{FF2B5EF4-FFF2-40B4-BE49-F238E27FC236}">
                <a16:creationId xmlns:a16="http://schemas.microsoft.com/office/drawing/2014/main" id="{37A0C05B-97C3-4483-BD31-B9DD9BC70509}"/>
              </a:ext>
            </a:extLst>
          </p:cNvPr>
          <p:cNvSpPr>
            <a:spLocks noGrp="1" noSelect="1"/>
          </p:cNvSpPr>
          <p:nvPr>
            <p:ph type="pic" sz="quarter" idx="10" hasCustomPrompt="1"/>
          </p:nvPr>
        </p:nvSpPr>
        <p:spPr>
          <a:xfrm>
            <a:off x="0" y="0"/>
            <a:ext cx="12193200" cy="6210000"/>
          </a:xfrm>
        </p:spPr>
        <p:txBody>
          <a:bodyPr/>
          <a:lstStyle>
            <a:lvl1pPr marL="0" indent="0">
              <a:buFontTx/>
              <a:buNone/>
              <a:defRPr/>
            </a:lvl1pPr>
          </a:lstStyle>
          <a:p>
            <a:r>
              <a:rPr lang="en-GB"/>
              <a:t>[Klik hier en voeg via Invoegen | Afbeeldingen een foto in]</a:t>
            </a:r>
            <a:endParaRPr lang="en-GB" dirty="0"/>
          </a:p>
        </p:txBody>
      </p:sp>
      <p:sp>
        <p:nvSpPr>
          <p:cNvPr id="9" name="Achtergrondvlak 2">
            <a:extLst>
              <a:ext uri="{FF2B5EF4-FFF2-40B4-BE49-F238E27FC236}">
                <a16:creationId xmlns:a16="http://schemas.microsoft.com/office/drawing/2014/main" id="{61754AF3-BC4E-4713-948D-AEF78A2110BC}"/>
              </a:ext>
            </a:extLst>
          </p:cNvPr>
          <p:cNvSpPr>
            <a:spLocks noSelect="1"/>
          </p:cNvSpPr>
          <p:nvPr userDrawn="1"/>
        </p:nvSpPr>
        <p:spPr>
          <a:xfrm>
            <a:off x="0" y="6210000"/>
            <a:ext cx="12196800" cy="684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3"/>
          <p:cNvSpPr>
            <a:spLocks noGrp="1" noSelect="1"/>
          </p:cNvSpPr>
          <p:nvPr>
            <p:ph type="title" hasCustomPrompt="1"/>
          </p:nvPr>
        </p:nvSpPr>
        <p:spPr>
          <a:xfrm>
            <a:off x="0" y="2925076"/>
            <a:ext cx="12204000" cy="1188000"/>
          </a:xfrm>
        </p:spPr>
        <p:txBody>
          <a:bodyPr/>
          <a:lstStyle>
            <a:lvl1pPr algn="ctr">
              <a:defRPr sz="6800" b="1" cap="none" baseline="0">
                <a:solidFill>
                  <a:schemeClr val="accent1"/>
                </a:solidFill>
                <a:latin typeface="+mn-lt"/>
              </a:defRPr>
            </a:lvl1pPr>
          </a:lstStyle>
          <a:p>
            <a:r>
              <a:rPr lang="en-GB"/>
              <a:t>[Tekst]</a:t>
            </a:r>
            <a:endParaRPr lang="en-GB" dirty="0"/>
          </a:p>
        </p:txBody>
      </p:sp>
      <p:sp>
        <p:nvSpPr>
          <p:cNvPr id="8" name="Rounded Rectangle 4">
            <a:extLst>
              <a:ext uri="{FF2B5EF4-FFF2-40B4-BE49-F238E27FC236}">
                <a16:creationId xmlns:a16="http://schemas.microsoft.com/office/drawing/2014/main" id="{3ED40BA7-74AB-43EA-AF96-AC34C7F24EB5}"/>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12" name="Frame 5"/>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ame 6"/>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3130660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noSelect="1"/>
          </p:cNvSpPr>
          <p:nvPr>
            <p:ph type="title" hasCustomPrompt="1"/>
          </p:nvPr>
        </p:nvSpPr>
        <p:spPr bwMode="gray"/>
        <p:txBody>
          <a:bodyPr/>
          <a:lstStyle>
            <a:lvl1pPr>
              <a:defRPr/>
            </a:lvl1pPr>
          </a:lstStyle>
          <a:p>
            <a:r>
              <a:rPr lang="en-GB" noProof="1"/>
              <a:t>[title]</a:t>
            </a:r>
          </a:p>
        </p:txBody>
      </p:sp>
      <p:sp>
        <p:nvSpPr>
          <p:cNvPr id="6" name="Date Placeholder 2"/>
          <p:cNvSpPr>
            <a:spLocks noGrp="1" noSelect="1"/>
          </p:cNvSpPr>
          <p:nvPr>
            <p:ph type="dt" sz="half" idx="10"/>
          </p:nvPr>
        </p:nvSpPr>
        <p:spPr/>
        <p:txBody>
          <a:bodyPr/>
          <a:lstStyle/>
          <a:p>
            <a:fld id="{C55B993B-3046-4D80-9DA9-AF3F7D602039}" type="datetime4">
              <a:rPr lang="en-GB" noProof="1" smtClean="0"/>
              <a:t>01 September 2024</a:t>
            </a:fld>
            <a:endParaRPr lang="en-GB" noProof="1"/>
          </a:p>
        </p:txBody>
      </p:sp>
      <p:sp>
        <p:nvSpPr>
          <p:cNvPr id="7" name="Footer Placeholder 3"/>
          <p:cNvSpPr>
            <a:spLocks noGrp="1" noSelect="1"/>
          </p:cNvSpPr>
          <p:nvPr>
            <p:ph type="ftr" sz="quarter" idx="11"/>
          </p:nvPr>
        </p:nvSpPr>
        <p:spPr/>
        <p:txBody>
          <a:bodyPr/>
          <a:lstStyle/>
          <a:p>
            <a:r>
              <a:rPr lang="en-GB" noProof="1"/>
              <a:t>[Voettekst]</a:t>
            </a:r>
          </a:p>
        </p:txBody>
      </p:sp>
      <p:sp>
        <p:nvSpPr>
          <p:cNvPr id="8" name="Slide Number Placeholder 4"/>
          <p:cNvSpPr>
            <a:spLocks noGrp="1" noSelect="1"/>
          </p:cNvSpPr>
          <p:nvPr>
            <p:ph type="sldNum" sz="quarter" idx="12"/>
          </p:nvPr>
        </p:nvSpPr>
        <p:spPr/>
        <p:txBody>
          <a:bodyPr/>
          <a:lstStyle/>
          <a:p>
            <a:r>
              <a:rPr lang="en-GB" noProof="1"/>
              <a:t>| </a:t>
            </a:r>
            <a:fld id="{1336C48C-F87C-4E4B-81EF-5027B17D1F61}" type="slidenum">
              <a:rPr lang="en-GB" noProof="1" smtClean="0"/>
              <a:pPr/>
              <a:t>‹nr.›</a:t>
            </a:fld>
            <a:endParaRPr lang="en-GB"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4" name="Date Placeholder 1"/>
          <p:cNvSpPr>
            <a:spLocks noGrp="1" noSelect="1"/>
          </p:cNvSpPr>
          <p:nvPr>
            <p:ph type="dt" sz="half" idx="2"/>
          </p:nvPr>
        </p:nvSpPr>
        <p:spPr bwMode="gray">
          <a:xfrm>
            <a:off x="9816205" y="6489368"/>
            <a:ext cx="1260222" cy="252000"/>
          </a:xfrm>
          <a:prstGeom prst="rect">
            <a:avLst/>
          </a:prstGeom>
        </p:spPr>
        <p:txBody>
          <a:bodyPr vert="horz" lIns="0" tIns="0" rIns="0" bIns="0" rtlCol="0" anchor="t">
            <a:noAutofit/>
          </a:bodyPr>
          <a:lstStyle>
            <a:lvl1pPr algn="r">
              <a:defRPr sz="1000">
                <a:solidFill>
                  <a:schemeClr val="tx1"/>
                </a:solidFill>
                <a:latin typeface="+mn-lt"/>
              </a:defRPr>
            </a:lvl1pPr>
          </a:lstStyle>
          <a:p>
            <a:fld id="{2923B9C5-BE15-4844-92EA-6B5A4B794705}" type="datetime4">
              <a:rPr lang="en-GB" noProof="1" smtClean="0"/>
              <a:t>01 September 2024</a:t>
            </a:fld>
            <a:endParaRPr lang="en-GB" noProof="1"/>
          </a:p>
        </p:txBody>
      </p:sp>
      <p:sp>
        <p:nvSpPr>
          <p:cNvPr id="5" name="Footer Placeholder 2"/>
          <p:cNvSpPr>
            <a:spLocks noGrp="1" noSelect="1"/>
          </p:cNvSpPr>
          <p:nvPr>
            <p:ph type="ftr" sz="quarter" idx="3"/>
          </p:nvPr>
        </p:nvSpPr>
        <p:spPr bwMode="gray">
          <a:xfrm>
            <a:off x="1065600" y="6489368"/>
            <a:ext cx="3060000" cy="252000"/>
          </a:xfrm>
          <a:prstGeom prst="rect">
            <a:avLst/>
          </a:prstGeom>
        </p:spPr>
        <p:txBody>
          <a:bodyPr vert="horz" lIns="0" tIns="0" rIns="0" bIns="0" rtlCol="0" anchor="t">
            <a:noAutofit/>
          </a:bodyPr>
          <a:lstStyle>
            <a:lvl1pPr algn="l">
              <a:defRPr sz="1000">
                <a:solidFill>
                  <a:schemeClr val="tx1"/>
                </a:solidFill>
                <a:latin typeface="+mn-lt"/>
              </a:defRPr>
            </a:lvl1pPr>
          </a:lstStyle>
          <a:p>
            <a:r>
              <a:rPr lang="en-GB" noProof="1"/>
              <a:t>[Voettekst]</a:t>
            </a:r>
          </a:p>
        </p:txBody>
      </p:sp>
      <p:sp>
        <p:nvSpPr>
          <p:cNvPr id="6" name="Slide Number Placeholder 3"/>
          <p:cNvSpPr>
            <a:spLocks noGrp="1" noSelect="1"/>
          </p:cNvSpPr>
          <p:nvPr>
            <p:ph type="sldNum" sz="quarter" idx="4"/>
          </p:nvPr>
        </p:nvSpPr>
        <p:spPr bwMode="gray">
          <a:xfrm>
            <a:off x="11116439" y="6489368"/>
            <a:ext cx="389588" cy="252000"/>
          </a:xfrm>
          <a:prstGeom prst="rect">
            <a:avLst/>
          </a:prstGeom>
        </p:spPr>
        <p:txBody>
          <a:bodyPr vert="horz" lIns="0" tIns="0" rIns="0" bIns="0" rtlCol="0" anchor="t">
            <a:noAutofit/>
          </a:bodyPr>
          <a:lstStyle>
            <a:lvl1pPr algn="l">
              <a:defRPr sz="1000">
                <a:solidFill>
                  <a:schemeClr val="tx1"/>
                </a:solidFill>
                <a:latin typeface="+mn-lt"/>
              </a:defRPr>
            </a:lvl1pPr>
          </a:lstStyle>
          <a:p>
            <a:r>
              <a:rPr lang="en-GB" noProof="1">
                <a:solidFill>
                  <a:schemeClr val="accent1"/>
                </a:solidFill>
              </a:rPr>
              <a:t>|</a:t>
            </a:r>
            <a:r>
              <a:rPr lang="en-GB" noProof="1"/>
              <a:t> </a:t>
            </a:r>
            <a:fld id="{1336C48C-F87C-4E4B-81EF-5027B17D1F61}" type="slidenum">
              <a:rPr lang="en-GB" noProof="1" smtClean="0"/>
              <a:pPr/>
              <a:t>‹nr.›</a:t>
            </a:fld>
            <a:endParaRPr lang="en-GB" noProof="1"/>
          </a:p>
        </p:txBody>
      </p:sp>
      <p:sp>
        <p:nvSpPr>
          <p:cNvPr id="3" name="Frame text 4 (JU-Free)"/>
          <p:cNvSpPr>
            <a:spLocks noGrp="1"/>
          </p:cNvSpPr>
          <p:nvPr>
            <p:ph type="body" idx="1"/>
          </p:nvPr>
        </p:nvSpPr>
        <p:spPr bwMode="gray">
          <a:xfrm>
            <a:off x="1066027" y="1773930"/>
            <a:ext cx="10440000" cy="4428000"/>
          </a:xfrm>
          <a:prstGeom prst="rect">
            <a:avLst/>
          </a:prstGeom>
        </p:spPr>
        <p:txBody>
          <a:bodyPr vert="horz" lIns="0" tIns="0" rIns="0" bIns="0" rtlCol="0">
            <a:noAutofit/>
          </a:bodyPr>
          <a:lstStyle/>
          <a:p>
            <a:pPr lvl="0"/>
            <a:r>
              <a:rPr lang="en-GB" noProof="1"/>
              <a:t>JU-LEVEL1=Opsomming 1e niveau</a:t>
            </a:r>
          </a:p>
          <a:p>
            <a:pPr lvl="1"/>
            <a:r>
              <a:rPr lang="en-GB" noProof="1"/>
              <a:t>JU-LEVEL2=Opsomming 2e niveau</a:t>
            </a:r>
          </a:p>
          <a:p>
            <a:pPr lvl="2"/>
            <a:r>
              <a:rPr lang="en-GB" noProof="1"/>
              <a:t>JU-LEVEL3=Opsomming nummer 1e niveau</a:t>
            </a:r>
          </a:p>
          <a:p>
            <a:pPr lvl="3"/>
            <a:r>
              <a:rPr lang="en-GB" noProof="1"/>
              <a:t>JU-LEVEL4=Kop</a:t>
            </a:r>
          </a:p>
          <a:p>
            <a:pPr lvl="4"/>
            <a:r>
              <a:rPr lang="en-GB" noProof="1"/>
              <a:t>JU-LEVEL5=Basistekst</a:t>
            </a:r>
          </a:p>
          <a:p>
            <a:pPr lvl="5"/>
            <a:r>
              <a:rPr lang="en-GB" noProof="1"/>
              <a:t>JU-LEVEL6=Zwevend 1e niveau</a:t>
            </a:r>
          </a:p>
          <a:p>
            <a:pPr lvl="6"/>
            <a:r>
              <a:rPr lang="en-GB" noProof="1"/>
              <a:t>JU-LEVEL7=Zwevend 2e niveau</a:t>
            </a:r>
          </a:p>
        </p:txBody>
      </p:sp>
      <p:sp>
        <p:nvSpPr>
          <p:cNvPr id="2" name="Title Placeholder 5"/>
          <p:cNvSpPr>
            <a:spLocks noGrp="1" noSelect="1"/>
          </p:cNvSpPr>
          <p:nvPr>
            <p:ph type="title"/>
          </p:nvPr>
        </p:nvSpPr>
        <p:spPr bwMode="gray">
          <a:xfrm>
            <a:off x="864817" y="469373"/>
            <a:ext cx="10440000" cy="720000"/>
          </a:xfrm>
          <a:prstGeom prst="rect">
            <a:avLst/>
          </a:prstGeom>
        </p:spPr>
        <p:txBody>
          <a:bodyPr vert="horz" lIns="0" tIns="0" rIns="0" bIns="0" rtlCol="0" anchor="t">
            <a:noAutofit/>
          </a:bodyPr>
          <a:lstStyle/>
          <a:p>
            <a:r>
              <a:rPr lang="en-GB" noProof="1"/>
              <a:t>[Title]</a:t>
            </a:r>
          </a:p>
        </p:txBody>
      </p:sp>
      <p:sp>
        <p:nvSpPr>
          <p:cNvPr id="9" name="Frame 6"/>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ame 7"/>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cSld>
  <p:clrMap bg1="lt1" tx1="dk1" bg2="lt2" tx2="dk2" accent1="accent1" accent2="accent2" accent3="accent3" accent4="accent4" accent5="accent5" accent6="accent6" hlink="hlink" folHlink="folHlink"/>
  <p:sldLayoutIdLst>
    <p:sldLayoutId id="2147483715" r:id="rId1"/>
    <p:sldLayoutId id="2147483718" r:id="rId2"/>
    <p:sldLayoutId id="2147483719" r:id="rId3"/>
    <p:sldLayoutId id="2147483716" r:id="rId4"/>
    <p:sldLayoutId id="2147483737" r:id="rId5"/>
    <p:sldLayoutId id="2147483720" r:id="rId6"/>
    <p:sldLayoutId id="2147483721" r:id="rId7"/>
    <p:sldLayoutId id="2147483722" r:id="rId8"/>
    <p:sldLayoutId id="2147483710" r:id="rId9"/>
    <p:sldLayoutId id="2147483724" r:id="rId10"/>
    <p:sldLayoutId id="2147483732" r:id="rId11"/>
    <p:sldLayoutId id="2147483725" r:id="rId12"/>
    <p:sldLayoutId id="2147483726" r:id="rId13"/>
    <p:sldLayoutId id="2147483728" r:id="rId14"/>
    <p:sldLayoutId id="2147483729" r:id="rId15"/>
    <p:sldLayoutId id="2147483730" r:id="rId16"/>
    <p:sldLayoutId id="2147483740" r:id="rId17"/>
    <p:sldLayoutId id="2147483731" r:id="rId18"/>
    <p:sldLayoutId id="2147483741" r:id="rId19"/>
    <p:sldLayoutId id="2147483713" r:id="rId20"/>
  </p:sldLayoutIdLst>
  <p:hf sldNum="0" hdr="0" ftr="0" dt="0"/>
  <p:txStyles>
    <p:titleStyle>
      <a:lvl1pPr algn="l" defTabSz="1088610" rtl="0" eaLnBrk="1" latinLnBrk="0" hangingPunct="1">
        <a:spcBef>
          <a:spcPct val="0"/>
        </a:spcBef>
        <a:buNone/>
        <a:defRPr sz="1700" b="0" kern="1200" cap="all" baseline="0">
          <a:solidFill>
            <a:schemeClr val="accent1"/>
          </a:solidFill>
          <a:latin typeface="+mj-lt"/>
          <a:ea typeface="+mj-ea"/>
          <a:cs typeface="+mj-cs"/>
        </a:defRPr>
      </a:lvl1pPr>
    </p:titleStyle>
    <p:bodyStyle>
      <a:lvl1pPr marL="324000" indent="-324000" algn="l" defTabSz="1088610" rtl="0" eaLnBrk="1" latinLnBrk="0" hangingPunct="1">
        <a:spcBef>
          <a:spcPts val="900"/>
        </a:spcBef>
        <a:buFont typeface="Arial" pitchFamily="34" charset="0"/>
        <a:buChar char="•"/>
        <a:defRPr sz="1600" b="0" kern="1200" baseline="0">
          <a:solidFill>
            <a:schemeClr val="tx1"/>
          </a:solidFill>
          <a:latin typeface="+mn-lt"/>
          <a:ea typeface="+mn-ea"/>
          <a:cs typeface="+mn-cs"/>
        </a:defRPr>
      </a:lvl1pPr>
      <a:lvl2pPr marL="648000" indent="-324000" algn="l" defTabSz="1088610" rtl="0" eaLnBrk="1" latinLnBrk="0" hangingPunct="1">
        <a:spcBef>
          <a:spcPts val="600"/>
        </a:spcBef>
        <a:buFont typeface="Arial" pitchFamily="34" charset="0"/>
        <a:buChar char="•"/>
        <a:defRPr sz="1600" kern="1200">
          <a:solidFill>
            <a:schemeClr val="tx1"/>
          </a:solidFill>
          <a:latin typeface="+mn-lt"/>
          <a:ea typeface="+mn-ea"/>
          <a:cs typeface="+mn-cs"/>
        </a:defRPr>
      </a:lvl2pPr>
      <a:lvl3pPr marL="324000" indent="-324000" algn="l" defTabSz="1088610" rtl="0" eaLnBrk="1" latinLnBrk="0" hangingPunct="1">
        <a:spcBef>
          <a:spcPts val="0"/>
        </a:spcBef>
        <a:buFont typeface="+mj-lt"/>
        <a:buAutoNum type="arabicPeriod"/>
        <a:defRPr sz="1600" b="0" kern="1200">
          <a:solidFill>
            <a:schemeClr val="tx1"/>
          </a:solidFill>
          <a:latin typeface="+mn-lt"/>
          <a:ea typeface="+mn-ea"/>
          <a:cs typeface="+mn-cs"/>
        </a:defRPr>
      </a:lvl3pPr>
      <a:lvl4pPr marL="0" indent="0" algn="l" defTabSz="1088610" rtl="0" eaLnBrk="1" latinLnBrk="0" hangingPunct="1">
        <a:spcBef>
          <a:spcPts val="1800"/>
        </a:spcBef>
        <a:buFont typeface="Arial" pitchFamily="34" charset="0"/>
        <a:buNone/>
        <a:defRPr sz="1600" b="0" kern="1200">
          <a:solidFill>
            <a:schemeClr val="accent1"/>
          </a:solidFill>
          <a:latin typeface="+mj-lt"/>
          <a:ea typeface="Open Sans SemiBold" panose="020B0706030804020204" pitchFamily="34" charset="0"/>
          <a:cs typeface="Open Sans SemiBold" panose="020B0706030804020204" pitchFamily="34" charset="0"/>
        </a:defRPr>
      </a:lvl4pPr>
      <a:lvl5pPr marL="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5pPr>
      <a:lvl6pPr marL="32400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6pPr>
      <a:lvl7pPr marL="64800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7pPr>
      <a:lvl8pPr marL="810081"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8pPr>
      <a:lvl9pPr marL="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9pPr>
    </p:bodyStyle>
    <p:otherStyle>
      <a:defPPr>
        <a:defRPr lang="nl-NL"/>
      </a:defPPr>
      <a:lvl1pPr marL="0" algn="l" defTabSz="1088610" rtl="0" eaLnBrk="1" latinLnBrk="0" hangingPunct="1">
        <a:defRPr sz="2100" kern="1200">
          <a:solidFill>
            <a:schemeClr val="tx1"/>
          </a:solidFill>
          <a:latin typeface="+mn-lt"/>
          <a:ea typeface="+mn-ea"/>
          <a:cs typeface="+mn-cs"/>
        </a:defRPr>
      </a:lvl1pPr>
      <a:lvl2pPr marL="544306" algn="l" defTabSz="1088610" rtl="0" eaLnBrk="1" latinLnBrk="0" hangingPunct="1">
        <a:defRPr sz="2100" kern="1200">
          <a:solidFill>
            <a:schemeClr val="tx1"/>
          </a:solidFill>
          <a:latin typeface="+mn-lt"/>
          <a:ea typeface="+mn-ea"/>
          <a:cs typeface="+mn-cs"/>
        </a:defRPr>
      </a:lvl2pPr>
      <a:lvl3pPr marL="1088610" algn="l" defTabSz="1088610" rtl="0" eaLnBrk="1" latinLnBrk="0" hangingPunct="1">
        <a:defRPr sz="2100" kern="1200">
          <a:solidFill>
            <a:schemeClr val="tx1"/>
          </a:solidFill>
          <a:latin typeface="+mn-lt"/>
          <a:ea typeface="+mn-ea"/>
          <a:cs typeface="+mn-cs"/>
        </a:defRPr>
      </a:lvl3pPr>
      <a:lvl4pPr marL="1632916" algn="l" defTabSz="1088610" rtl="0" eaLnBrk="1" latinLnBrk="0" hangingPunct="1">
        <a:defRPr sz="2100" kern="1200">
          <a:solidFill>
            <a:schemeClr val="tx1"/>
          </a:solidFill>
          <a:latin typeface="+mn-lt"/>
          <a:ea typeface="+mn-ea"/>
          <a:cs typeface="+mn-cs"/>
        </a:defRPr>
      </a:lvl4pPr>
      <a:lvl5pPr marL="2177222" algn="l" defTabSz="1088610" rtl="0" eaLnBrk="1" latinLnBrk="0" hangingPunct="1">
        <a:defRPr sz="2100" kern="1200">
          <a:solidFill>
            <a:schemeClr val="tx1"/>
          </a:solidFill>
          <a:latin typeface="+mn-lt"/>
          <a:ea typeface="+mn-ea"/>
          <a:cs typeface="+mn-cs"/>
        </a:defRPr>
      </a:lvl5pPr>
      <a:lvl6pPr marL="2721526" algn="l" defTabSz="1088610" rtl="0" eaLnBrk="1" latinLnBrk="0" hangingPunct="1">
        <a:defRPr sz="2100" kern="1200">
          <a:solidFill>
            <a:schemeClr val="tx1"/>
          </a:solidFill>
          <a:latin typeface="+mn-lt"/>
          <a:ea typeface="+mn-ea"/>
          <a:cs typeface="+mn-cs"/>
        </a:defRPr>
      </a:lvl6pPr>
      <a:lvl7pPr marL="3265831" algn="l" defTabSz="1088610" rtl="0" eaLnBrk="1" latinLnBrk="0" hangingPunct="1">
        <a:defRPr sz="2100" kern="1200">
          <a:solidFill>
            <a:schemeClr val="tx1"/>
          </a:solidFill>
          <a:latin typeface="+mn-lt"/>
          <a:ea typeface="+mn-ea"/>
          <a:cs typeface="+mn-cs"/>
        </a:defRPr>
      </a:lvl7pPr>
      <a:lvl8pPr marL="3810137" algn="l" defTabSz="1088610" rtl="0" eaLnBrk="1" latinLnBrk="0" hangingPunct="1">
        <a:defRPr sz="2100" kern="1200">
          <a:solidFill>
            <a:schemeClr val="tx1"/>
          </a:solidFill>
          <a:latin typeface="+mn-lt"/>
          <a:ea typeface="+mn-ea"/>
          <a:cs typeface="+mn-cs"/>
        </a:defRPr>
      </a:lvl8pPr>
      <a:lvl9pPr marL="4354442" algn="l" defTabSz="1088610"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ceholder 1">
            <a:extLst>
              <a:ext uri="{FF2B5EF4-FFF2-40B4-BE49-F238E27FC236}">
                <a16:creationId xmlns:a16="http://schemas.microsoft.com/office/drawing/2014/main" id="{CA112733-8D84-4185-A440-97A0DAA270BD}"/>
              </a:ext>
            </a:extLst>
          </p:cNvPr>
          <p:cNvSpPr>
            <a:spLocks noGrp="1"/>
          </p:cNvSpPr>
          <p:nvPr>
            <p:ph type="body" sz="quarter" idx="16"/>
          </p:nvPr>
        </p:nvSpPr>
        <p:spPr>
          <a:xfrm>
            <a:off x="939613" y="5877272"/>
            <a:ext cx="9900000" cy="216000"/>
          </a:xfrm>
        </p:spPr>
        <p:txBody>
          <a:bodyPr/>
          <a:lstStyle/>
          <a:p>
            <a:r>
              <a:rPr lang="en-GB" dirty="0"/>
              <a:t>michelle.liu@ru.nl</a:t>
            </a:r>
          </a:p>
        </p:txBody>
      </p:sp>
      <p:sp>
        <p:nvSpPr>
          <p:cNvPr id="8" name="Placeholder 2">
            <a:extLst>
              <a:ext uri="{FF2B5EF4-FFF2-40B4-BE49-F238E27FC236}">
                <a16:creationId xmlns:a16="http://schemas.microsoft.com/office/drawing/2014/main" id="{D3DA2521-808E-495E-88BB-D395FF88EB99}"/>
              </a:ext>
            </a:extLst>
          </p:cNvPr>
          <p:cNvSpPr>
            <a:spLocks noGrp="1"/>
          </p:cNvSpPr>
          <p:nvPr>
            <p:ph type="body" sz="quarter" idx="15"/>
          </p:nvPr>
        </p:nvSpPr>
        <p:spPr>
          <a:xfrm>
            <a:off x="939613" y="5065918"/>
            <a:ext cx="9764899" cy="307298"/>
          </a:xfrm>
        </p:spPr>
        <p:txBody>
          <a:bodyPr/>
          <a:lstStyle/>
          <a:p>
            <a:pPr algn="ctr"/>
            <a:r>
              <a:rPr lang="en-GB" dirty="0"/>
              <a:t>1</a:t>
            </a:r>
            <a:r>
              <a:rPr lang="en-GB" baseline="30000" dirty="0"/>
              <a:t>st</a:t>
            </a:r>
            <a:r>
              <a:rPr lang="en-GB" dirty="0"/>
              <a:t> European conference IACL, </a:t>
            </a:r>
            <a:r>
              <a:rPr lang="en-GB" dirty="0" err="1"/>
              <a:t>Girton</a:t>
            </a:r>
            <a:r>
              <a:rPr lang="en-GB" dirty="0"/>
              <a:t> College Cambridge (UK)</a:t>
            </a:r>
          </a:p>
        </p:txBody>
      </p:sp>
      <p:sp>
        <p:nvSpPr>
          <p:cNvPr id="7" name="Placeholder 3">
            <a:extLst>
              <a:ext uri="{FF2B5EF4-FFF2-40B4-BE49-F238E27FC236}">
                <a16:creationId xmlns:a16="http://schemas.microsoft.com/office/drawing/2014/main" id="{6BF34FB1-DA5E-4CB1-983E-E2A1F9F56F30}"/>
              </a:ext>
            </a:extLst>
          </p:cNvPr>
          <p:cNvSpPr>
            <a:spLocks noGrp="1"/>
          </p:cNvSpPr>
          <p:nvPr>
            <p:ph type="body" sz="quarter" idx="14"/>
          </p:nvPr>
        </p:nvSpPr>
        <p:spPr/>
        <p:txBody>
          <a:bodyPr/>
          <a:lstStyle/>
          <a:p>
            <a:pPr algn="ctr"/>
            <a:r>
              <a:rPr lang="en-GB" dirty="0"/>
              <a:t>P.Y.M. (Michelle) Liu</a:t>
            </a:r>
          </a:p>
          <a:p>
            <a:pPr algn="ctr"/>
            <a:r>
              <a:rPr lang="en-GB" dirty="0"/>
              <a:t>PhD Candidate Radboud University Nijmegen, The Netherlands</a:t>
            </a:r>
          </a:p>
        </p:txBody>
      </p:sp>
      <p:sp>
        <p:nvSpPr>
          <p:cNvPr id="6" name="Placeholder 4">
            <a:extLst>
              <a:ext uri="{FF2B5EF4-FFF2-40B4-BE49-F238E27FC236}">
                <a16:creationId xmlns:a16="http://schemas.microsoft.com/office/drawing/2014/main" id="{9BDA1F51-3FE3-442D-824C-A417D5EB3EAD}"/>
              </a:ext>
            </a:extLst>
          </p:cNvPr>
          <p:cNvSpPr>
            <a:spLocks noGrp="1"/>
          </p:cNvSpPr>
          <p:nvPr>
            <p:ph type="body" sz="quarter" idx="13"/>
          </p:nvPr>
        </p:nvSpPr>
        <p:spPr/>
        <p:txBody>
          <a:bodyPr/>
          <a:lstStyle/>
          <a:p>
            <a:pPr algn="ctr"/>
            <a:r>
              <a:rPr lang="en-GB" dirty="0"/>
              <a:t>Rethinking power imbalances in the digital age</a:t>
            </a:r>
          </a:p>
        </p:txBody>
      </p:sp>
    </p:spTree>
    <p:extLst>
      <p:ext uri="{BB962C8B-B14F-4D97-AF65-F5344CB8AC3E}">
        <p14:creationId xmlns:p14="http://schemas.microsoft.com/office/powerpoint/2010/main" val="376100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9CEAF51-15DF-09F9-DC5A-6016EC9D8B41}"/>
              </a:ext>
            </a:extLst>
          </p:cNvPr>
          <p:cNvSpPr>
            <a:spLocks noGrp="1"/>
          </p:cNvSpPr>
          <p:nvPr>
            <p:ph type="body" sz="quarter" idx="13"/>
          </p:nvPr>
        </p:nvSpPr>
        <p:spPr>
          <a:xfrm>
            <a:off x="1017712" y="2935839"/>
            <a:ext cx="10298980" cy="1573202"/>
          </a:xfrm>
        </p:spPr>
        <p:txBody>
          <a:bodyPr/>
          <a:lstStyle/>
          <a:p>
            <a:pPr algn="ctr">
              <a:lnSpc>
                <a:spcPct val="200000"/>
              </a:lnSpc>
            </a:pPr>
            <a:r>
              <a:rPr lang="en-US" dirty="0"/>
              <a:t>Does EU law adequately contribute to remedying power imbalances – e.g. that of the consumer and the trader – in a digital setting, </a:t>
            </a:r>
          </a:p>
          <a:p>
            <a:pPr algn="ctr">
              <a:lnSpc>
                <a:spcPct val="200000"/>
              </a:lnSpc>
            </a:pPr>
            <a:r>
              <a:rPr lang="en-US" dirty="0"/>
              <a:t>and if it does not contribute sufficiently, what directions EU law should take to meet the challenges of the digital age?</a:t>
            </a:r>
            <a:endParaRPr lang="nl-NL" dirty="0"/>
          </a:p>
        </p:txBody>
      </p:sp>
      <p:sp>
        <p:nvSpPr>
          <p:cNvPr id="3" name="Titel 2">
            <a:extLst>
              <a:ext uri="{FF2B5EF4-FFF2-40B4-BE49-F238E27FC236}">
                <a16:creationId xmlns:a16="http://schemas.microsoft.com/office/drawing/2014/main" id="{8226C4DE-E271-761D-533D-6003B9372D41}"/>
              </a:ext>
            </a:extLst>
          </p:cNvPr>
          <p:cNvSpPr>
            <a:spLocks noGrp="1"/>
          </p:cNvSpPr>
          <p:nvPr>
            <p:ph type="title"/>
          </p:nvPr>
        </p:nvSpPr>
        <p:spPr/>
        <p:txBody>
          <a:bodyPr/>
          <a:lstStyle/>
          <a:p>
            <a:pPr algn="ctr"/>
            <a:r>
              <a:rPr lang="nl-NL" dirty="0"/>
              <a:t>Question </a:t>
            </a:r>
          </a:p>
        </p:txBody>
      </p:sp>
      <p:sp>
        <p:nvSpPr>
          <p:cNvPr id="4" name="Tijdelijke aanduiding voor tekst 3">
            <a:extLst>
              <a:ext uri="{FF2B5EF4-FFF2-40B4-BE49-F238E27FC236}">
                <a16:creationId xmlns:a16="http://schemas.microsoft.com/office/drawing/2014/main" id="{8466C513-884D-AE41-CBB8-69A6242FBD99}"/>
              </a:ext>
            </a:extLst>
          </p:cNvPr>
          <p:cNvSpPr>
            <a:spLocks noGrp="1"/>
          </p:cNvSpPr>
          <p:nvPr>
            <p:ph type="body" sz="quarter" idx="1002"/>
          </p:nvPr>
        </p:nvSpPr>
        <p:spPr/>
        <p:txBody>
          <a:bodyPr/>
          <a:lstStyle/>
          <a:p>
            <a:endParaRPr lang="nl-NL"/>
          </a:p>
        </p:txBody>
      </p:sp>
    </p:spTree>
    <p:extLst>
      <p:ext uri="{BB962C8B-B14F-4D97-AF65-F5344CB8AC3E}">
        <p14:creationId xmlns:p14="http://schemas.microsoft.com/office/powerpoint/2010/main" val="1725642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91F2DFE-3019-FC2E-E299-36FC6ADFA7C3}"/>
              </a:ext>
            </a:extLst>
          </p:cNvPr>
          <p:cNvSpPr>
            <a:spLocks noGrp="1"/>
          </p:cNvSpPr>
          <p:nvPr>
            <p:ph type="body" sz="quarter" idx="13"/>
          </p:nvPr>
        </p:nvSpPr>
        <p:spPr>
          <a:xfrm>
            <a:off x="946510" y="2935839"/>
            <a:ext cx="10298980" cy="493161"/>
          </a:xfrm>
        </p:spPr>
        <p:txBody>
          <a:bodyPr/>
          <a:lstStyle/>
          <a:p>
            <a:r>
              <a:rPr lang="nl-NL" dirty="0"/>
              <a:t>Part 1: does EU law </a:t>
            </a:r>
            <a:r>
              <a:rPr lang="nl-NL" dirty="0" err="1"/>
              <a:t>properly</a:t>
            </a:r>
            <a:r>
              <a:rPr lang="nl-NL" dirty="0"/>
              <a:t> </a:t>
            </a:r>
            <a:r>
              <a:rPr lang="nl-NL" dirty="0" err="1"/>
              <a:t>capture</a:t>
            </a:r>
            <a:r>
              <a:rPr lang="nl-NL" dirty="0"/>
              <a:t> </a:t>
            </a:r>
            <a:r>
              <a:rPr lang="nl-NL" dirty="0" err="1"/>
              <a:t>the</a:t>
            </a:r>
            <a:r>
              <a:rPr lang="nl-NL" dirty="0"/>
              <a:t> power </a:t>
            </a:r>
            <a:r>
              <a:rPr lang="nl-NL" dirty="0" err="1"/>
              <a:t>imbalances</a:t>
            </a:r>
            <a:r>
              <a:rPr lang="nl-NL" dirty="0"/>
              <a:t> in </a:t>
            </a:r>
            <a:r>
              <a:rPr lang="nl-NL" dirty="0" err="1"/>
              <a:t>the</a:t>
            </a:r>
            <a:r>
              <a:rPr lang="nl-NL" dirty="0"/>
              <a:t> digital </a:t>
            </a:r>
            <a:r>
              <a:rPr lang="nl-NL" dirty="0" err="1"/>
              <a:t>age</a:t>
            </a:r>
            <a:r>
              <a:rPr lang="nl-NL" dirty="0"/>
              <a:t>?</a:t>
            </a:r>
          </a:p>
          <a:p>
            <a:endParaRPr lang="nl-NL" dirty="0"/>
          </a:p>
        </p:txBody>
      </p:sp>
      <p:sp>
        <p:nvSpPr>
          <p:cNvPr id="3" name="Titel 2">
            <a:extLst>
              <a:ext uri="{FF2B5EF4-FFF2-40B4-BE49-F238E27FC236}">
                <a16:creationId xmlns:a16="http://schemas.microsoft.com/office/drawing/2014/main" id="{CCE94863-DFE6-39D8-04FF-8DB728CF12DF}"/>
              </a:ext>
            </a:extLst>
          </p:cNvPr>
          <p:cNvSpPr>
            <a:spLocks noGrp="1"/>
          </p:cNvSpPr>
          <p:nvPr>
            <p:ph type="title"/>
          </p:nvPr>
        </p:nvSpPr>
        <p:spPr/>
        <p:txBody>
          <a:bodyPr/>
          <a:lstStyle/>
          <a:p>
            <a:pPr algn="ctr"/>
            <a:r>
              <a:rPr lang="nl-NL" dirty="0" err="1"/>
              <a:t>Structure</a:t>
            </a:r>
            <a:r>
              <a:rPr lang="nl-NL" dirty="0"/>
              <a:t> </a:t>
            </a:r>
          </a:p>
        </p:txBody>
      </p:sp>
      <p:sp>
        <p:nvSpPr>
          <p:cNvPr id="4" name="Tijdelijke aanduiding voor tekst 3">
            <a:extLst>
              <a:ext uri="{FF2B5EF4-FFF2-40B4-BE49-F238E27FC236}">
                <a16:creationId xmlns:a16="http://schemas.microsoft.com/office/drawing/2014/main" id="{C11D2DED-E3EB-78DC-23F3-1C179990C59D}"/>
              </a:ext>
            </a:extLst>
          </p:cNvPr>
          <p:cNvSpPr>
            <a:spLocks noGrp="1"/>
          </p:cNvSpPr>
          <p:nvPr>
            <p:ph type="body" sz="quarter" idx="1002"/>
          </p:nvPr>
        </p:nvSpPr>
        <p:spPr/>
        <p:txBody>
          <a:bodyPr/>
          <a:lstStyle/>
          <a:p>
            <a:endParaRPr lang="nl-NL"/>
          </a:p>
        </p:txBody>
      </p:sp>
      <p:sp>
        <p:nvSpPr>
          <p:cNvPr id="6" name="Tekstvak 5">
            <a:extLst>
              <a:ext uri="{FF2B5EF4-FFF2-40B4-BE49-F238E27FC236}">
                <a16:creationId xmlns:a16="http://schemas.microsoft.com/office/drawing/2014/main" id="{595C949E-8DBF-005F-DD9C-F5803CE65445}"/>
              </a:ext>
            </a:extLst>
          </p:cNvPr>
          <p:cNvSpPr txBox="1"/>
          <p:nvPr/>
        </p:nvSpPr>
        <p:spPr>
          <a:xfrm>
            <a:off x="946510" y="3861048"/>
            <a:ext cx="10370182" cy="276999"/>
          </a:xfrm>
          <a:prstGeom prst="rect">
            <a:avLst/>
          </a:prstGeom>
          <a:noFill/>
        </p:spPr>
        <p:txBody>
          <a:bodyPr wrap="square" lIns="0" tIns="0" rIns="0" bIns="0" rtlCol="0">
            <a:spAutoFit/>
          </a:bodyPr>
          <a:lstStyle/>
          <a:p>
            <a:pPr algn="ctr"/>
            <a:r>
              <a:rPr lang="nl-NL" sz="1800" dirty="0" err="1"/>
              <a:t>Unfortunately</a:t>
            </a:r>
            <a:r>
              <a:rPr lang="nl-NL" sz="1800" dirty="0"/>
              <a:t>, no </a:t>
            </a:r>
            <a:r>
              <a:rPr lang="nl-NL" sz="1800" dirty="0">
                <a:sym typeface="Wingdings" panose="05000000000000000000" pitchFamily="2" charset="2"/>
              </a:rPr>
              <a:t></a:t>
            </a:r>
            <a:endParaRPr lang="nl-NL" sz="1800" dirty="0"/>
          </a:p>
        </p:txBody>
      </p:sp>
      <p:sp>
        <p:nvSpPr>
          <p:cNvPr id="8" name="Tekstvak 7">
            <a:extLst>
              <a:ext uri="{FF2B5EF4-FFF2-40B4-BE49-F238E27FC236}">
                <a16:creationId xmlns:a16="http://schemas.microsoft.com/office/drawing/2014/main" id="{B35E3D42-A6C8-EFA3-DAFB-F58300FA71D4}"/>
              </a:ext>
            </a:extLst>
          </p:cNvPr>
          <p:cNvSpPr txBox="1"/>
          <p:nvPr/>
        </p:nvSpPr>
        <p:spPr>
          <a:xfrm>
            <a:off x="851820" y="4713426"/>
            <a:ext cx="10298979" cy="353943"/>
          </a:xfrm>
          <a:prstGeom prst="rect">
            <a:avLst/>
          </a:prstGeom>
          <a:noFill/>
        </p:spPr>
        <p:txBody>
          <a:bodyPr wrap="square">
            <a:spAutoFit/>
          </a:bodyPr>
          <a:lstStyle/>
          <a:p>
            <a:pPr marL="0" marR="0" lvl="0" indent="0" algn="l" defTabSz="1088610" rtl="0" eaLnBrk="1" fontAlgn="auto" latinLnBrk="0" hangingPunct="1">
              <a:lnSpc>
                <a:spcPct val="100000"/>
              </a:lnSpc>
              <a:spcBef>
                <a:spcPts val="0"/>
              </a:spcBef>
              <a:spcAft>
                <a:spcPts val="300"/>
              </a:spcAft>
              <a:buClrTx/>
              <a:buSzTx/>
              <a:buFont typeface="Arial" pitchFamily="34" charset="0"/>
              <a:buNone/>
              <a:tabLst/>
              <a:defRPr/>
            </a:pPr>
            <a:r>
              <a:rPr kumimoji="0" lang="nl-NL" sz="1700" b="0" i="0" u="none" strike="noStrike" kern="1200" cap="none" spc="0" normalizeH="0" baseline="0" noProof="0" dirty="0">
                <a:ln>
                  <a:noFill/>
                </a:ln>
                <a:solidFill>
                  <a:srgbClr val="8F2011"/>
                </a:solidFill>
                <a:effectLst/>
                <a:uLnTx/>
                <a:uFillTx/>
                <a:latin typeface="Open Sans ExtraBold"/>
                <a:ea typeface="+mn-ea"/>
                <a:cs typeface="+mn-cs"/>
              </a:rPr>
              <a:t>Part 2: </a:t>
            </a:r>
            <a:r>
              <a:rPr kumimoji="0" lang="nl-NL" sz="1700" b="0" i="0" u="none" strike="noStrike" kern="1200" cap="none" spc="0" normalizeH="0" baseline="0" noProof="0" dirty="0" err="1">
                <a:ln>
                  <a:noFill/>
                </a:ln>
                <a:solidFill>
                  <a:srgbClr val="8F2011"/>
                </a:solidFill>
                <a:effectLst/>
                <a:uLnTx/>
                <a:uFillTx/>
                <a:latin typeface="Open Sans ExtraBold"/>
                <a:ea typeface="+mn-ea"/>
                <a:cs typeface="+mn-cs"/>
              </a:rPr>
              <a:t>so</a:t>
            </a:r>
            <a:r>
              <a:rPr kumimoji="0" lang="nl-NL" sz="1700" b="0" i="0" u="none" strike="noStrike" kern="1200" cap="none" spc="0" normalizeH="0" baseline="0" noProof="0" dirty="0">
                <a:ln>
                  <a:noFill/>
                </a:ln>
                <a:solidFill>
                  <a:srgbClr val="8F2011"/>
                </a:solidFill>
                <a:effectLst/>
                <a:uLnTx/>
                <a:uFillTx/>
                <a:latin typeface="Open Sans ExtraBold"/>
                <a:ea typeface="+mn-ea"/>
                <a:cs typeface="+mn-cs"/>
              </a:rPr>
              <a:t> </a:t>
            </a:r>
            <a:r>
              <a:rPr kumimoji="0" lang="nl-NL" sz="1700" b="0" i="0" u="none" strike="noStrike" kern="1200" cap="none" spc="0" normalizeH="0" baseline="0" noProof="0" dirty="0" err="1">
                <a:ln>
                  <a:noFill/>
                </a:ln>
                <a:solidFill>
                  <a:srgbClr val="8F2011"/>
                </a:solidFill>
                <a:effectLst/>
                <a:uLnTx/>
                <a:uFillTx/>
                <a:latin typeface="Open Sans ExtraBold"/>
                <a:ea typeface="+mn-ea"/>
                <a:cs typeface="+mn-cs"/>
              </a:rPr>
              <a:t>how</a:t>
            </a:r>
            <a:r>
              <a:rPr kumimoji="0" lang="nl-NL" sz="1700" b="0" i="0" u="none" strike="noStrike" kern="1200" cap="none" spc="0" normalizeH="0" baseline="0" noProof="0" dirty="0">
                <a:ln>
                  <a:noFill/>
                </a:ln>
                <a:solidFill>
                  <a:srgbClr val="8F2011"/>
                </a:solidFill>
                <a:effectLst/>
                <a:uLnTx/>
                <a:uFillTx/>
                <a:latin typeface="Open Sans ExtraBold"/>
                <a:ea typeface="+mn-ea"/>
                <a:cs typeface="+mn-cs"/>
              </a:rPr>
              <a:t> </a:t>
            </a:r>
            <a:r>
              <a:rPr kumimoji="0" lang="nl-NL" sz="1700" b="0" i="0" u="none" strike="noStrike" kern="1200" cap="none" spc="0" normalizeH="0" baseline="0" noProof="0" dirty="0" err="1">
                <a:ln>
                  <a:noFill/>
                </a:ln>
                <a:solidFill>
                  <a:srgbClr val="8F2011"/>
                </a:solidFill>
                <a:effectLst/>
                <a:uLnTx/>
                <a:uFillTx/>
                <a:latin typeface="Open Sans ExtraBold"/>
                <a:ea typeface="+mn-ea"/>
                <a:cs typeface="+mn-cs"/>
              </a:rPr>
              <a:t>should</a:t>
            </a:r>
            <a:r>
              <a:rPr kumimoji="0" lang="nl-NL" sz="1700" b="0" i="0" u="none" strike="noStrike" kern="1200" cap="none" spc="0" normalizeH="0" baseline="0" noProof="0" dirty="0">
                <a:ln>
                  <a:noFill/>
                </a:ln>
                <a:solidFill>
                  <a:srgbClr val="8F2011"/>
                </a:solidFill>
                <a:effectLst/>
                <a:uLnTx/>
                <a:uFillTx/>
                <a:latin typeface="Open Sans ExtraBold"/>
                <a:ea typeface="+mn-ea"/>
                <a:cs typeface="+mn-cs"/>
              </a:rPr>
              <a:t> EU law </a:t>
            </a:r>
            <a:r>
              <a:rPr kumimoji="0" lang="nl-NL" sz="1700" b="0" i="0" u="none" strike="noStrike" kern="1200" cap="none" spc="0" normalizeH="0" baseline="0" noProof="0" dirty="0" err="1">
                <a:ln>
                  <a:noFill/>
                </a:ln>
                <a:solidFill>
                  <a:srgbClr val="8F2011"/>
                </a:solidFill>
                <a:effectLst/>
                <a:uLnTx/>
                <a:uFillTx/>
                <a:latin typeface="Open Sans ExtraBold"/>
                <a:ea typeface="+mn-ea"/>
                <a:cs typeface="+mn-cs"/>
              </a:rPr>
              <a:t>combat</a:t>
            </a:r>
            <a:r>
              <a:rPr kumimoji="0" lang="nl-NL" sz="1700" b="0" i="0" u="none" strike="noStrike" kern="1200" cap="none" spc="0" normalizeH="0" baseline="0" noProof="0" dirty="0">
                <a:ln>
                  <a:noFill/>
                </a:ln>
                <a:solidFill>
                  <a:srgbClr val="8F2011"/>
                </a:solidFill>
                <a:effectLst/>
                <a:uLnTx/>
                <a:uFillTx/>
                <a:latin typeface="Open Sans ExtraBold"/>
                <a:ea typeface="+mn-ea"/>
                <a:cs typeface="+mn-cs"/>
              </a:rPr>
              <a:t> </a:t>
            </a:r>
            <a:r>
              <a:rPr kumimoji="0" lang="nl-NL" sz="1700" b="0" i="0" u="none" strike="noStrike" kern="1200" cap="none" spc="0" normalizeH="0" baseline="0" noProof="0" dirty="0" err="1">
                <a:ln>
                  <a:noFill/>
                </a:ln>
                <a:solidFill>
                  <a:srgbClr val="8F2011"/>
                </a:solidFill>
                <a:effectLst/>
                <a:uLnTx/>
                <a:uFillTx/>
                <a:latin typeface="Open Sans ExtraBold"/>
                <a:ea typeface="+mn-ea"/>
                <a:cs typeface="+mn-cs"/>
              </a:rPr>
              <a:t>digitally</a:t>
            </a:r>
            <a:r>
              <a:rPr kumimoji="0" lang="nl-NL" sz="1700" b="0" i="0" u="none" strike="noStrike" kern="1200" cap="none" spc="0" normalizeH="0" baseline="0" noProof="0" dirty="0">
                <a:ln>
                  <a:noFill/>
                </a:ln>
                <a:solidFill>
                  <a:srgbClr val="8F2011"/>
                </a:solidFill>
                <a:effectLst/>
                <a:uLnTx/>
                <a:uFillTx/>
                <a:latin typeface="Open Sans ExtraBold"/>
                <a:ea typeface="+mn-ea"/>
                <a:cs typeface="+mn-cs"/>
              </a:rPr>
              <a:t> </a:t>
            </a:r>
            <a:r>
              <a:rPr kumimoji="0" lang="nl-NL" sz="1700" b="0" i="0" u="none" strike="noStrike" kern="1200" cap="none" spc="0" normalizeH="0" baseline="0" noProof="0" dirty="0" err="1">
                <a:ln>
                  <a:noFill/>
                </a:ln>
                <a:solidFill>
                  <a:srgbClr val="8F2011"/>
                </a:solidFill>
                <a:effectLst/>
                <a:uLnTx/>
                <a:uFillTx/>
                <a:latin typeface="Open Sans ExtraBold"/>
                <a:ea typeface="+mn-ea"/>
                <a:cs typeface="+mn-cs"/>
              </a:rPr>
              <a:t>enhanced</a:t>
            </a:r>
            <a:r>
              <a:rPr kumimoji="0" lang="nl-NL" sz="1700" b="0" i="0" u="none" strike="noStrike" kern="1200" cap="none" spc="0" normalizeH="0" baseline="0" noProof="0" dirty="0">
                <a:ln>
                  <a:noFill/>
                </a:ln>
                <a:solidFill>
                  <a:srgbClr val="8F2011"/>
                </a:solidFill>
                <a:effectLst/>
                <a:uLnTx/>
                <a:uFillTx/>
                <a:latin typeface="Open Sans ExtraBold"/>
                <a:ea typeface="+mn-ea"/>
                <a:cs typeface="+mn-cs"/>
              </a:rPr>
              <a:t> power </a:t>
            </a:r>
            <a:r>
              <a:rPr kumimoji="0" lang="nl-NL" sz="1700" b="0" i="0" u="none" strike="noStrike" kern="1200" cap="none" spc="0" normalizeH="0" baseline="0" noProof="0" dirty="0" err="1">
                <a:ln>
                  <a:noFill/>
                </a:ln>
                <a:solidFill>
                  <a:srgbClr val="8F2011"/>
                </a:solidFill>
                <a:effectLst/>
                <a:uLnTx/>
                <a:uFillTx/>
                <a:latin typeface="Open Sans ExtraBold"/>
                <a:ea typeface="+mn-ea"/>
                <a:cs typeface="+mn-cs"/>
              </a:rPr>
              <a:t>imbalances</a:t>
            </a:r>
            <a:r>
              <a:rPr kumimoji="0" lang="nl-NL" sz="1700" b="0" i="0" u="none" strike="noStrike" kern="1200" cap="none" spc="0" normalizeH="0" baseline="0" noProof="0" dirty="0">
                <a:ln>
                  <a:noFill/>
                </a:ln>
                <a:solidFill>
                  <a:srgbClr val="8F2011"/>
                </a:solidFill>
                <a:effectLst/>
                <a:uLnTx/>
                <a:uFillTx/>
                <a:latin typeface="Open Sans ExtraBold"/>
                <a:ea typeface="+mn-ea"/>
                <a:cs typeface="+mn-cs"/>
              </a:rPr>
              <a:t>?</a:t>
            </a:r>
          </a:p>
        </p:txBody>
      </p:sp>
    </p:spTree>
    <p:extLst>
      <p:ext uri="{BB962C8B-B14F-4D97-AF65-F5344CB8AC3E}">
        <p14:creationId xmlns:p14="http://schemas.microsoft.com/office/powerpoint/2010/main" val="259911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E7A52E7-AACE-7A1A-1AA7-A6C09C8B4756}"/>
              </a:ext>
            </a:extLst>
          </p:cNvPr>
          <p:cNvSpPr>
            <a:spLocks noGrp="1"/>
          </p:cNvSpPr>
          <p:nvPr>
            <p:ph type="body" sz="quarter" idx="13"/>
          </p:nvPr>
        </p:nvSpPr>
        <p:spPr>
          <a:xfrm>
            <a:off x="1017712" y="3933057"/>
            <a:ext cx="10298980" cy="288031"/>
          </a:xfrm>
        </p:spPr>
        <p:txBody>
          <a:bodyPr/>
          <a:lstStyle/>
          <a:p>
            <a:pPr algn="ctr"/>
            <a:r>
              <a:rPr lang="nl-NL" dirty="0"/>
              <a:t>A response </a:t>
            </a:r>
            <a:r>
              <a:rPr lang="nl-NL" dirty="0" err="1"/>
              <a:t>to</a:t>
            </a:r>
            <a:r>
              <a:rPr lang="nl-NL" dirty="0"/>
              <a:t> </a:t>
            </a:r>
            <a:r>
              <a:rPr lang="nl-NL" dirty="0" err="1"/>
              <a:t>observed</a:t>
            </a:r>
            <a:r>
              <a:rPr lang="nl-NL" dirty="0"/>
              <a:t> power </a:t>
            </a:r>
            <a:r>
              <a:rPr lang="nl-NL" dirty="0" err="1"/>
              <a:t>imbalance</a:t>
            </a:r>
            <a:endParaRPr lang="nl-NL" dirty="0"/>
          </a:p>
        </p:txBody>
      </p:sp>
      <p:sp>
        <p:nvSpPr>
          <p:cNvPr id="3" name="Titel 2">
            <a:extLst>
              <a:ext uri="{FF2B5EF4-FFF2-40B4-BE49-F238E27FC236}">
                <a16:creationId xmlns:a16="http://schemas.microsoft.com/office/drawing/2014/main" id="{85A09F2E-7E54-42C5-D497-72443D4CE199}"/>
              </a:ext>
            </a:extLst>
          </p:cNvPr>
          <p:cNvSpPr>
            <a:spLocks noGrp="1"/>
          </p:cNvSpPr>
          <p:nvPr>
            <p:ph type="title"/>
          </p:nvPr>
        </p:nvSpPr>
        <p:spPr/>
        <p:txBody>
          <a:bodyPr/>
          <a:lstStyle/>
          <a:p>
            <a:pPr algn="ctr"/>
            <a:r>
              <a:rPr lang="nl-NL" dirty="0" err="1"/>
              <a:t>Why</a:t>
            </a:r>
            <a:r>
              <a:rPr lang="nl-NL" dirty="0"/>
              <a:t> EU law does </a:t>
            </a:r>
            <a:r>
              <a:rPr lang="nl-NL" dirty="0" err="1"/>
              <a:t>not</a:t>
            </a:r>
            <a:r>
              <a:rPr lang="nl-NL" dirty="0"/>
              <a:t> </a:t>
            </a:r>
            <a:r>
              <a:rPr lang="nl-NL" dirty="0" err="1"/>
              <a:t>properly</a:t>
            </a:r>
            <a:r>
              <a:rPr lang="nl-NL" dirty="0"/>
              <a:t> </a:t>
            </a:r>
            <a:r>
              <a:rPr lang="nl-NL" dirty="0" err="1"/>
              <a:t>capture</a:t>
            </a:r>
            <a:r>
              <a:rPr lang="nl-NL" dirty="0"/>
              <a:t> </a:t>
            </a:r>
            <a:r>
              <a:rPr lang="nl-NL" dirty="0" err="1"/>
              <a:t>the</a:t>
            </a:r>
            <a:r>
              <a:rPr lang="nl-NL" dirty="0"/>
              <a:t> power </a:t>
            </a:r>
            <a:r>
              <a:rPr lang="nl-NL" dirty="0" err="1"/>
              <a:t>imbalance</a:t>
            </a:r>
            <a:r>
              <a:rPr lang="nl-NL" dirty="0"/>
              <a:t> in </a:t>
            </a:r>
            <a:r>
              <a:rPr lang="nl-NL" dirty="0" err="1"/>
              <a:t>the</a:t>
            </a:r>
            <a:r>
              <a:rPr lang="nl-NL" dirty="0"/>
              <a:t> digital </a:t>
            </a:r>
            <a:r>
              <a:rPr lang="nl-NL" dirty="0" err="1"/>
              <a:t>age</a:t>
            </a:r>
            <a:endParaRPr lang="nl-NL" dirty="0"/>
          </a:p>
        </p:txBody>
      </p:sp>
      <p:sp>
        <p:nvSpPr>
          <p:cNvPr id="4" name="Tijdelijke aanduiding voor tekst 3">
            <a:extLst>
              <a:ext uri="{FF2B5EF4-FFF2-40B4-BE49-F238E27FC236}">
                <a16:creationId xmlns:a16="http://schemas.microsoft.com/office/drawing/2014/main" id="{CD8F33B7-16AC-5777-9BD8-DD1BFBA8C0DC}"/>
              </a:ext>
            </a:extLst>
          </p:cNvPr>
          <p:cNvSpPr>
            <a:spLocks noGrp="1"/>
          </p:cNvSpPr>
          <p:nvPr>
            <p:ph type="body" sz="quarter" idx="1002"/>
          </p:nvPr>
        </p:nvSpPr>
        <p:spPr/>
        <p:txBody>
          <a:bodyPr/>
          <a:lstStyle/>
          <a:p>
            <a:endParaRPr lang="nl-NL"/>
          </a:p>
        </p:txBody>
      </p:sp>
      <p:cxnSp>
        <p:nvCxnSpPr>
          <p:cNvPr id="6" name="Rechte verbindingslijn met pijl 5">
            <a:extLst>
              <a:ext uri="{FF2B5EF4-FFF2-40B4-BE49-F238E27FC236}">
                <a16:creationId xmlns:a16="http://schemas.microsoft.com/office/drawing/2014/main" id="{754D9377-B774-F285-6180-4FE121A07D27}"/>
              </a:ext>
            </a:extLst>
          </p:cNvPr>
          <p:cNvCxnSpPr>
            <a:cxnSpLocks/>
          </p:cNvCxnSpPr>
          <p:nvPr/>
        </p:nvCxnSpPr>
        <p:spPr>
          <a:xfrm>
            <a:off x="6096000" y="4365104"/>
            <a:ext cx="0" cy="626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kstvak 7">
            <a:extLst>
              <a:ext uri="{FF2B5EF4-FFF2-40B4-BE49-F238E27FC236}">
                <a16:creationId xmlns:a16="http://schemas.microsoft.com/office/drawing/2014/main" id="{E2FB9C51-E76A-1564-B1C1-3B7D5D76F510}"/>
              </a:ext>
            </a:extLst>
          </p:cNvPr>
          <p:cNvSpPr txBox="1"/>
          <p:nvPr/>
        </p:nvSpPr>
        <p:spPr>
          <a:xfrm>
            <a:off x="4007769" y="5229200"/>
            <a:ext cx="4176461" cy="553998"/>
          </a:xfrm>
          <a:prstGeom prst="rect">
            <a:avLst/>
          </a:prstGeom>
          <a:noFill/>
        </p:spPr>
        <p:txBody>
          <a:bodyPr wrap="square" lIns="0" tIns="0" rIns="0" bIns="0" rtlCol="0">
            <a:spAutoFit/>
          </a:bodyPr>
          <a:lstStyle/>
          <a:p>
            <a:pPr algn="ctr"/>
            <a:r>
              <a:rPr lang="nl-NL" sz="1800" dirty="0"/>
              <a:t>Three </a:t>
            </a:r>
            <a:r>
              <a:rPr lang="nl-NL" sz="1800" dirty="0" err="1"/>
              <a:t>assumptions</a:t>
            </a:r>
            <a:r>
              <a:rPr lang="nl-NL" sz="1800" dirty="0"/>
              <a:t> </a:t>
            </a:r>
            <a:r>
              <a:rPr lang="nl-NL" sz="1800" dirty="0" err="1"/>
              <a:t>about</a:t>
            </a:r>
            <a:r>
              <a:rPr lang="nl-NL" sz="1800" dirty="0"/>
              <a:t> </a:t>
            </a:r>
            <a:r>
              <a:rPr lang="nl-NL" sz="1800" dirty="0" err="1"/>
              <a:t>this</a:t>
            </a:r>
            <a:r>
              <a:rPr lang="nl-NL" sz="1800" dirty="0"/>
              <a:t> power </a:t>
            </a:r>
            <a:r>
              <a:rPr lang="nl-NL" sz="1800" dirty="0" err="1"/>
              <a:t>imbalance</a:t>
            </a:r>
            <a:endParaRPr lang="nl-NL" sz="1800" dirty="0"/>
          </a:p>
        </p:txBody>
      </p:sp>
    </p:spTree>
    <p:extLst>
      <p:ext uri="{BB962C8B-B14F-4D97-AF65-F5344CB8AC3E}">
        <p14:creationId xmlns:p14="http://schemas.microsoft.com/office/powerpoint/2010/main" val="30487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47DF641-AB65-7429-CD45-F61022E55BBC}"/>
              </a:ext>
            </a:extLst>
          </p:cNvPr>
          <p:cNvSpPr>
            <a:spLocks noGrp="1"/>
          </p:cNvSpPr>
          <p:nvPr>
            <p:ph type="body" sz="quarter" idx="13"/>
          </p:nvPr>
        </p:nvSpPr>
        <p:spPr>
          <a:xfrm>
            <a:off x="1017712" y="2215839"/>
            <a:ext cx="10298980" cy="277058"/>
          </a:xfrm>
        </p:spPr>
        <p:txBody>
          <a:bodyPr/>
          <a:lstStyle/>
          <a:p>
            <a:r>
              <a:rPr lang="nl-NL" dirty="0">
                <a:solidFill>
                  <a:schemeClr val="tx1"/>
                </a:solidFill>
                <a:latin typeface="+mn-lt"/>
              </a:rPr>
              <a:t>1. Information </a:t>
            </a:r>
            <a:r>
              <a:rPr lang="nl-NL" dirty="0" err="1">
                <a:solidFill>
                  <a:schemeClr val="tx1"/>
                </a:solidFill>
                <a:latin typeface="+mn-lt"/>
              </a:rPr>
              <a:t>asymmetry</a:t>
            </a:r>
            <a:r>
              <a:rPr lang="nl-NL" dirty="0">
                <a:solidFill>
                  <a:schemeClr val="tx1"/>
                </a:solidFill>
                <a:latin typeface="+mn-lt"/>
              </a:rPr>
              <a:t> </a:t>
            </a:r>
            <a:r>
              <a:rPr lang="nl-NL" dirty="0" err="1">
                <a:solidFill>
                  <a:schemeClr val="tx1"/>
                </a:solidFill>
                <a:latin typeface="+mn-lt"/>
              </a:rPr>
              <a:t>causes</a:t>
            </a:r>
            <a:r>
              <a:rPr lang="nl-NL" dirty="0">
                <a:solidFill>
                  <a:schemeClr val="tx1"/>
                </a:solidFill>
                <a:latin typeface="+mn-lt"/>
              </a:rPr>
              <a:t> </a:t>
            </a:r>
            <a:r>
              <a:rPr lang="nl-NL" dirty="0" err="1">
                <a:solidFill>
                  <a:schemeClr val="tx1"/>
                </a:solidFill>
                <a:latin typeface="+mn-lt"/>
              </a:rPr>
              <a:t>the</a:t>
            </a:r>
            <a:r>
              <a:rPr lang="nl-NL" dirty="0">
                <a:solidFill>
                  <a:schemeClr val="tx1"/>
                </a:solidFill>
                <a:latin typeface="+mn-lt"/>
              </a:rPr>
              <a:t> power </a:t>
            </a:r>
            <a:r>
              <a:rPr lang="nl-NL" dirty="0" err="1">
                <a:solidFill>
                  <a:schemeClr val="tx1"/>
                </a:solidFill>
                <a:latin typeface="+mn-lt"/>
              </a:rPr>
              <a:t>imbalance</a:t>
            </a:r>
            <a:endParaRPr lang="nl-NL" dirty="0">
              <a:solidFill>
                <a:schemeClr val="tx1"/>
              </a:solidFill>
              <a:latin typeface="+mn-lt"/>
            </a:endParaRPr>
          </a:p>
        </p:txBody>
      </p:sp>
      <p:sp>
        <p:nvSpPr>
          <p:cNvPr id="3" name="Titel 2">
            <a:extLst>
              <a:ext uri="{FF2B5EF4-FFF2-40B4-BE49-F238E27FC236}">
                <a16:creationId xmlns:a16="http://schemas.microsoft.com/office/drawing/2014/main" id="{34A55923-89F0-FE5C-9DF0-2290869D09FD}"/>
              </a:ext>
            </a:extLst>
          </p:cNvPr>
          <p:cNvSpPr>
            <a:spLocks noGrp="1"/>
          </p:cNvSpPr>
          <p:nvPr>
            <p:ph type="title"/>
          </p:nvPr>
        </p:nvSpPr>
        <p:spPr/>
        <p:txBody>
          <a:bodyPr/>
          <a:lstStyle/>
          <a:p>
            <a:pPr algn="ctr"/>
            <a:r>
              <a:rPr lang="nl-NL" dirty="0"/>
              <a:t>The </a:t>
            </a:r>
            <a:r>
              <a:rPr lang="nl-NL" dirty="0" err="1"/>
              <a:t>three</a:t>
            </a:r>
            <a:r>
              <a:rPr lang="nl-NL" dirty="0"/>
              <a:t> </a:t>
            </a:r>
            <a:r>
              <a:rPr lang="nl-NL" dirty="0" err="1"/>
              <a:t>assumptions</a:t>
            </a:r>
            <a:endParaRPr lang="nl-NL" dirty="0"/>
          </a:p>
        </p:txBody>
      </p:sp>
      <p:sp>
        <p:nvSpPr>
          <p:cNvPr id="4" name="Tijdelijke aanduiding voor tekst 3">
            <a:extLst>
              <a:ext uri="{FF2B5EF4-FFF2-40B4-BE49-F238E27FC236}">
                <a16:creationId xmlns:a16="http://schemas.microsoft.com/office/drawing/2014/main" id="{B448ECF9-1CAC-75CB-0A7D-1BB2416A3B89}"/>
              </a:ext>
            </a:extLst>
          </p:cNvPr>
          <p:cNvSpPr>
            <a:spLocks noGrp="1"/>
          </p:cNvSpPr>
          <p:nvPr>
            <p:ph type="body" sz="quarter" idx="1002"/>
          </p:nvPr>
        </p:nvSpPr>
        <p:spPr/>
        <p:txBody>
          <a:bodyPr/>
          <a:lstStyle/>
          <a:p>
            <a:endParaRPr lang="nl-NL" dirty="0"/>
          </a:p>
        </p:txBody>
      </p:sp>
      <p:sp>
        <p:nvSpPr>
          <p:cNvPr id="6" name="Tekstvak 5">
            <a:extLst>
              <a:ext uri="{FF2B5EF4-FFF2-40B4-BE49-F238E27FC236}">
                <a16:creationId xmlns:a16="http://schemas.microsoft.com/office/drawing/2014/main" id="{26211250-02BF-3515-4E27-6DCFAC935574}"/>
              </a:ext>
            </a:extLst>
          </p:cNvPr>
          <p:cNvSpPr txBox="1"/>
          <p:nvPr/>
        </p:nvSpPr>
        <p:spPr>
          <a:xfrm>
            <a:off x="6096000" y="2636912"/>
            <a:ext cx="5198075" cy="277058"/>
          </a:xfrm>
          <a:prstGeom prst="rect">
            <a:avLst/>
          </a:prstGeom>
          <a:noFill/>
        </p:spPr>
        <p:txBody>
          <a:bodyPr wrap="square" lIns="0" tIns="0" rIns="0" bIns="0" rtlCol="0">
            <a:spAutoFit/>
          </a:bodyPr>
          <a:lstStyle/>
          <a:p>
            <a:r>
              <a:rPr lang="nl-NL" sz="1800" dirty="0">
                <a:sym typeface="Wingdings" panose="05000000000000000000" pitchFamily="2" charset="2"/>
              </a:rPr>
              <a:t> </a:t>
            </a:r>
            <a:r>
              <a:rPr lang="nl-NL" sz="1700" dirty="0">
                <a:sym typeface="Wingdings" panose="05000000000000000000" pitchFamily="2" charset="2"/>
              </a:rPr>
              <a:t>Information</a:t>
            </a:r>
            <a:r>
              <a:rPr lang="nl-NL" sz="1800" dirty="0">
                <a:sym typeface="Wingdings" panose="05000000000000000000" pitchFamily="2" charset="2"/>
              </a:rPr>
              <a:t> </a:t>
            </a:r>
            <a:r>
              <a:rPr lang="nl-NL" sz="1800" dirty="0" err="1">
                <a:sym typeface="Wingdings" panose="05000000000000000000" pitchFamily="2" charset="2"/>
              </a:rPr>
              <a:t>paradigm</a:t>
            </a:r>
            <a:r>
              <a:rPr lang="nl-NL" sz="1800" dirty="0">
                <a:sym typeface="Wingdings" panose="05000000000000000000" pitchFamily="2" charset="2"/>
              </a:rPr>
              <a:t> </a:t>
            </a:r>
            <a:endParaRPr lang="nl-NL" sz="1800" dirty="0"/>
          </a:p>
        </p:txBody>
      </p:sp>
      <p:sp>
        <p:nvSpPr>
          <p:cNvPr id="7" name="Tekstvak 6">
            <a:extLst>
              <a:ext uri="{FF2B5EF4-FFF2-40B4-BE49-F238E27FC236}">
                <a16:creationId xmlns:a16="http://schemas.microsoft.com/office/drawing/2014/main" id="{0D4A7442-8031-A0B1-6E42-6BC96462CE5E}"/>
              </a:ext>
            </a:extLst>
          </p:cNvPr>
          <p:cNvSpPr txBox="1"/>
          <p:nvPr/>
        </p:nvSpPr>
        <p:spPr>
          <a:xfrm>
            <a:off x="1017712" y="3084413"/>
            <a:ext cx="10276363" cy="261610"/>
          </a:xfrm>
          <a:prstGeom prst="rect">
            <a:avLst/>
          </a:prstGeom>
          <a:noFill/>
        </p:spPr>
        <p:txBody>
          <a:bodyPr wrap="square" lIns="0" tIns="0" rIns="0" bIns="0" rtlCol="0">
            <a:spAutoFit/>
          </a:bodyPr>
          <a:lstStyle/>
          <a:p>
            <a:r>
              <a:rPr lang="nl-NL" sz="1700" dirty="0"/>
              <a:t>2. Special </a:t>
            </a:r>
            <a:r>
              <a:rPr lang="nl-NL" sz="1700" dirty="0" err="1"/>
              <a:t>relationships</a:t>
            </a:r>
            <a:r>
              <a:rPr lang="nl-NL" sz="1700" dirty="0"/>
              <a:t> </a:t>
            </a:r>
            <a:r>
              <a:rPr lang="nl-NL" sz="1700" dirty="0" err="1"/>
              <a:t>cause</a:t>
            </a:r>
            <a:r>
              <a:rPr lang="nl-NL" sz="1700" dirty="0"/>
              <a:t> </a:t>
            </a:r>
            <a:r>
              <a:rPr lang="nl-NL" sz="1700" dirty="0" err="1"/>
              <a:t>the</a:t>
            </a:r>
            <a:r>
              <a:rPr lang="nl-NL" sz="1700" dirty="0"/>
              <a:t> power </a:t>
            </a:r>
            <a:r>
              <a:rPr lang="nl-NL" sz="1700" dirty="0" err="1"/>
              <a:t>imbalance</a:t>
            </a:r>
            <a:endParaRPr lang="nl-NL" sz="1700" dirty="0"/>
          </a:p>
        </p:txBody>
      </p:sp>
      <p:sp>
        <p:nvSpPr>
          <p:cNvPr id="8" name="Tekstvak 7">
            <a:extLst>
              <a:ext uri="{FF2B5EF4-FFF2-40B4-BE49-F238E27FC236}">
                <a16:creationId xmlns:a16="http://schemas.microsoft.com/office/drawing/2014/main" id="{FDF9AD65-339A-2C53-32AC-DBFB452E1AF4}"/>
              </a:ext>
            </a:extLst>
          </p:cNvPr>
          <p:cNvSpPr txBox="1"/>
          <p:nvPr/>
        </p:nvSpPr>
        <p:spPr>
          <a:xfrm>
            <a:off x="1017712" y="3520610"/>
            <a:ext cx="10298980" cy="261610"/>
          </a:xfrm>
          <a:prstGeom prst="rect">
            <a:avLst/>
          </a:prstGeom>
          <a:noFill/>
        </p:spPr>
        <p:txBody>
          <a:bodyPr wrap="square" lIns="0" tIns="0" rIns="0" bIns="0" rtlCol="0">
            <a:spAutoFit/>
          </a:bodyPr>
          <a:lstStyle/>
          <a:p>
            <a:r>
              <a:rPr lang="nl-NL" sz="1700" dirty="0"/>
              <a:t>3. Personal </a:t>
            </a:r>
            <a:r>
              <a:rPr lang="nl-NL" sz="1700" dirty="0" err="1"/>
              <a:t>characteristics</a:t>
            </a:r>
            <a:r>
              <a:rPr lang="nl-NL" sz="1700" dirty="0"/>
              <a:t> </a:t>
            </a:r>
            <a:r>
              <a:rPr lang="nl-NL" sz="1700" dirty="0" err="1"/>
              <a:t>cause</a:t>
            </a:r>
            <a:r>
              <a:rPr lang="nl-NL" sz="1700" dirty="0"/>
              <a:t> </a:t>
            </a:r>
            <a:r>
              <a:rPr lang="nl-NL" sz="1700" dirty="0" err="1"/>
              <a:t>an</a:t>
            </a:r>
            <a:r>
              <a:rPr lang="nl-NL" sz="1700" dirty="0"/>
              <a:t> even </a:t>
            </a:r>
            <a:r>
              <a:rPr lang="nl-NL" sz="1700" dirty="0" err="1"/>
              <a:t>bigger</a:t>
            </a:r>
            <a:r>
              <a:rPr lang="nl-NL" sz="1700" dirty="0"/>
              <a:t> power </a:t>
            </a:r>
            <a:r>
              <a:rPr lang="nl-NL" sz="1700" dirty="0" err="1"/>
              <a:t>imbalance</a:t>
            </a:r>
            <a:r>
              <a:rPr lang="nl-NL" sz="1700" dirty="0"/>
              <a:t> </a:t>
            </a:r>
          </a:p>
        </p:txBody>
      </p:sp>
    </p:spTree>
    <p:extLst>
      <p:ext uri="{BB962C8B-B14F-4D97-AF65-F5344CB8AC3E}">
        <p14:creationId xmlns:p14="http://schemas.microsoft.com/office/powerpoint/2010/main" val="64043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2DEE297-FBD6-B24F-24C9-AD97C772D099}"/>
              </a:ext>
            </a:extLst>
          </p:cNvPr>
          <p:cNvSpPr>
            <a:spLocks noGrp="1"/>
          </p:cNvSpPr>
          <p:nvPr>
            <p:ph type="title"/>
          </p:nvPr>
        </p:nvSpPr>
        <p:spPr/>
        <p:txBody>
          <a:bodyPr/>
          <a:lstStyle/>
          <a:p>
            <a:pPr algn="ctr"/>
            <a:r>
              <a:rPr lang="nl-NL" dirty="0"/>
              <a:t>Information </a:t>
            </a:r>
            <a:r>
              <a:rPr lang="nl-NL" dirty="0" err="1"/>
              <a:t>asymmetry</a:t>
            </a:r>
            <a:r>
              <a:rPr lang="nl-NL" dirty="0"/>
              <a:t> </a:t>
            </a:r>
            <a:r>
              <a:rPr lang="nl-NL" dirty="0" err="1"/>
              <a:t>causes</a:t>
            </a:r>
            <a:r>
              <a:rPr lang="nl-NL" dirty="0"/>
              <a:t> </a:t>
            </a:r>
            <a:r>
              <a:rPr lang="nl-NL" dirty="0" err="1"/>
              <a:t>the</a:t>
            </a:r>
            <a:r>
              <a:rPr lang="nl-NL" dirty="0"/>
              <a:t> power </a:t>
            </a:r>
            <a:r>
              <a:rPr lang="nl-NL" dirty="0" err="1"/>
              <a:t>imbalance</a:t>
            </a:r>
            <a:endParaRPr lang="nl-NL" dirty="0"/>
          </a:p>
        </p:txBody>
      </p:sp>
      <p:sp>
        <p:nvSpPr>
          <p:cNvPr id="4" name="Tijdelijke aanduiding voor tekst 3">
            <a:extLst>
              <a:ext uri="{FF2B5EF4-FFF2-40B4-BE49-F238E27FC236}">
                <a16:creationId xmlns:a16="http://schemas.microsoft.com/office/drawing/2014/main" id="{81AE4A8E-69DF-3A6C-160C-0BDCB83625E7}"/>
              </a:ext>
            </a:extLst>
          </p:cNvPr>
          <p:cNvSpPr>
            <a:spLocks noGrp="1"/>
          </p:cNvSpPr>
          <p:nvPr>
            <p:ph type="body" sz="quarter" idx="1002"/>
          </p:nvPr>
        </p:nvSpPr>
        <p:spPr/>
        <p:txBody>
          <a:bodyPr/>
          <a:lstStyle/>
          <a:p>
            <a:r>
              <a:rPr lang="nl-NL" dirty="0"/>
              <a:t>The first </a:t>
            </a:r>
            <a:r>
              <a:rPr lang="nl-NL" dirty="0" err="1"/>
              <a:t>assumption</a:t>
            </a:r>
            <a:endParaRPr lang="nl-NL" dirty="0"/>
          </a:p>
        </p:txBody>
      </p:sp>
      <p:sp>
        <p:nvSpPr>
          <p:cNvPr id="5" name="Tijdelijke aanduiding voor tekst 1">
            <a:extLst>
              <a:ext uri="{FF2B5EF4-FFF2-40B4-BE49-F238E27FC236}">
                <a16:creationId xmlns:a16="http://schemas.microsoft.com/office/drawing/2014/main" id="{3E625194-0DF4-912E-C08A-B5869E0F24F3}"/>
              </a:ext>
            </a:extLst>
          </p:cNvPr>
          <p:cNvSpPr>
            <a:spLocks noGrp="1"/>
          </p:cNvSpPr>
          <p:nvPr>
            <p:ph type="body" sz="quarter" idx="13"/>
          </p:nvPr>
        </p:nvSpPr>
        <p:spPr>
          <a:xfrm>
            <a:off x="1017588" y="2493150"/>
            <a:ext cx="10299700" cy="276999"/>
          </a:xfrm>
        </p:spPr>
        <p:txBody>
          <a:bodyPr/>
          <a:lstStyle/>
          <a:p>
            <a:pPr algn="ctr"/>
            <a:r>
              <a:rPr lang="nl-NL" dirty="0" err="1"/>
              <a:t>Not</a:t>
            </a:r>
            <a:r>
              <a:rPr lang="nl-NL" dirty="0"/>
              <a:t> </a:t>
            </a:r>
            <a:r>
              <a:rPr lang="nl-NL" dirty="0" err="1"/>
              <a:t>necessarily</a:t>
            </a:r>
            <a:r>
              <a:rPr lang="nl-NL" dirty="0"/>
              <a:t> </a:t>
            </a:r>
            <a:r>
              <a:rPr lang="nl-NL" dirty="0" err="1"/>
              <a:t>untrue</a:t>
            </a:r>
            <a:r>
              <a:rPr lang="nl-NL" dirty="0"/>
              <a:t>, but inaccurate </a:t>
            </a:r>
            <a:r>
              <a:rPr lang="nl-NL" dirty="0" err="1"/>
              <a:t>and</a:t>
            </a:r>
            <a:r>
              <a:rPr lang="nl-NL" dirty="0"/>
              <a:t> </a:t>
            </a:r>
            <a:r>
              <a:rPr lang="nl-NL" dirty="0" err="1"/>
              <a:t>chosen</a:t>
            </a:r>
            <a:r>
              <a:rPr lang="nl-NL" dirty="0"/>
              <a:t> response is inadequate</a:t>
            </a:r>
          </a:p>
        </p:txBody>
      </p:sp>
      <p:sp>
        <p:nvSpPr>
          <p:cNvPr id="8" name="Tekstvak 7">
            <a:extLst>
              <a:ext uri="{FF2B5EF4-FFF2-40B4-BE49-F238E27FC236}">
                <a16:creationId xmlns:a16="http://schemas.microsoft.com/office/drawing/2014/main" id="{A8816D74-8D38-A090-6C17-391DAA10A2FD}"/>
              </a:ext>
            </a:extLst>
          </p:cNvPr>
          <p:cNvSpPr txBox="1"/>
          <p:nvPr/>
        </p:nvSpPr>
        <p:spPr>
          <a:xfrm>
            <a:off x="946150" y="3429000"/>
            <a:ext cx="10299700" cy="1661993"/>
          </a:xfrm>
          <a:prstGeom prst="rect">
            <a:avLst/>
          </a:prstGeom>
          <a:noFill/>
        </p:spPr>
        <p:txBody>
          <a:bodyPr wrap="square" lIns="0" tIns="0" rIns="0" bIns="0" rtlCol="0">
            <a:spAutoFit/>
          </a:bodyPr>
          <a:lstStyle/>
          <a:p>
            <a:pPr marL="285750" indent="-285750" algn="ctr">
              <a:buFont typeface="Arial" panose="020B0604020202020204" pitchFamily="34" charset="0"/>
              <a:buChar char="•"/>
            </a:pPr>
            <a:r>
              <a:rPr lang="nl-NL" sz="1800" dirty="0"/>
              <a:t>No information </a:t>
            </a:r>
            <a:r>
              <a:rPr lang="nl-NL" sz="1800" dirty="0" err="1"/>
              <a:t>asymmetry</a:t>
            </a:r>
            <a:r>
              <a:rPr lang="nl-NL" sz="1800" dirty="0"/>
              <a:t> =/= no power </a:t>
            </a:r>
            <a:r>
              <a:rPr lang="nl-NL" sz="1800" dirty="0" err="1"/>
              <a:t>imbalance</a:t>
            </a:r>
            <a:r>
              <a:rPr lang="nl-NL" sz="1800" dirty="0"/>
              <a:t> </a:t>
            </a:r>
            <a:r>
              <a:rPr lang="nl-NL" sz="1800" dirty="0">
                <a:sym typeface="Wingdings" panose="05000000000000000000" pitchFamily="2" charset="2"/>
              </a:rPr>
              <a:t> </a:t>
            </a:r>
            <a:r>
              <a:rPr lang="nl-NL" sz="1800" dirty="0" err="1">
                <a:sym typeface="Wingdings" panose="05000000000000000000" pitchFamily="2" charset="2"/>
              </a:rPr>
              <a:t>the</a:t>
            </a:r>
            <a:r>
              <a:rPr lang="nl-NL" sz="1800" dirty="0">
                <a:sym typeface="Wingdings" panose="05000000000000000000" pitchFamily="2" charset="2"/>
              </a:rPr>
              <a:t> </a:t>
            </a:r>
            <a:r>
              <a:rPr lang="nl-NL" sz="1800" dirty="0" err="1">
                <a:sym typeface="Wingdings" panose="05000000000000000000" pitchFamily="2" charset="2"/>
              </a:rPr>
              <a:t>need</a:t>
            </a:r>
            <a:r>
              <a:rPr lang="nl-NL" sz="1800" dirty="0">
                <a:sym typeface="Wingdings" panose="05000000000000000000" pitchFamily="2" charset="2"/>
              </a:rPr>
              <a:t> </a:t>
            </a:r>
            <a:r>
              <a:rPr lang="nl-NL" sz="1800" dirty="0" err="1">
                <a:sym typeface="Wingdings" panose="05000000000000000000" pitchFamily="2" charset="2"/>
              </a:rPr>
              <a:t>to</a:t>
            </a:r>
            <a:r>
              <a:rPr lang="nl-NL" sz="1800" dirty="0">
                <a:sym typeface="Wingdings" panose="05000000000000000000" pitchFamily="2" charset="2"/>
              </a:rPr>
              <a:t> </a:t>
            </a:r>
            <a:r>
              <a:rPr lang="nl-NL" sz="1800" dirty="0" err="1">
                <a:sym typeface="Wingdings" panose="05000000000000000000" pitchFamily="2" charset="2"/>
              </a:rPr>
              <a:t>engage</a:t>
            </a:r>
            <a:r>
              <a:rPr lang="nl-NL" sz="1800" dirty="0">
                <a:sym typeface="Wingdings" panose="05000000000000000000" pitchFamily="2" charset="2"/>
              </a:rPr>
              <a:t> online</a:t>
            </a:r>
          </a:p>
          <a:p>
            <a:pPr algn="ctr"/>
            <a:endParaRPr lang="nl-NL" sz="1800" dirty="0">
              <a:sym typeface="Wingdings" panose="05000000000000000000" pitchFamily="2" charset="2"/>
            </a:endParaRPr>
          </a:p>
          <a:p>
            <a:pPr marL="285750" indent="-285750" algn="ctr">
              <a:buFont typeface="Arial" panose="020B0604020202020204" pitchFamily="34" charset="0"/>
              <a:buChar char="•"/>
            </a:pPr>
            <a:r>
              <a:rPr lang="nl-NL" sz="1800" dirty="0">
                <a:sym typeface="Wingdings" panose="05000000000000000000" pitchFamily="2" charset="2"/>
              </a:rPr>
              <a:t>Information </a:t>
            </a:r>
            <a:r>
              <a:rPr lang="nl-NL" sz="1800" dirty="0" err="1">
                <a:sym typeface="Wingdings" panose="05000000000000000000" pitchFamily="2" charset="2"/>
              </a:rPr>
              <a:t>asymmetry</a:t>
            </a:r>
            <a:r>
              <a:rPr lang="nl-NL" sz="1800" dirty="0">
                <a:sym typeface="Wingdings" panose="05000000000000000000" pitchFamily="2" charset="2"/>
              </a:rPr>
              <a:t> is hard </a:t>
            </a:r>
            <a:r>
              <a:rPr lang="nl-NL" sz="1800" dirty="0" err="1">
                <a:sym typeface="Wingdings" panose="05000000000000000000" pitchFamily="2" charset="2"/>
              </a:rPr>
              <a:t>to</a:t>
            </a:r>
            <a:r>
              <a:rPr lang="nl-NL" sz="1800" dirty="0">
                <a:sym typeface="Wingdings" panose="05000000000000000000" pitchFamily="2" charset="2"/>
              </a:rPr>
              <a:t> cure</a:t>
            </a:r>
            <a:endParaRPr lang="nl-NL" sz="1800" dirty="0"/>
          </a:p>
          <a:p>
            <a:pPr algn="ctr"/>
            <a:endParaRPr lang="nl-NL" sz="1800" dirty="0"/>
          </a:p>
          <a:p>
            <a:pPr algn="ctr"/>
            <a:endParaRPr lang="nl-NL" sz="1800" dirty="0"/>
          </a:p>
          <a:p>
            <a:pPr algn="ctr"/>
            <a:r>
              <a:rPr lang="nl-NL" sz="1800" dirty="0"/>
              <a:t> </a:t>
            </a:r>
          </a:p>
        </p:txBody>
      </p:sp>
    </p:spTree>
    <p:extLst>
      <p:ext uri="{BB962C8B-B14F-4D97-AF65-F5344CB8AC3E}">
        <p14:creationId xmlns:p14="http://schemas.microsoft.com/office/powerpoint/2010/main" val="62162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2DEE297-FBD6-B24F-24C9-AD97C772D099}"/>
              </a:ext>
            </a:extLst>
          </p:cNvPr>
          <p:cNvSpPr>
            <a:spLocks noGrp="1"/>
          </p:cNvSpPr>
          <p:nvPr>
            <p:ph type="title"/>
          </p:nvPr>
        </p:nvSpPr>
        <p:spPr/>
        <p:txBody>
          <a:bodyPr/>
          <a:lstStyle/>
          <a:p>
            <a:pPr algn="ctr"/>
            <a:r>
              <a:rPr lang="nl-NL" dirty="0"/>
              <a:t>Special </a:t>
            </a:r>
            <a:r>
              <a:rPr lang="nl-NL" dirty="0" err="1"/>
              <a:t>relationships</a:t>
            </a:r>
            <a:r>
              <a:rPr lang="nl-NL" dirty="0"/>
              <a:t> </a:t>
            </a:r>
            <a:r>
              <a:rPr lang="nl-NL" dirty="0" err="1"/>
              <a:t>cause</a:t>
            </a:r>
            <a:r>
              <a:rPr lang="nl-NL" dirty="0"/>
              <a:t> </a:t>
            </a:r>
            <a:r>
              <a:rPr lang="nl-NL" dirty="0" err="1"/>
              <a:t>the</a:t>
            </a:r>
            <a:r>
              <a:rPr lang="nl-NL" dirty="0"/>
              <a:t> power </a:t>
            </a:r>
            <a:r>
              <a:rPr lang="nl-NL" dirty="0" err="1"/>
              <a:t>imbalance</a:t>
            </a:r>
            <a:r>
              <a:rPr lang="nl-NL" dirty="0"/>
              <a:t> </a:t>
            </a:r>
          </a:p>
        </p:txBody>
      </p:sp>
      <p:sp>
        <p:nvSpPr>
          <p:cNvPr id="4" name="Tijdelijke aanduiding voor tekst 3">
            <a:extLst>
              <a:ext uri="{FF2B5EF4-FFF2-40B4-BE49-F238E27FC236}">
                <a16:creationId xmlns:a16="http://schemas.microsoft.com/office/drawing/2014/main" id="{81AE4A8E-69DF-3A6C-160C-0BDCB83625E7}"/>
              </a:ext>
            </a:extLst>
          </p:cNvPr>
          <p:cNvSpPr>
            <a:spLocks noGrp="1"/>
          </p:cNvSpPr>
          <p:nvPr>
            <p:ph type="body" sz="quarter" idx="1002"/>
          </p:nvPr>
        </p:nvSpPr>
        <p:spPr/>
        <p:txBody>
          <a:bodyPr/>
          <a:lstStyle/>
          <a:p>
            <a:r>
              <a:rPr lang="nl-NL" dirty="0"/>
              <a:t>The SECOND </a:t>
            </a:r>
            <a:r>
              <a:rPr lang="nl-NL" dirty="0" err="1"/>
              <a:t>assumption</a:t>
            </a:r>
            <a:endParaRPr lang="nl-NL" dirty="0"/>
          </a:p>
        </p:txBody>
      </p:sp>
      <p:sp>
        <p:nvSpPr>
          <p:cNvPr id="5" name="Tijdelijke aanduiding voor tekst 1">
            <a:extLst>
              <a:ext uri="{FF2B5EF4-FFF2-40B4-BE49-F238E27FC236}">
                <a16:creationId xmlns:a16="http://schemas.microsoft.com/office/drawing/2014/main" id="{3E625194-0DF4-912E-C08A-B5869E0F24F3}"/>
              </a:ext>
            </a:extLst>
          </p:cNvPr>
          <p:cNvSpPr>
            <a:spLocks noGrp="1"/>
          </p:cNvSpPr>
          <p:nvPr>
            <p:ph type="body" sz="quarter" idx="13"/>
          </p:nvPr>
        </p:nvSpPr>
        <p:spPr>
          <a:xfrm>
            <a:off x="1017588" y="2493150"/>
            <a:ext cx="10299700" cy="276999"/>
          </a:xfrm>
        </p:spPr>
        <p:txBody>
          <a:bodyPr/>
          <a:lstStyle/>
          <a:p>
            <a:pPr lvl="0" algn="ctr">
              <a:defRPr/>
            </a:pPr>
            <a:r>
              <a:rPr lang="nl-NL" dirty="0">
                <a:solidFill>
                  <a:srgbClr val="8F2011"/>
                </a:solidFill>
              </a:rPr>
              <a:t>Inaccurate</a:t>
            </a:r>
            <a:endParaRPr lang="nl-NL" dirty="0"/>
          </a:p>
        </p:txBody>
      </p:sp>
      <p:sp>
        <p:nvSpPr>
          <p:cNvPr id="8" name="Tekstvak 7">
            <a:extLst>
              <a:ext uri="{FF2B5EF4-FFF2-40B4-BE49-F238E27FC236}">
                <a16:creationId xmlns:a16="http://schemas.microsoft.com/office/drawing/2014/main" id="{A8816D74-8D38-A090-6C17-391DAA10A2FD}"/>
              </a:ext>
            </a:extLst>
          </p:cNvPr>
          <p:cNvSpPr txBox="1"/>
          <p:nvPr/>
        </p:nvSpPr>
        <p:spPr>
          <a:xfrm>
            <a:off x="946150" y="3429000"/>
            <a:ext cx="10299700" cy="1661993"/>
          </a:xfrm>
          <a:prstGeom prst="rect">
            <a:avLst/>
          </a:prstGeom>
          <a:noFill/>
        </p:spPr>
        <p:txBody>
          <a:bodyPr wrap="square" lIns="0" tIns="0" rIns="0" bIns="0" rtlCol="0">
            <a:spAutoFit/>
          </a:bodyPr>
          <a:lstStyle/>
          <a:p>
            <a:pPr marL="285750" indent="-285750" algn="ctr">
              <a:buFont typeface="Arial" panose="020B0604020202020204" pitchFamily="34" charset="0"/>
              <a:buChar char="•"/>
            </a:pPr>
            <a:r>
              <a:rPr lang="nl-NL" sz="1800" dirty="0">
                <a:sym typeface="Wingdings" panose="05000000000000000000" pitchFamily="2" charset="2"/>
              </a:rPr>
              <a:t>Is </a:t>
            </a:r>
            <a:r>
              <a:rPr lang="nl-NL" sz="1800" dirty="0" err="1">
                <a:sym typeface="Wingdings" panose="05000000000000000000" pitchFamily="2" charset="2"/>
              </a:rPr>
              <a:t>the</a:t>
            </a:r>
            <a:r>
              <a:rPr lang="nl-NL" sz="1800" dirty="0">
                <a:sym typeface="Wingdings" panose="05000000000000000000" pitchFamily="2" charset="2"/>
              </a:rPr>
              <a:t> </a:t>
            </a:r>
            <a:r>
              <a:rPr lang="nl-NL" sz="1800" dirty="0" err="1">
                <a:sym typeface="Wingdings" panose="05000000000000000000" pitchFamily="2" charset="2"/>
              </a:rPr>
              <a:t>culprit</a:t>
            </a:r>
            <a:r>
              <a:rPr lang="nl-NL" sz="1800" dirty="0">
                <a:sym typeface="Wingdings" panose="05000000000000000000" pitchFamily="2" charset="2"/>
              </a:rPr>
              <a:t> </a:t>
            </a:r>
            <a:r>
              <a:rPr lang="nl-NL" sz="1800" dirty="0" err="1">
                <a:sym typeface="Wingdings" panose="05000000000000000000" pitchFamily="2" charset="2"/>
              </a:rPr>
              <a:t>really</a:t>
            </a:r>
            <a:r>
              <a:rPr lang="nl-NL" sz="1800" dirty="0">
                <a:sym typeface="Wingdings" panose="05000000000000000000" pitchFamily="2" charset="2"/>
              </a:rPr>
              <a:t> </a:t>
            </a:r>
            <a:r>
              <a:rPr lang="nl-NL" sz="1800" dirty="0" err="1">
                <a:sym typeface="Wingdings" panose="05000000000000000000" pitchFamily="2" charset="2"/>
              </a:rPr>
              <a:t>the</a:t>
            </a:r>
            <a:r>
              <a:rPr lang="nl-NL" sz="1800" dirty="0">
                <a:sym typeface="Wingdings" panose="05000000000000000000" pitchFamily="2" charset="2"/>
              </a:rPr>
              <a:t> </a:t>
            </a:r>
            <a:r>
              <a:rPr lang="nl-NL" sz="1800" dirty="0" err="1">
                <a:sym typeface="Wingdings" panose="05000000000000000000" pitchFamily="2" charset="2"/>
              </a:rPr>
              <a:t>relationship</a:t>
            </a:r>
            <a:r>
              <a:rPr lang="nl-NL" sz="1800" dirty="0">
                <a:sym typeface="Wingdings" panose="05000000000000000000" pitchFamily="2" charset="2"/>
              </a:rPr>
              <a:t> </a:t>
            </a:r>
            <a:r>
              <a:rPr lang="nl-NL" sz="1800" dirty="0" err="1">
                <a:sym typeface="Wingdings" panose="05000000000000000000" pitchFamily="2" charset="2"/>
              </a:rPr>
              <a:t>itself</a:t>
            </a:r>
            <a:r>
              <a:rPr lang="nl-NL" sz="1800" dirty="0">
                <a:sym typeface="Wingdings" panose="05000000000000000000" pitchFamily="2" charset="2"/>
              </a:rPr>
              <a:t>? </a:t>
            </a:r>
          </a:p>
          <a:p>
            <a:pPr algn="ctr"/>
            <a:endParaRPr lang="nl-NL" sz="1800" dirty="0">
              <a:sym typeface="Wingdings" panose="05000000000000000000" pitchFamily="2" charset="2"/>
            </a:endParaRPr>
          </a:p>
          <a:p>
            <a:pPr marL="285750" indent="-285750" algn="ctr">
              <a:buFont typeface="Arial" panose="020B0604020202020204" pitchFamily="34" charset="0"/>
              <a:buChar char="•"/>
            </a:pPr>
            <a:r>
              <a:rPr lang="nl-NL" sz="1800" dirty="0">
                <a:sym typeface="Wingdings" panose="05000000000000000000" pitchFamily="2" charset="2"/>
              </a:rPr>
              <a:t>No special </a:t>
            </a:r>
            <a:r>
              <a:rPr lang="nl-NL" sz="1800" dirty="0" err="1">
                <a:sym typeface="Wingdings" panose="05000000000000000000" pitchFamily="2" charset="2"/>
              </a:rPr>
              <a:t>relationship</a:t>
            </a:r>
            <a:r>
              <a:rPr lang="nl-NL" sz="1800" dirty="0">
                <a:sym typeface="Wingdings" panose="05000000000000000000" pitchFamily="2" charset="2"/>
              </a:rPr>
              <a:t> =/= no power </a:t>
            </a:r>
            <a:r>
              <a:rPr lang="nl-NL" sz="1800" dirty="0" err="1">
                <a:sym typeface="Wingdings" panose="05000000000000000000" pitchFamily="2" charset="2"/>
              </a:rPr>
              <a:t>imbalance</a:t>
            </a:r>
            <a:endParaRPr lang="nl-NL" sz="1800" dirty="0"/>
          </a:p>
          <a:p>
            <a:pPr algn="ctr"/>
            <a:endParaRPr lang="nl-NL" sz="1800" dirty="0"/>
          </a:p>
          <a:p>
            <a:pPr algn="ctr"/>
            <a:endParaRPr lang="nl-NL" sz="1800" dirty="0"/>
          </a:p>
          <a:p>
            <a:pPr algn="ctr"/>
            <a:r>
              <a:rPr lang="nl-NL" sz="1800" dirty="0"/>
              <a:t> </a:t>
            </a:r>
          </a:p>
        </p:txBody>
      </p:sp>
    </p:spTree>
    <p:extLst>
      <p:ext uri="{BB962C8B-B14F-4D97-AF65-F5344CB8AC3E}">
        <p14:creationId xmlns:p14="http://schemas.microsoft.com/office/powerpoint/2010/main" val="1287984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313DCA0-3040-172E-BCB2-251CFAEDA87A}"/>
              </a:ext>
            </a:extLst>
          </p:cNvPr>
          <p:cNvSpPr>
            <a:spLocks noGrp="1"/>
          </p:cNvSpPr>
          <p:nvPr>
            <p:ph type="body" sz="quarter" idx="13"/>
          </p:nvPr>
        </p:nvSpPr>
        <p:spPr>
          <a:xfrm>
            <a:off x="1017712" y="2492897"/>
            <a:ext cx="10298980" cy="360040"/>
          </a:xfrm>
        </p:spPr>
        <p:txBody>
          <a:bodyPr/>
          <a:lstStyle/>
          <a:p>
            <a:pPr marL="0" marR="0" lvl="0" indent="0" algn="ctr" defTabSz="1088610" rtl="0" eaLnBrk="1" fontAlgn="auto" latinLnBrk="0" hangingPunct="1">
              <a:lnSpc>
                <a:spcPct val="100000"/>
              </a:lnSpc>
              <a:spcBef>
                <a:spcPts val="0"/>
              </a:spcBef>
              <a:spcAft>
                <a:spcPts val="300"/>
              </a:spcAft>
              <a:buClrTx/>
              <a:buSzTx/>
              <a:buFont typeface="Arial" pitchFamily="34" charset="0"/>
              <a:buNone/>
              <a:tabLst/>
              <a:defRPr/>
            </a:pPr>
            <a:r>
              <a:rPr kumimoji="0" lang="nl-NL" sz="1700" b="0" i="0" u="none" strike="noStrike" kern="1200" cap="none" spc="0" normalizeH="0" baseline="0" noProof="0" dirty="0" err="1">
                <a:ln>
                  <a:noFill/>
                </a:ln>
                <a:solidFill>
                  <a:srgbClr val="8F2011"/>
                </a:solidFill>
                <a:effectLst/>
                <a:uLnTx/>
                <a:uFillTx/>
                <a:latin typeface="Open Sans ExtraBold"/>
                <a:ea typeface="+mn-ea"/>
                <a:cs typeface="+mn-cs"/>
              </a:rPr>
              <a:t>Not</a:t>
            </a:r>
            <a:r>
              <a:rPr kumimoji="0" lang="nl-NL" sz="1700" b="0" i="0" u="none" strike="noStrike" kern="1200" cap="none" spc="0" normalizeH="0" baseline="0" noProof="0" dirty="0">
                <a:ln>
                  <a:noFill/>
                </a:ln>
                <a:solidFill>
                  <a:srgbClr val="8F2011"/>
                </a:solidFill>
                <a:effectLst/>
                <a:uLnTx/>
                <a:uFillTx/>
                <a:latin typeface="Open Sans ExtraBold"/>
                <a:ea typeface="+mn-ea"/>
                <a:cs typeface="+mn-cs"/>
              </a:rPr>
              <a:t> </a:t>
            </a:r>
            <a:r>
              <a:rPr kumimoji="0" lang="nl-NL" sz="1700" b="0" i="0" u="none" strike="noStrike" kern="1200" cap="none" spc="0" normalizeH="0" baseline="0" noProof="0" dirty="0" err="1">
                <a:ln>
                  <a:noFill/>
                </a:ln>
                <a:solidFill>
                  <a:srgbClr val="8F2011"/>
                </a:solidFill>
                <a:effectLst/>
                <a:uLnTx/>
                <a:uFillTx/>
                <a:latin typeface="Open Sans ExtraBold"/>
                <a:ea typeface="+mn-ea"/>
                <a:cs typeface="+mn-cs"/>
              </a:rPr>
              <a:t>necessarily</a:t>
            </a:r>
            <a:r>
              <a:rPr kumimoji="0" lang="nl-NL" sz="1700" b="0" i="0" u="none" strike="noStrike" kern="1200" cap="none" spc="0" normalizeH="0" baseline="0" noProof="0" dirty="0">
                <a:ln>
                  <a:noFill/>
                </a:ln>
                <a:solidFill>
                  <a:srgbClr val="8F2011"/>
                </a:solidFill>
                <a:effectLst/>
                <a:uLnTx/>
                <a:uFillTx/>
                <a:latin typeface="Open Sans ExtraBold"/>
                <a:ea typeface="+mn-ea"/>
                <a:cs typeface="+mn-cs"/>
              </a:rPr>
              <a:t> </a:t>
            </a:r>
            <a:r>
              <a:rPr kumimoji="0" lang="nl-NL" sz="1700" b="0" i="0" u="none" strike="noStrike" kern="1200" cap="none" spc="0" normalizeH="0" baseline="0" noProof="0" dirty="0" err="1">
                <a:ln>
                  <a:noFill/>
                </a:ln>
                <a:solidFill>
                  <a:srgbClr val="8F2011"/>
                </a:solidFill>
                <a:effectLst/>
                <a:uLnTx/>
                <a:uFillTx/>
                <a:latin typeface="Open Sans ExtraBold"/>
                <a:ea typeface="+mn-ea"/>
                <a:cs typeface="+mn-cs"/>
              </a:rPr>
              <a:t>untrue</a:t>
            </a:r>
            <a:r>
              <a:rPr kumimoji="0" lang="nl-NL" sz="1700" b="0" i="0" u="none" strike="noStrike" kern="1200" cap="none" spc="0" normalizeH="0" baseline="0" noProof="0" dirty="0">
                <a:ln>
                  <a:noFill/>
                </a:ln>
                <a:solidFill>
                  <a:srgbClr val="8F2011"/>
                </a:solidFill>
                <a:effectLst/>
                <a:uLnTx/>
                <a:uFillTx/>
                <a:latin typeface="Open Sans ExtraBold"/>
                <a:ea typeface="+mn-ea"/>
                <a:cs typeface="+mn-cs"/>
              </a:rPr>
              <a:t>, but inaccurate</a:t>
            </a:r>
          </a:p>
          <a:p>
            <a:endParaRPr lang="nl-NL" dirty="0"/>
          </a:p>
        </p:txBody>
      </p:sp>
      <p:sp>
        <p:nvSpPr>
          <p:cNvPr id="3" name="Titel 2">
            <a:extLst>
              <a:ext uri="{FF2B5EF4-FFF2-40B4-BE49-F238E27FC236}">
                <a16:creationId xmlns:a16="http://schemas.microsoft.com/office/drawing/2014/main" id="{306E3DDD-7327-FF2F-0CC7-F34137C6A347}"/>
              </a:ext>
            </a:extLst>
          </p:cNvPr>
          <p:cNvSpPr>
            <a:spLocks noGrp="1"/>
          </p:cNvSpPr>
          <p:nvPr>
            <p:ph type="title"/>
          </p:nvPr>
        </p:nvSpPr>
        <p:spPr/>
        <p:txBody>
          <a:bodyPr/>
          <a:lstStyle/>
          <a:p>
            <a:pPr algn="ctr"/>
            <a:r>
              <a:rPr lang="nl-NL" dirty="0"/>
              <a:t>Personal </a:t>
            </a:r>
            <a:r>
              <a:rPr lang="nl-NL" dirty="0" err="1"/>
              <a:t>characteristics</a:t>
            </a:r>
            <a:r>
              <a:rPr lang="nl-NL" dirty="0"/>
              <a:t> </a:t>
            </a:r>
            <a:r>
              <a:rPr lang="nl-NL" dirty="0" err="1"/>
              <a:t>cause</a:t>
            </a:r>
            <a:r>
              <a:rPr lang="nl-NL" dirty="0"/>
              <a:t> </a:t>
            </a:r>
            <a:r>
              <a:rPr lang="nl-NL" dirty="0" err="1"/>
              <a:t>an</a:t>
            </a:r>
            <a:r>
              <a:rPr lang="nl-NL" dirty="0"/>
              <a:t> even </a:t>
            </a:r>
            <a:r>
              <a:rPr lang="nl-NL" dirty="0" err="1"/>
              <a:t>bigger</a:t>
            </a:r>
            <a:r>
              <a:rPr lang="nl-NL" dirty="0"/>
              <a:t> power </a:t>
            </a:r>
            <a:r>
              <a:rPr lang="nl-NL" dirty="0" err="1"/>
              <a:t>imbalance</a:t>
            </a:r>
            <a:r>
              <a:rPr lang="nl-NL" dirty="0"/>
              <a:t> </a:t>
            </a:r>
          </a:p>
        </p:txBody>
      </p:sp>
      <p:sp>
        <p:nvSpPr>
          <p:cNvPr id="4" name="Tijdelijke aanduiding voor tekst 3">
            <a:extLst>
              <a:ext uri="{FF2B5EF4-FFF2-40B4-BE49-F238E27FC236}">
                <a16:creationId xmlns:a16="http://schemas.microsoft.com/office/drawing/2014/main" id="{05533E1A-0DE5-5203-4499-EFC84F869FE0}"/>
              </a:ext>
            </a:extLst>
          </p:cNvPr>
          <p:cNvSpPr>
            <a:spLocks noGrp="1"/>
          </p:cNvSpPr>
          <p:nvPr>
            <p:ph type="body" sz="quarter" idx="1002"/>
          </p:nvPr>
        </p:nvSpPr>
        <p:spPr/>
        <p:txBody>
          <a:bodyPr/>
          <a:lstStyle/>
          <a:p>
            <a:r>
              <a:rPr lang="nl-NL" dirty="0"/>
              <a:t>The </a:t>
            </a:r>
            <a:r>
              <a:rPr lang="nl-NL" dirty="0" err="1"/>
              <a:t>third</a:t>
            </a:r>
            <a:r>
              <a:rPr lang="nl-NL" dirty="0"/>
              <a:t> </a:t>
            </a:r>
            <a:r>
              <a:rPr lang="nl-NL" dirty="0" err="1"/>
              <a:t>assumption</a:t>
            </a:r>
            <a:endParaRPr lang="nl-NL" dirty="0"/>
          </a:p>
        </p:txBody>
      </p:sp>
      <p:sp>
        <p:nvSpPr>
          <p:cNvPr id="6" name="Tekstvak 5">
            <a:extLst>
              <a:ext uri="{FF2B5EF4-FFF2-40B4-BE49-F238E27FC236}">
                <a16:creationId xmlns:a16="http://schemas.microsoft.com/office/drawing/2014/main" id="{D2656327-A2C1-5101-B11F-404C88835256}"/>
              </a:ext>
            </a:extLst>
          </p:cNvPr>
          <p:cNvSpPr txBox="1"/>
          <p:nvPr/>
        </p:nvSpPr>
        <p:spPr>
          <a:xfrm>
            <a:off x="1343472" y="3212976"/>
            <a:ext cx="9950603" cy="276999"/>
          </a:xfrm>
          <a:prstGeom prst="rect">
            <a:avLst/>
          </a:prstGeom>
          <a:noFill/>
        </p:spPr>
        <p:txBody>
          <a:bodyPr wrap="square" lIns="0" tIns="0" rIns="0" bIns="0" rtlCol="0">
            <a:spAutoFit/>
          </a:bodyPr>
          <a:lstStyle/>
          <a:p>
            <a:pPr algn="ctr"/>
            <a:r>
              <a:rPr lang="nl-NL" sz="1800" dirty="0"/>
              <a:t>1. </a:t>
            </a:r>
            <a:r>
              <a:rPr lang="nl-NL" sz="1800" dirty="0" err="1"/>
              <a:t>Cognitive</a:t>
            </a:r>
            <a:r>
              <a:rPr lang="nl-NL" sz="1800" dirty="0"/>
              <a:t> </a:t>
            </a:r>
            <a:r>
              <a:rPr lang="nl-NL" sz="1800" dirty="0" err="1"/>
              <a:t>biases</a:t>
            </a:r>
            <a:r>
              <a:rPr lang="nl-NL" sz="1800" dirty="0"/>
              <a:t> as personal </a:t>
            </a:r>
            <a:r>
              <a:rPr lang="nl-NL" sz="1800" dirty="0" err="1"/>
              <a:t>characteristic</a:t>
            </a:r>
            <a:endParaRPr lang="nl-NL" sz="1800" dirty="0"/>
          </a:p>
        </p:txBody>
      </p:sp>
      <p:sp>
        <p:nvSpPr>
          <p:cNvPr id="7" name="Tekstvak 6">
            <a:extLst>
              <a:ext uri="{FF2B5EF4-FFF2-40B4-BE49-F238E27FC236}">
                <a16:creationId xmlns:a16="http://schemas.microsoft.com/office/drawing/2014/main" id="{D22AB414-4693-EF8A-E2FA-49EEABAD7E46}"/>
              </a:ext>
            </a:extLst>
          </p:cNvPr>
          <p:cNvSpPr txBox="1"/>
          <p:nvPr/>
        </p:nvSpPr>
        <p:spPr>
          <a:xfrm>
            <a:off x="3827748" y="4154163"/>
            <a:ext cx="4392488" cy="553998"/>
          </a:xfrm>
          <a:prstGeom prst="rect">
            <a:avLst/>
          </a:prstGeom>
          <a:noFill/>
        </p:spPr>
        <p:txBody>
          <a:bodyPr wrap="square" lIns="0" tIns="0" rIns="0" bIns="0" rtlCol="0">
            <a:spAutoFit/>
          </a:bodyPr>
          <a:lstStyle/>
          <a:p>
            <a:pPr algn="ctr"/>
            <a:r>
              <a:rPr lang="nl-NL" sz="1800" dirty="0" err="1"/>
              <a:t>Additional</a:t>
            </a:r>
            <a:r>
              <a:rPr lang="nl-NL" sz="1800" dirty="0"/>
              <a:t> nature of </a:t>
            </a:r>
          </a:p>
          <a:p>
            <a:pPr algn="ctr"/>
            <a:r>
              <a:rPr lang="nl-NL" sz="1800" dirty="0" err="1"/>
              <a:t>the</a:t>
            </a:r>
            <a:r>
              <a:rPr lang="nl-NL" sz="1800" dirty="0"/>
              <a:t> “</a:t>
            </a:r>
            <a:r>
              <a:rPr lang="nl-NL" sz="1800" dirty="0" err="1"/>
              <a:t>vulnerable</a:t>
            </a:r>
            <a:r>
              <a:rPr lang="nl-NL" sz="1800" dirty="0"/>
              <a:t>” label</a:t>
            </a:r>
          </a:p>
        </p:txBody>
      </p:sp>
      <p:cxnSp>
        <p:nvCxnSpPr>
          <p:cNvPr id="10" name="Rechte verbindingslijn met pijl 9">
            <a:extLst>
              <a:ext uri="{FF2B5EF4-FFF2-40B4-BE49-F238E27FC236}">
                <a16:creationId xmlns:a16="http://schemas.microsoft.com/office/drawing/2014/main" id="{D911633F-AB2E-0F0F-3EA0-FB11A7ED26FE}"/>
              </a:ext>
            </a:extLst>
          </p:cNvPr>
          <p:cNvCxnSpPr>
            <a:cxnSpLocks/>
          </p:cNvCxnSpPr>
          <p:nvPr/>
        </p:nvCxnSpPr>
        <p:spPr>
          <a:xfrm>
            <a:off x="6023992" y="3501008"/>
            <a:ext cx="0" cy="576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Niet toegestaan-symbool 12">
            <a:extLst>
              <a:ext uri="{FF2B5EF4-FFF2-40B4-BE49-F238E27FC236}">
                <a16:creationId xmlns:a16="http://schemas.microsoft.com/office/drawing/2014/main" id="{51F2A546-4AE2-79F4-A390-A014FBACDF88}"/>
              </a:ext>
            </a:extLst>
          </p:cNvPr>
          <p:cNvSpPr/>
          <p:nvPr/>
        </p:nvSpPr>
        <p:spPr>
          <a:xfrm>
            <a:off x="6149871" y="3640882"/>
            <a:ext cx="360040" cy="360040"/>
          </a:xfrm>
          <a:prstGeom prst="noSmoking">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4" name="Tekstvak 13">
            <a:extLst>
              <a:ext uri="{FF2B5EF4-FFF2-40B4-BE49-F238E27FC236}">
                <a16:creationId xmlns:a16="http://schemas.microsoft.com/office/drawing/2014/main" id="{C7935BB2-67E3-53A6-882D-B4AF95929EC0}"/>
              </a:ext>
            </a:extLst>
          </p:cNvPr>
          <p:cNvSpPr txBox="1"/>
          <p:nvPr/>
        </p:nvSpPr>
        <p:spPr>
          <a:xfrm>
            <a:off x="876691" y="4869160"/>
            <a:ext cx="10439999" cy="1384995"/>
          </a:xfrm>
          <a:prstGeom prst="rect">
            <a:avLst/>
          </a:prstGeom>
          <a:noFill/>
        </p:spPr>
        <p:txBody>
          <a:bodyPr wrap="square" lIns="0" tIns="0" rIns="0" bIns="0" rtlCol="0">
            <a:spAutoFit/>
          </a:bodyPr>
          <a:lstStyle/>
          <a:p>
            <a:pPr algn="ctr"/>
            <a:r>
              <a:rPr lang="nl-NL" sz="1800" dirty="0"/>
              <a:t>2. Old or </a:t>
            </a:r>
            <a:r>
              <a:rPr lang="nl-NL" sz="1800" dirty="0" err="1"/>
              <a:t>physically</a:t>
            </a:r>
            <a:r>
              <a:rPr lang="nl-NL" sz="1800" dirty="0"/>
              <a:t> </a:t>
            </a:r>
            <a:r>
              <a:rPr lang="nl-NL" sz="1800" dirty="0" err="1"/>
              <a:t>infirm</a:t>
            </a:r>
            <a:r>
              <a:rPr lang="nl-NL" sz="1800" dirty="0"/>
              <a:t> =/= </a:t>
            </a:r>
            <a:r>
              <a:rPr lang="nl-NL" sz="1800" dirty="0" err="1"/>
              <a:t>incapable</a:t>
            </a:r>
            <a:r>
              <a:rPr lang="nl-NL" sz="1800" dirty="0"/>
              <a:t> </a:t>
            </a:r>
            <a:r>
              <a:rPr lang="nl-NL" sz="1800" dirty="0" err="1"/>
              <a:t>to</a:t>
            </a:r>
            <a:r>
              <a:rPr lang="nl-NL" sz="1800" dirty="0"/>
              <a:t> make </a:t>
            </a:r>
            <a:r>
              <a:rPr lang="nl-NL" sz="1800" dirty="0" err="1"/>
              <a:t>decisions</a:t>
            </a:r>
            <a:endParaRPr lang="nl-NL" sz="1800" dirty="0"/>
          </a:p>
          <a:p>
            <a:pPr algn="ctr"/>
            <a:endParaRPr lang="nl-NL" sz="1800" dirty="0"/>
          </a:p>
          <a:p>
            <a:pPr algn="ctr"/>
            <a:r>
              <a:rPr lang="nl-NL" sz="1800" dirty="0"/>
              <a:t>3. </a:t>
            </a:r>
            <a:r>
              <a:rPr lang="nl-NL" sz="1800" dirty="0" err="1"/>
              <a:t>Having</a:t>
            </a:r>
            <a:r>
              <a:rPr lang="nl-NL" sz="1800" dirty="0"/>
              <a:t> a </a:t>
            </a:r>
            <a:r>
              <a:rPr lang="nl-NL" sz="1800" dirty="0" err="1"/>
              <a:t>certain</a:t>
            </a:r>
            <a:r>
              <a:rPr lang="nl-NL" sz="1800" dirty="0"/>
              <a:t> </a:t>
            </a:r>
            <a:r>
              <a:rPr lang="nl-NL" sz="1800" dirty="0" err="1"/>
              <a:t>characteristic</a:t>
            </a:r>
            <a:r>
              <a:rPr lang="nl-NL" sz="1800" dirty="0"/>
              <a:t> =/= </a:t>
            </a:r>
            <a:r>
              <a:rPr lang="nl-NL" sz="1800" dirty="0" err="1"/>
              <a:t>always</a:t>
            </a:r>
            <a:r>
              <a:rPr lang="nl-NL" sz="1800" dirty="0"/>
              <a:t> </a:t>
            </a:r>
            <a:r>
              <a:rPr lang="nl-NL" sz="1800" dirty="0" err="1"/>
              <a:t>vulnerable</a:t>
            </a:r>
            <a:endParaRPr lang="nl-NL" sz="1800" dirty="0"/>
          </a:p>
          <a:p>
            <a:pPr algn="ctr"/>
            <a:r>
              <a:rPr lang="nl-NL" sz="1800" dirty="0"/>
              <a:t> </a:t>
            </a:r>
          </a:p>
          <a:p>
            <a:pPr algn="ctr"/>
            <a:r>
              <a:rPr lang="nl-NL" sz="1800" dirty="0"/>
              <a:t>4. </a:t>
            </a:r>
            <a:r>
              <a:rPr lang="nl-NL" sz="1800" dirty="0" err="1"/>
              <a:t>External</a:t>
            </a:r>
            <a:r>
              <a:rPr lang="nl-NL" sz="1800" dirty="0"/>
              <a:t> factors</a:t>
            </a:r>
          </a:p>
        </p:txBody>
      </p:sp>
    </p:spTree>
    <p:extLst>
      <p:ext uri="{BB962C8B-B14F-4D97-AF65-F5344CB8AC3E}">
        <p14:creationId xmlns:p14="http://schemas.microsoft.com/office/powerpoint/2010/main" val="318445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P spid="13" grpId="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2DEE297-FBD6-B24F-24C9-AD97C772D099}"/>
              </a:ext>
            </a:extLst>
          </p:cNvPr>
          <p:cNvSpPr>
            <a:spLocks noGrp="1"/>
          </p:cNvSpPr>
          <p:nvPr>
            <p:ph type="title"/>
          </p:nvPr>
        </p:nvSpPr>
        <p:spPr/>
        <p:txBody>
          <a:bodyPr/>
          <a:lstStyle/>
          <a:p>
            <a:pPr algn="ctr"/>
            <a:r>
              <a:rPr lang="nl-NL" dirty="0" err="1"/>
              <a:t>So</a:t>
            </a:r>
            <a:r>
              <a:rPr lang="nl-NL" dirty="0"/>
              <a:t>, </a:t>
            </a:r>
            <a:r>
              <a:rPr lang="nl-NL" dirty="0" err="1"/>
              <a:t>what</a:t>
            </a:r>
            <a:r>
              <a:rPr lang="nl-NL" dirty="0"/>
              <a:t> is missing?</a:t>
            </a:r>
          </a:p>
        </p:txBody>
      </p:sp>
      <p:sp>
        <p:nvSpPr>
          <p:cNvPr id="4" name="Tijdelijke aanduiding voor tekst 3">
            <a:extLst>
              <a:ext uri="{FF2B5EF4-FFF2-40B4-BE49-F238E27FC236}">
                <a16:creationId xmlns:a16="http://schemas.microsoft.com/office/drawing/2014/main" id="{81AE4A8E-69DF-3A6C-160C-0BDCB83625E7}"/>
              </a:ext>
            </a:extLst>
          </p:cNvPr>
          <p:cNvSpPr>
            <a:spLocks noGrp="1"/>
          </p:cNvSpPr>
          <p:nvPr>
            <p:ph type="body" sz="quarter" idx="1002"/>
          </p:nvPr>
        </p:nvSpPr>
        <p:spPr/>
        <p:txBody>
          <a:bodyPr/>
          <a:lstStyle/>
          <a:p>
            <a:endParaRPr lang="nl-NL" dirty="0"/>
          </a:p>
        </p:txBody>
      </p:sp>
      <p:sp>
        <p:nvSpPr>
          <p:cNvPr id="5" name="Tijdelijke aanduiding voor tekst 1">
            <a:extLst>
              <a:ext uri="{FF2B5EF4-FFF2-40B4-BE49-F238E27FC236}">
                <a16:creationId xmlns:a16="http://schemas.microsoft.com/office/drawing/2014/main" id="{3E625194-0DF4-912E-C08A-B5869E0F24F3}"/>
              </a:ext>
            </a:extLst>
          </p:cNvPr>
          <p:cNvSpPr>
            <a:spLocks noGrp="1"/>
          </p:cNvSpPr>
          <p:nvPr>
            <p:ph type="body" sz="quarter" idx="13"/>
          </p:nvPr>
        </p:nvSpPr>
        <p:spPr>
          <a:xfrm>
            <a:off x="623392" y="7954552"/>
            <a:ext cx="10299700" cy="719999"/>
          </a:xfrm>
        </p:spPr>
        <p:txBody>
          <a:bodyPr/>
          <a:lstStyle/>
          <a:p>
            <a:pPr lvl="0" algn="ctr">
              <a:defRPr/>
            </a:pPr>
            <a:endParaRPr lang="nl-NL" dirty="0"/>
          </a:p>
        </p:txBody>
      </p:sp>
      <p:sp>
        <p:nvSpPr>
          <p:cNvPr id="8" name="Tekstvak 7">
            <a:extLst>
              <a:ext uri="{FF2B5EF4-FFF2-40B4-BE49-F238E27FC236}">
                <a16:creationId xmlns:a16="http://schemas.microsoft.com/office/drawing/2014/main" id="{A8816D74-8D38-A090-6C17-391DAA10A2FD}"/>
              </a:ext>
            </a:extLst>
          </p:cNvPr>
          <p:cNvSpPr txBox="1"/>
          <p:nvPr/>
        </p:nvSpPr>
        <p:spPr>
          <a:xfrm>
            <a:off x="946150" y="3429000"/>
            <a:ext cx="10299700" cy="830997"/>
          </a:xfrm>
          <a:prstGeom prst="rect">
            <a:avLst/>
          </a:prstGeom>
          <a:noFill/>
        </p:spPr>
        <p:txBody>
          <a:bodyPr wrap="square" lIns="0" tIns="0" rIns="0" bIns="0" rtlCol="0">
            <a:spAutoFit/>
          </a:bodyPr>
          <a:lstStyle/>
          <a:p>
            <a:pPr marL="285750" indent="-285750" algn="ctr">
              <a:buFont typeface="Arial" panose="020B0604020202020204" pitchFamily="34" charset="0"/>
              <a:buChar char="•"/>
            </a:pPr>
            <a:r>
              <a:rPr lang="nl-NL" sz="1800" dirty="0" err="1"/>
              <a:t>Rethink</a:t>
            </a:r>
            <a:r>
              <a:rPr lang="nl-NL" sz="1800" dirty="0"/>
              <a:t> </a:t>
            </a:r>
            <a:r>
              <a:rPr lang="nl-NL" sz="1800" dirty="0" err="1"/>
              <a:t>the</a:t>
            </a:r>
            <a:r>
              <a:rPr lang="nl-NL" sz="1800" dirty="0"/>
              <a:t> nature of </a:t>
            </a:r>
            <a:r>
              <a:rPr lang="nl-NL" sz="1800" dirty="0" err="1"/>
              <a:t>digitally</a:t>
            </a:r>
            <a:r>
              <a:rPr lang="nl-NL" sz="1800" dirty="0"/>
              <a:t> </a:t>
            </a:r>
            <a:r>
              <a:rPr lang="nl-NL" sz="1800" dirty="0" err="1"/>
              <a:t>enhanced</a:t>
            </a:r>
            <a:r>
              <a:rPr lang="nl-NL" sz="1800" dirty="0"/>
              <a:t> power </a:t>
            </a:r>
            <a:r>
              <a:rPr lang="nl-NL" sz="1800" dirty="0" err="1"/>
              <a:t>imbalances</a:t>
            </a:r>
            <a:endParaRPr lang="nl-NL" sz="1800" dirty="0"/>
          </a:p>
          <a:p>
            <a:pPr algn="ctr"/>
            <a:r>
              <a:rPr lang="nl-NL" sz="1800" dirty="0"/>
              <a:t> </a:t>
            </a:r>
          </a:p>
          <a:p>
            <a:pPr marL="285750" indent="-285750" algn="ctr">
              <a:buFont typeface="Arial" panose="020B0604020202020204" pitchFamily="34" charset="0"/>
              <a:buChar char="•"/>
            </a:pPr>
            <a:r>
              <a:rPr lang="nl-NL" sz="1800" dirty="0" err="1"/>
              <a:t>Acknowledge</a:t>
            </a:r>
            <a:r>
              <a:rPr lang="nl-NL" sz="1800" dirty="0"/>
              <a:t> </a:t>
            </a:r>
            <a:r>
              <a:rPr lang="nl-NL" sz="1800" dirty="0" err="1"/>
              <a:t>other</a:t>
            </a:r>
            <a:r>
              <a:rPr lang="nl-NL" sz="1800" dirty="0"/>
              <a:t> </a:t>
            </a:r>
            <a:r>
              <a:rPr lang="nl-NL" sz="1800" dirty="0" err="1"/>
              <a:t>causes</a:t>
            </a:r>
            <a:r>
              <a:rPr lang="nl-NL" sz="1800" dirty="0"/>
              <a:t> of </a:t>
            </a:r>
            <a:r>
              <a:rPr lang="nl-NL" sz="1800" dirty="0" err="1"/>
              <a:t>digitally</a:t>
            </a:r>
            <a:r>
              <a:rPr lang="nl-NL" sz="1800" dirty="0"/>
              <a:t> </a:t>
            </a:r>
            <a:r>
              <a:rPr lang="nl-NL" sz="1800" dirty="0" err="1"/>
              <a:t>enhanced</a:t>
            </a:r>
            <a:r>
              <a:rPr lang="nl-NL" sz="1800" dirty="0"/>
              <a:t> power </a:t>
            </a:r>
            <a:r>
              <a:rPr lang="nl-NL" sz="1800" dirty="0" err="1"/>
              <a:t>imbalances</a:t>
            </a:r>
            <a:r>
              <a:rPr lang="nl-NL" sz="1800" dirty="0"/>
              <a:t> </a:t>
            </a:r>
          </a:p>
        </p:txBody>
      </p:sp>
    </p:spTree>
    <p:extLst>
      <p:ext uri="{BB962C8B-B14F-4D97-AF65-F5344CB8AC3E}">
        <p14:creationId xmlns:p14="http://schemas.microsoft.com/office/powerpoint/2010/main" val="323156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9B2C1D3-0A61-3AC2-5F30-A2089FB098F4}"/>
              </a:ext>
            </a:extLst>
          </p:cNvPr>
          <p:cNvSpPr>
            <a:spLocks noGrp="1"/>
          </p:cNvSpPr>
          <p:nvPr>
            <p:ph type="body" sz="quarter" idx="13"/>
          </p:nvPr>
        </p:nvSpPr>
        <p:spPr>
          <a:xfrm>
            <a:off x="1017712" y="2708920"/>
            <a:ext cx="10298980" cy="2710493"/>
          </a:xfrm>
        </p:spPr>
        <p:txBody>
          <a:bodyPr/>
          <a:lstStyle/>
          <a:p>
            <a:pPr marL="342900" indent="-342900">
              <a:buFont typeface="+mj-lt"/>
              <a:buAutoNum type="arabicPeriod"/>
            </a:pPr>
            <a:r>
              <a:rPr lang="nl-NL" dirty="0"/>
              <a:t>Stop putting </a:t>
            </a:r>
            <a:r>
              <a:rPr lang="nl-NL" dirty="0" err="1"/>
              <a:t>the</a:t>
            </a:r>
            <a:r>
              <a:rPr lang="nl-NL" dirty="0"/>
              <a:t> information </a:t>
            </a:r>
            <a:r>
              <a:rPr lang="nl-NL" dirty="0" err="1"/>
              <a:t>paradigm</a:t>
            </a:r>
            <a:r>
              <a:rPr lang="nl-NL" dirty="0"/>
              <a:t> on </a:t>
            </a:r>
            <a:r>
              <a:rPr lang="nl-NL" dirty="0" err="1"/>
              <a:t>the</a:t>
            </a:r>
            <a:r>
              <a:rPr lang="nl-NL" dirty="0"/>
              <a:t> pedestal </a:t>
            </a:r>
            <a:r>
              <a:rPr lang="nl-NL" dirty="0">
                <a:sym typeface="Wingdings" panose="05000000000000000000" pitchFamily="2" charset="2"/>
              </a:rPr>
              <a:t> </a:t>
            </a:r>
            <a:r>
              <a:rPr lang="nl-NL" dirty="0" err="1">
                <a:sym typeface="Wingdings" panose="05000000000000000000" pitchFamily="2" charset="2"/>
              </a:rPr>
              <a:t>maintain</a:t>
            </a:r>
            <a:r>
              <a:rPr lang="nl-NL" dirty="0">
                <a:sym typeface="Wingdings" panose="05000000000000000000" pitchFamily="2" charset="2"/>
              </a:rPr>
              <a:t> focus on privacy as a </a:t>
            </a:r>
            <a:r>
              <a:rPr lang="nl-NL" dirty="0" err="1">
                <a:sym typeface="Wingdings" panose="05000000000000000000" pitchFamily="2" charset="2"/>
              </a:rPr>
              <a:t>shield</a:t>
            </a:r>
            <a:endParaRPr lang="nl-NL" dirty="0"/>
          </a:p>
          <a:p>
            <a:pPr marL="342900" indent="-342900">
              <a:buFont typeface="+mj-lt"/>
              <a:buAutoNum type="arabicPeriod"/>
            </a:pPr>
            <a:endParaRPr lang="nl-NL" dirty="0"/>
          </a:p>
          <a:p>
            <a:pPr marL="342900" indent="-342900">
              <a:buFont typeface="+mj-lt"/>
              <a:buAutoNum type="arabicPeriod"/>
            </a:pPr>
            <a:r>
              <a:rPr lang="nl-NL" dirty="0"/>
              <a:t>Take action </a:t>
            </a:r>
            <a:r>
              <a:rPr lang="nl-NL" dirty="0" err="1"/>
              <a:t>regarding</a:t>
            </a:r>
            <a:r>
              <a:rPr lang="nl-NL" dirty="0"/>
              <a:t> </a:t>
            </a:r>
            <a:r>
              <a:rPr lang="nl-NL" dirty="0" err="1"/>
              <a:t>the</a:t>
            </a:r>
            <a:r>
              <a:rPr lang="nl-NL" dirty="0"/>
              <a:t> </a:t>
            </a:r>
            <a:r>
              <a:rPr lang="nl-NL" dirty="0" err="1"/>
              <a:t>inability</a:t>
            </a:r>
            <a:r>
              <a:rPr lang="nl-NL" dirty="0"/>
              <a:t> </a:t>
            </a:r>
            <a:r>
              <a:rPr lang="nl-NL" dirty="0" err="1"/>
              <a:t>to</a:t>
            </a:r>
            <a:r>
              <a:rPr lang="nl-NL" dirty="0"/>
              <a:t> </a:t>
            </a:r>
            <a:r>
              <a:rPr lang="nl-NL" dirty="0" err="1"/>
              <a:t>choose</a:t>
            </a:r>
            <a:r>
              <a:rPr lang="nl-NL" dirty="0"/>
              <a:t> </a:t>
            </a:r>
            <a:r>
              <a:rPr lang="nl-NL" dirty="0" err="1"/>
              <a:t>freely</a:t>
            </a:r>
            <a:r>
              <a:rPr lang="nl-NL" dirty="0"/>
              <a:t> </a:t>
            </a:r>
            <a:r>
              <a:rPr lang="nl-NL" dirty="0" err="1"/>
              <a:t>and</a:t>
            </a:r>
            <a:r>
              <a:rPr lang="nl-NL" dirty="0"/>
              <a:t> </a:t>
            </a:r>
            <a:r>
              <a:rPr lang="nl-NL" dirty="0" err="1"/>
              <a:t>external</a:t>
            </a:r>
            <a:r>
              <a:rPr lang="nl-NL" dirty="0"/>
              <a:t> factors</a:t>
            </a:r>
          </a:p>
          <a:p>
            <a:endParaRPr lang="nl-NL" dirty="0"/>
          </a:p>
          <a:p>
            <a:pPr marL="342900" indent="-342900">
              <a:buFont typeface="+mj-lt"/>
              <a:buAutoNum type="arabicPeriod"/>
            </a:pPr>
            <a:endParaRPr lang="nl-NL" dirty="0"/>
          </a:p>
          <a:p>
            <a:pPr algn="ctr"/>
            <a:r>
              <a:rPr lang="nl-NL" dirty="0"/>
              <a:t>But EU law is no </a:t>
            </a:r>
            <a:r>
              <a:rPr lang="nl-NL" dirty="0" err="1"/>
              <a:t>stranger</a:t>
            </a:r>
            <a:r>
              <a:rPr lang="nl-NL" dirty="0"/>
              <a:t> </a:t>
            </a:r>
            <a:r>
              <a:rPr lang="nl-NL" dirty="0" err="1"/>
              <a:t>to</a:t>
            </a:r>
            <a:r>
              <a:rPr lang="nl-NL" dirty="0"/>
              <a:t> </a:t>
            </a:r>
            <a:r>
              <a:rPr lang="nl-NL" dirty="0" err="1"/>
              <a:t>this</a:t>
            </a:r>
            <a:r>
              <a:rPr lang="nl-NL" dirty="0"/>
              <a:t>! </a:t>
            </a:r>
            <a:r>
              <a:rPr lang="nl-NL" dirty="0">
                <a:sym typeface="Wingdings" panose="05000000000000000000" pitchFamily="2" charset="2"/>
              </a:rPr>
              <a:t></a:t>
            </a:r>
            <a:endParaRPr lang="nl-NL" dirty="0"/>
          </a:p>
        </p:txBody>
      </p:sp>
      <p:sp>
        <p:nvSpPr>
          <p:cNvPr id="3" name="Titel 2">
            <a:extLst>
              <a:ext uri="{FF2B5EF4-FFF2-40B4-BE49-F238E27FC236}">
                <a16:creationId xmlns:a16="http://schemas.microsoft.com/office/drawing/2014/main" id="{77C9306C-C710-BD75-BF50-9688C86737CB}"/>
              </a:ext>
            </a:extLst>
          </p:cNvPr>
          <p:cNvSpPr>
            <a:spLocks noGrp="1"/>
          </p:cNvSpPr>
          <p:nvPr>
            <p:ph type="title"/>
          </p:nvPr>
        </p:nvSpPr>
        <p:spPr/>
        <p:txBody>
          <a:bodyPr/>
          <a:lstStyle/>
          <a:p>
            <a:pPr algn="ctr"/>
            <a:r>
              <a:rPr lang="nl-NL" dirty="0"/>
              <a:t>How </a:t>
            </a:r>
            <a:r>
              <a:rPr lang="nl-NL" dirty="0" err="1"/>
              <a:t>to</a:t>
            </a:r>
            <a:r>
              <a:rPr lang="nl-NL" dirty="0"/>
              <a:t> </a:t>
            </a:r>
            <a:r>
              <a:rPr lang="nl-NL" dirty="0" err="1"/>
              <a:t>practically</a:t>
            </a:r>
            <a:r>
              <a:rPr lang="nl-NL" dirty="0"/>
              <a:t> </a:t>
            </a:r>
            <a:r>
              <a:rPr lang="nl-NL" dirty="0" err="1"/>
              <a:t>combat</a:t>
            </a:r>
            <a:r>
              <a:rPr lang="nl-NL" dirty="0"/>
              <a:t> </a:t>
            </a:r>
            <a:r>
              <a:rPr lang="nl-NL" dirty="0" err="1"/>
              <a:t>digitally</a:t>
            </a:r>
            <a:r>
              <a:rPr lang="nl-NL" dirty="0"/>
              <a:t> </a:t>
            </a:r>
            <a:r>
              <a:rPr lang="nl-NL" dirty="0" err="1"/>
              <a:t>enhanced</a:t>
            </a:r>
            <a:r>
              <a:rPr lang="nl-NL" dirty="0"/>
              <a:t> power </a:t>
            </a:r>
            <a:r>
              <a:rPr lang="nl-NL" dirty="0" err="1"/>
              <a:t>imbalances</a:t>
            </a:r>
            <a:r>
              <a:rPr lang="nl-NL" dirty="0"/>
              <a:t>?</a:t>
            </a:r>
          </a:p>
        </p:txBody>
      </p:sp>
      <p:sp>
        <p:nvSpPr>
          <p:cNvPr id="4" name="Tijdelijke aanduiding voor tekst 3">
            <a:extLst>
              <a:ext uri="{FF2B5EF4-FFF2-40B4-BE49-F238E27FC236}">
                <a16:creationId xmlns:a16="http://schemas.microsoft.com/office/drawing/2014/main" id="{9150710F-A5DA-9A1F-2D18-AB50C3C2855D}"/>
              </a:ext>
            </a:extLst>
          </p:cNvPr>
          <p:cNvSpPr>
            <a:spLocks noGrp="1"/>
          </p:cNvSpPr>
          <p:nvPr>
            <p:ph type="body" sz="quarter" idx="1002"/>
          </p:nvPr>
        </p:nvSpPr>
        <p:spPr/>
        <p:txBody>
          <a:bodyPr/>
          <a:lstStyle/>
          <a:p>
            <a:endParaRPr lang="nl-NL"/>
          </a:p>
        </p:txBody>
      </p:sp>
    </p:spTree>
    <p:extLst>
      <p:ext uri="{BB962C8B-B14F-4D97-AF65-F5344CB8AC3E}">
        <p14:creationId xmlns:p14="http://schemas.microsoft.com/office/powerpoint/2010/main" val="3813653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ceholder 1">
            <a:extLst>
              <a:ext uri="{FF2B5EF4-FFF2-40B4-BE49-F238E27FC236}">
                <a16:creationId xmlns:a16="http://schemas.microsoft.com/office/drawing/2014/main" id="{CA112733-8D84-4185-A440-97A0DAA270BD}"/>
              </a:ext>
            </a:extLst>
          </p:cNvPr>
          <p:cNvSpPr>
            <a:spLocks noGrp="1"/>
          </p:cNvSpPr>
          <p:nvPr>
            <p:ph type="body" sz="quarter" idx="16"/>
          </p:nvPr>
        </p:nvSpPr>
        <p:spPr>
          <a:xfrm>
            <a:off x="939613" y="5877272"/>
            <a:ext cx="9900000" cy="216000"/>
          </a:xfrm>
        </p:spPr>
        <p:txBody>
          <a:bodyPr/>
          <a:lstStyle/>
          <a:p>
            <a:r>
              <a:rPr lang="en-GB" dirty="0"/>
              <a:t>michelle.liu@ru.nl</a:t>
            </a:r>
          </a:p>
        </p:txBody>
      </p:sp>
      <p:sp>
        <p:nvSpPr>
          <p:cNvPr id="8" name="Placeholder 2">
            <a:extLst>
              <a:ext uri="{FF2B5EF4-FFF2-40B4-BE49-F238E27FC236}">
                <a16:creationId xmlns:a16="http://schemas.microsoft.com/office/drawing/2014/main" id="{D3DA2521-808E-495E-88BB-D395FF88EB99}"/>
              </a:ext>
            </a:extLst>
          </p:cNvPr>
          <p:cNvSpPr>
            <a:spLocks noGrp="1"/>
          </p:cNvSpPr>
          <p:nvPr>
            <p:ph type="body" sz="quarter" idx="15"/>
          </p:nvPr>
        </p:nvSpPr>
        <p:spPr>
          <a:xfrm>
            <a:off x="939613" y="5065918"/>
            <a:ext cx="9764899" cy="307298"/>
          </a:xfrm>
        </p:spPr>
        <p:txBody>
          <a:bodyPr/>
          <a:lstStyle/>
          <a:p>
            <a:pPr algn="ctr"/>
            <a:r>
              <a:rPr lang="en-GB" dirty="0"/>
              <a:t>1</a:t>
            </a:r>
            <a:r>
              <a:rPr lang="en-GB" baseline="30000" dirty="0"/>
              <a:t>st</a:t>
            </a:r>
            <a:r>
              <a:rPr lang="en-GB" dirty="0"/>
              <a:t> European conference IACL, </a:t>
            </a:r>
            <a:r>
              <a:rPr lang="en-GB" dirty="0" err="1"/>
              <a:t>Girton</a:t>
            </a:r>
            <a:r>
              <a:rPr lang="en-GB" dirty="0"/>
              <a:t> College Cambridge (UK)</a:t>
            </a:r>
          </a:p>
        </p:txBody>
      </p:sp>
      <p:sp>
        <p:nvSpPr>
          <p:cNvPr id="7" name="Placeholder 3">
            <a:extLst>
              <a:ext uri="{FF2B5EF4-FFF2-40B4-BE49-F238E27FC236}">
                <a16:creationId xmlns:a16="http://schemas.microsoft.com/office/drawing/2014/main" id="{6BF34FB1-DA5E-4CB1-983E-E2A1F9F56F30}"/>
              </a:ext>
            </a:extLst>
          </p:cNvPr>
          <p:cNvSpPr>
            <a:spLocks noGrp="1"/>
          </p:cNvSpPr>
          <p:nvPr>
            <p:ph type="body" sz="quarter" idx="14"/>
          </p:nvPr>
        </p:nvSpPr>
        <p:spPr/>
        <p:txBody>
          <a:bodyPr/>
          <a:lstStyle/>
          <a:p>
            <a:pPr algn="ctr"/>
            <a:r>
              <a:rPr lang="en-GB" dirty="0"/>
              <a:t>P.Y.M. (Michelle) Liu</a:t>
            </a:r>
          </a:p>
          <a:p>
            <a:pPr algn="ctr"/>
            <a:r>
              <a:rPr lang="en-GB" dirty="0"/>
              <a:t>PhD Candidate Radboud University Nijmegen, The Netherlands</a:t>
            </a:r>
          </a:p>
        </p:txBody>
      </p:sp>
      <p:sp>
        <p:nvSpPr>
          <p:cNvPr id="6" name="Placeholder 4">
            <a:extLst>
              <a:ext uri="{FF2B5EF4-FFF2-40B4-BE49-F238E27FC236}">
                <a16:creationId xmlns:a16="http://schemas.microsoft.com/office/drawing/2014/main" id="{9BDA1F51-3FE3-442D-824C-A417D5EB3EAD}"/>
              </a:ext>
            </a:extLst>
          </p:cNvPr>
          <p:cNvSpPr>
            <a:spLocks noGrp="1"/>
          </p:cNvSpPr>
          <p:nvPr>
            <p:ph type="body" sz="quarter" idx="13"/>
          </p:nvPr>
        </p:nvSpPr>
        <p:spPr/>
        <p:txBody>
          <a:bodyPr/>
          <a:lstStyle/>
          <a:p>
            <a:pPr algn="ctr"/>
            <a:r>
              <a:rPr lang="en-GB" dirty="0"/>
              <a:t>Thank you!</a:t>
            </a:r>
          </a:p>
        </p:txBody>
      </p:sp>
    </p:spTree>
    <p:extLst>
      <p:ext uri="{BB962C8B-B14F-4D97-AF65-F5344CB8AC3E}">
        <p14:creationId xmlns:p14="http://schemas.microsoft.com/office/powerpoint/2010/main" val="3759863104"/>
      </p:ext>
    </p:extLst>
  </p:cSld>
  <p:clrMapOvr>
    <a:masterClrMapping/>
  </p:clrMapOvr>
</p:sld>
</file>

<file path=ppt/theme/theme1.xml><?xml version="1.0" encoding="utf-8"?>
<a:theme xmlns:a="http://schemas.openxmlformats.org/drawingml/2006/main" name="Corporate identity">
  <a:themeElements>
    <a:clrScheme name="Kleuren Radboud University PP">
      <a:dk1>
        <a:sysClr val="windowText" lastClr="000000"/>
      </a:dk1>
      <a:lt1>
        <a:sysClr val="window" lastClr="FFFFFF"/>
      </a:lt1>
      <a:dk2>
        <a:srgbClr val="000000"/>
      </a:dk2>
      <a:lt2>
        <a:srgbClr val="FFFFFF"/>
      </a:lt2>
      <a:accent1>
        <a:srgbClr val="E3000B"/>
      </a:accent1>
      <a:accent2>
        <a:srgbClr val="BE311A"/>
      </a:accent2>
      <a:accent3>
        <a:srgbClr val="730E04"/>
      </a:accent3>
      <a:accent4>
        <a:srgbClr val="FF424B"/>
      </a:accent4>
      <a:accent5>
        <a:srgbClr val="8F2011"/>
      </a:accent5>
      <a:accent6>
        <a:srgbClr val="4A0004"/>
      </a:accent6>
      <a:hlink>
        <a:srgbClr val="000000"/>
      </a:hlink>
      <a:folHlink>
        <a:srgbClr val="000000"/>
      </a:folHlink>
    </a:clrScheme>
    <a:fontScheme name="Lettertypen Radboud University PP">
      <a:majorFont>
        <a:latin typeface="Open Sans ExtraBold"/>
        <a:ea typeface=""/>
        <a:cs typeface=""/>
      </a:majorFont>
      <a:minorFont>
        <a:latin typeface="Open San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sz="1800" dirty="0" err="1" smtClean="0"/>
        </a:defPPr>
      </a:lstStyle>
    </a:txDef>
  </a:objectDefaults>
  <a:extraClrSchemeLst/>
  <a:custClrLst>
    <a:custClr name="Poppy">
      <a:srgbClr val="FF424B"/>
    </a:custClr>
    <a:custClr name="Poppy tekst 1">
      <a:srgbClr val="EE1C25"/>
    </a:custClr>
    <a:custClr name="Poppy tekst 2">
      <a:srgbClr val="730E04"/>
    </a:custClr>
    <a:custClr>
      <a:srgbClr val="FFFFFF"/>
    </a:custClr>
    <a:custClr name="Red Impact">
      <a:srgbClr val="E3000B"/>
    </a:custClr>
    <a:custClr name="Red Impact tekst 1">
      <a:srgbClr val="8C201B"/>
    </a:custClr>
    <a:custClr name="Red Impact tekst 2">
      <a:srgbClr val="41000E"/>
    </a:custClr>
    <a:custClr>
      <a:srgbClr val="FFFFFF"/>
    </a:custClr>
    <a:custClr>
      <a:srgbClr val="FFFFFF"/>
    </a:custClr>
    <a:custClr>
      <a:srgbClr val="FFFFFF"/>
    </a:custClr>
    <a:custClr name="Lady bug">
      <a:srgbClr val="BE311A"/>
    </a:custClr>
    <a:custClr name="Lady bug tekst 1">
      <a:srgbClr val="F15A5C"/>
    </a:custClr>
    <a:custClr name="Lady bug tekst 2">
      <a:srgbClr val="8C201B"/>
    </a:custClr>
    <a:custClr>
      <a:srgbClr val="FFFFFF"/>
    </a:custClr>
    <a:custClr name="Berry">
      <a:srgbClr val="8F2011"/>
    </a:custClr>
    <a:custClr name="Berry tekst 1">
      <a:srgbClr val="F15A5C"/>
    </a:custClr>
    <a:custClr name="Berry tekst 2">
      <a:srgbClr val="EE1C25"/>
    </a:custClr>
    <a:custClr>
      <a:srgbClr val="FFFFFF"/>
    </a:custClr>
    <a:custClr>
      <a:srgbClr val="FFFFFF"/>
    </a:custClr>
    <a:custClr>
      <a:srgbClr val="FFFFFF"/>
    </a:custClr>
    <a:custClr name="Maroon">
      <a:srgbClr val="730E04"/>
    </a:custClr>
    <a:custClr name="Maroon tekst 1">
      <a:srgbClr val="F15A5C"/>
    </a:custClr>
    <a:custClr name="Maroon tekst 2">
      <a:srgbClr val="EE1C25"/>
    </a:custClr>
    <a:custClr>
      <a:srgbClr val="FFFFFF"/>
    </a:custClr>
    <a:custClr name="Mahogany">
      <a:srgbClr val="4A0004"/>
    </a:custClr>
    <a:custClr name="Mahogany tekst 1">
      <a:srgbClr val="F15A5C"/>
    </a:custClr>
    <a:custClr name="Mahogany tekst 2">
      <a:srgbClr val="EE1C25"/>
    </a:custClr>
    <a:custClr>
      <a:srgbClr val="FFFFFF"/>
    </a:custClr>
    <a:custClr>
      <a:srgbClr val="FFFFFF"/>
    </a:custClr>
    <a:custClr>
      <a:srgbClr val="FFFFFF"/>
    </a:custClr>
    <a:custClr name="Gray (Charts and table only)">
      <a:srgbClr val="797777"/>
    </a:custClr>
    <a:custClr name="Orange (Charts and table only)">
      <a:srgbClr val="D05208"/>
    </a:custClr>
    <a:custClr name="Blue (Charts and table only)">
      <a:srgbClr val="008ACB"/>
    </a:custClr>
    <a:custClr name="Petrol (Charts and table only)">
      <a:srgbClr val="008F89"/>
    </a:custClr>
    <a:custClr name="Green (Charts and table only)">
      <a:srgbClr val="4AA943"/>
    </a:custClr>
    <a:custClr name="Yellow (Charts and table only)">
      <a:srgbClr val="CCAF00"/>
    </a:custClr>
  </a:custClrLst>
  <a:extLst>
    <a:ext uri="{05A4C25C-085E-4340-85A3-A5531E510DB2}">
      <thm15:themeFamily xmlns:thm15="http://schemas.microsoft.com/office/thememl/2012/main" name="Presentation Radboud University.potx" id="{2214C47D-CDFA-40EA-B17B-F3DF3FE80E08}" vid="{5DBF791C-4672-440D-ADE9-3481520972EB}"/>
    </a:ext>
  </a:extLst>
</a:theme>
</file>

<file path=ppt/theme/theme2.xml><?xml version="1.0" encoding="utf-8"?>
<a:theme xmlns:a="http://schemas.openxmlformats.org/drawingml/2006/main" name="Office-thema">
  <a:themeElements>
    <a:clrScheme name="Notes colors">
      <a:dk1>
        <a:srgbClr val="000000"/>
      </a:dk1>
      <a:lt1>
        <a:srgbClr val="FFFFFF"/>
      </a:lt1>
      <a:dk2>
        <a:srgbClr val="000000"/>
      </a:dk2>
      <a:lt2>
        <a:srgbClr val="FFFFFF"/>
      </a:lt2>
      <a:accent1>
        <a:srgbClr val="E3000B"/>
      </a:accent1>
      <a:accent2>
        <a:srgbClr val="BE311A"/>
      </a:accent2>
      <a:accent3>
        <a:srgbClr val="730E04"/>
      </a:accent3>
      <a:accent4>
        <a:srgbClr val="FF424B"/>
      </a:accent4>
      <a:accent5>
        <a:srgbClr val="8F2011"/>
      </a:accent5>
      <a:accent6>
        <a:srgbClr val="4A0004"/>
      </a:accent6>
      <a:hlink>
        <a:srgbClr val="000000"/>
      </a:hlink>
      <a:folHlink>
        <a:srgbClr val="000000"/>
      </a:folHlink>
    </a:clrScheme>
    <a:fontScheme name="Notes fonts">
      <a:majorFont>
        <a:latin typeface="Open Sans ExtraBold"/>
        <a:ea typeface=""/>
        <a:cs typeface=""/>
      </a:majorFont>
      <a:minorFont>
        <a:latin typeface="Open San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Handout colors">
      <a:dk1>
        <a:srgbClr val="000000"/>
      </a:dk1>
      <a:lt1>
        <a:srgbClr val="FFFFFF"/>
      </a:lt1>
      <a:dk2>
        <a:srgbClr val="000000"/>
      </a:dk2>
      <a:lt2>
        <a:srgbClr val="FFFFFF"/>
      </a:lt2>
      <a:accent1>
        <a:srgbClr val="E3000B"/>
      </a:accent1>
      <a:accent2>
        <a:srgbClr val="BE311A"/>
      </a:accent2>
      <a:accent3>
        <a:srgbClr val="730E04"/>
      </a:accent3>
      <a:accent4>
        <a:srgbClr val="FF424B"/>
      </a:accent4>
      <a:accent5>
        <a:srgbClr val="8F2011"/>
      </a:accent5>
      <a:accent6>
        <a:srgbClr val="4A0004"/>
      </a:accent6>
      <a:hlink>
        <a:srgbClr val="000000"/>
      </a:hlink>
      <a:folHlink>
        <a:srgbClr val="000000"/>
      </a:folHlink>
    </a:clrScheme>
    <a:fontScheme name="Handout fonts">
      <a:majorFont>
        <a:latin typeface="Open Sans ExtraBold"/>
        <a:ea typeface=""/>
        <a:cs typeface=""/>
      </a:majorFont>
      <a:minorFont>
        <a:latin typeface="Open San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C0EC3E7AE1624486703A8DE716B0A0" ma:contentTypeVersion="12" ma:contentTypeDescription="Create a new document." ma:contentTypeScope="" ma:versionID="bd4e696b22c223ec1b6f350fa6b3c06b">
  <xsd:schema xmlns:xsd="http://www.w3.org/2001/XMLSchema" xmlns:xs="http://www.w3.org/2001/XMLSchema" xmlns:p="http://schemas.microsoft.com/office/2006/metadata/properties" xmlns:ns2="6c9adb6a-31a4-4f45-9d26-e54529ba17b1" xmlns:ns3="9a4bea7b-ef5b-494a-b74a-12f55fb6040a" targetNamespace="http://schemas.microsoft.com/office/2006/metadata/properties" ma:root="true" ma:fieldsID="250759f8b9bf2f5ee177ffdacb96b987" ns2:_="" ns3:_="">
    <xsd:import namespace="6c9adb6a-31a4-4f45-9d26-e54529ba17b1"/>
    <xsd:import namespace="9a4bea7b-ef5b-494a-b74a-12f55fb6040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9adb6a-31a4-4f45-9d26-e54529ba17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479e1c4-431f-42ea-b6f3-1b0615c9ce1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4bea7b-ef5b-494a-b74a-12f55fb6040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fa6e5eb-555e-41ae-b4e8-dd579f2c9a8d}" ma:internalName="TaxCatchAll" ma:showField="CatchAllData" ma:web="9a4bea7b-ef5b-494a-b74a-12f55fb604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juid xmlns="http://www.joulesunlimited.com/juid"/>
</file>

<file path=customXml/item4.xml><?xml version="1.0" encoding="utf-8"?>
<juid xmlns="http://www.joulesunlimited.com/juid"/>
</file>

<file path=customXml/item5.xml><?xml version="1.0" encoding="utf-8"?>
<juid xmlns="http://www.joulesunlimited.com/juid"/>
</file>

<file path=customXml/item6.xml><?xml version="1.0" encoding="utf-8"?>
<juid xmlns="http://www.joulesunlimited.com/juid"/>
</file>

<file path=customXml/item7.xml><?xml version="1.0" encoding="utf-8"?>
<p:properties xmlns:p="http://schemas.microsoft.com/office/2006/metadata/properties" xmlns:xsi="http://www.w3.org/2001/XMLSchema-instance" xmlns:pc="http://schemas.microsoft.com/office/infopath/2007/PartnerControls">
  <documentManagement>
    <lcf76f155ced4ddcb4097134ff3c332f xmlns="6c9adb6a-31a4-4f45-9d26-e54529ba17b1">
      <Terms xmlns="http://schemas.microsoft.com/office/infopath/2007/PartnerControls"/>
    </lcf76f155ced4ddcb4097134ff3c332f>
    <TaxCatchAll xmlns="9a4bea7b-ef5b-494a-b74a-12f55fb6040a" xsi:nil="true"/>
  </documentManagement>
</p:properties>
</file>

<file path=customXml/item8.xml><?xml version="1.0" encoding="utf-8"?>
<juid xmlns="http://www.joulesunlimited.com/juid"/>
</file>

<file path=customXml/item9.xml><?xml version="1.0" encoding="utf-8"?>
<juid xmlns="http://www.joulesunlimited.com/juid"/>
</file>

<file path=customXml/itemProps1.xml><?xml version="1.0" encoding="utf-8"?>
<ds:datastoreItem xmlns:ds="http://schemas.openxmlformats.org/officeDocument/2006/customXml" ds:itemID="{8A796BF6-35B3-4900-ACE4-EDA62D81ED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9adb6a-31a4-4f45-9d26-e54529ba17b1"/>
    <ds:schemaRef ds:uri="9a4bea7b-ef5b-494a-b74a-12f55fb604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29EF52-B763-4E52-94BD-D908A89F10C0}">
  <ds:schemaRefs>
    <ds:schemaRef ds:uri="http://schemas.microsoft.com/sharepoint/v3/contenttype/forms"/>
  </ds:schemaRefs>
</ds:datastoreItem>
</file>

<file path=customXml/itemProps3.xml><?xml version="1.0" encoding="utf-8"?>
<ds:datastoreItem xmlns:ds="http://schemas.openxmlformats.org/officeDocument/2006/customXml" ds:itemID="{65919D97-51AC-44E2-B4DB-46EE1563EEC2}">
  <ds:schemaRefs>
    <ds:schemaRef ds:uri="http://www.joulesunlimited.com/juid"/>
  </ds:schemaRefs>
</ds:datastoreItem>
</file>

<file path=customXml/itemProps4.xml><?xml version="1.0" encoding="utf-8"?>
<ds:datastoreItem xmlns:ds="http://schemas.openxmlformats.org/officeDocument/2006/customXml" ds:itemID="{11CFDEC4-653E-424D-81B1-F58AC6D98CC0}">
  <ds:schemaRefs>
    <ds:schemaRef ds:uri="http://www.joulesunlimited.com/juid"/>
  </ds:schemaRefs>
</ds:datastoreItem>
</file>

<file path=customXml/itemProps5.xml><?xml version="1.0" encoding="utf-8"?>
<ds:datastoreItem xmlns:ds="http://schemas.openxmlformats.org/officeDocument/2006/customXml" ds:itemID="{49B489D0-65FE-4206-AFF4-C06A6DF1A844}">
  <ds:schemaRefs>
    <ds:schemaRef ds:uri="http://www.joulesunlimited.com/juid"/>
  </ds:schemaRefs>
</ds:datastoreItem>
</file>

<file path=customXml/itemProps6.xml><?xml version="1.0" encoding="utf-8"?>
<ds:datastoreItem xmlns:ds="http://schemas.openxmlformats.org/officeDocument/2006/customXml" ds:itemID="{601C3B0B-087E-4744-948E-47445817C688}">
  <ds:schemaRefs>
    <ds:schemaRef ds:uri="http://www.joulesunlimited.com/juid"/>
  </ds:schemaRefs>
</ds:datastoreItem>
</file>

<file path=customXml/itemProps7.xml><?xml version="1.0" encoding="utf-8"?>
<ds:datastoreItem xmlns:ds="http://schemas.openxmlformats.org/officeDocument/2006/customXml" ds:itemID="{BA5D039B-D5C5-4FF0-AE1F-B403C9954011}">
  <ds:schemaRefs>
    <ds:schemaRef ds:uri="http://purl.org/dc/terms/"/>
    <ds:schemaRef ds:uri="http://schemas.microsoft.com/office/infopath/2007/PartnerControls"/>
    <ds:schemaRef ds:uri="http://schemas.openxmlformats.org/package/2006/metadata/core-properties"/>
    <ds:schemaRef ds:uri="http://purl.org/dc/elements/1.1/"/>
    <ds:schemaRef ds:uri="http://schemas.microsoft.com/office/2006/documentManagement/types"/>
    <ds:schemaRef ds:uri="http://www.w3.org/XML/1998/namespace"/>
    <ds:schemaRef ds:uri="http://schemas.microsoft.com/office/2006/metadata/properties"/>
    <ds:schemaRef ds:uri="http://purl.org/dc/dcmitype/"/>
    <ds:schemaRef ds:uri="9a4bea7b-ef5b-494a-b74a-12f55fb6040a"/>
    <ds:schemaRef ds:uri="6c9adb6a-31a4-4f45-9d26-e54529ba17b1"/>
  </ds:schemaRefs>
</ds:datastoreItem>
</file>

<file path=customXml/itemProps8.xml><?xml version="1.0" encoding="utf-8"?>
<ds:datastoreItem xmlns:ds="http://schemas.openxmlformats.org/officeDocument/2006/customXml" ds:itemID="{02B10460-7494-489E-93B8-4D49CE66F7B2}">
  <ds:schemaRefs>
    <ds:schemaRef ds:uri="http://www.joulesunlimited.com/juid"/>
  </ds:schemaRefs>
</ds:datastoreItem>
</file>

<file path=customXml/itemProps9.xml><?xml version="1.0" encoding="utf-8"?>
<ds:datastoreItem xmlns:ds="http://schemas.openxmlformats.org/officeDocument/2006/customXml" ds:itemID="{5E8D386F-DA8E-4635-ADD4-4E52F91BAA66}">
  <ds:schemaRefs>
    <ds:schemaRef ds:uri="http://www.joulesunlimited.com/juid"/>
  </ds:schemaRefs>
</ds:datastoreItem>
</file>

<file path=docProps/app.xml><?xml version="1.0" encoding="utf-8"?>
<Properties xmlns="http://schemas.openxmlformats.org/officeDocument/2006/extended-properties" xmlns:vt="http://schemas.openxmlformats.org/officeDocument/2006/docPropsVTypes">
  <Template>Presentation Radboud University</Template>
  <TotalTime>1267</TotalTime>
  <Words>423</Words>
  <Application>Microsoft Office PowerPoint</Application>
  <PresentationFormat>Breedbeeld</PresentationFormat>
  <Paragraphs>70</Paragraphs>
  <Slides>11</Slides>
  <Notes>5</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11</vt:i4>
      </vt:variant>
    </vt:vector>
  </HeadingPairs>
  <TitlesOfParts>
    <vt:vector size="18" baseType="lpstr">
      <vt:lpstr>Arial</vt:lpstr>
      <vt:lpstr>Open Sans</vt:lpstr>
      <vt:lpstr>Open Sans ExtraBold</vt:lpstr>
      <vt:lpstr>Open Sans Light</vt:lpstr>
      <vt:lpstr>Open Sans SemiBold</vt:lpstr>
      <vt:lpstr>Wingdings</vt:lpstr>
      <vt:lpstr>Corporate identity</vt:lpstr>
      <vt:lpstr>PowerPoint-presentatie</vt:lpstr>
      <vt:lpstr>Question </vt:lpstr>
      <vt:lpstr>Structure </vt:lpstr>
      <vt:lpstr>Why EU law does not properly capture the power imbalance in the digital age</vt:lpstr>
      <vt:lpstr>The three assumptions</vt:lpstr>
      <vt:lpstr>Information asymmetry causes the power imbalance</vt:lpstr>
      <vt:lpstr>Special relationships cause the power imbalance </vt:lpstr>
      <vt:lpstr>Personal characteristics cause an even bigger power imbalance </vt:lpstr>
      <vt:lpstr>So, what is missing?</vt:lpstr>
      <vt:lpstr>How to practically combat digitally enhanced power imbalances?</vt:lpstr>
      <vt:lpstr>PowerPoint-presentatie</vt:lpstr>
    </vt:vector>
  </TitlesOfParts>
  <Manager/>
  <Company>Radboud Universiteit Nijmegen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
  <dc:creator>Koemans, A. (Anne)</dc:creator>
  <cp:keywords/>
  <dc:description>Template version: 1.0 - 24 Augustus 2020_x000d_
Templates: www.JoulesUnlimited.com</dc:description>
  <cp:lastModifiedBy>Liu, P.Y.M. (Michelle)</cp:lastModifiedBy>
  <cp:revision>19</cp:revision>
  <dcterms:created xsi:type="dcterms:W3CDTF">2020-08-27T08:53:08Z</dcterms:created>
  <dcterms:modified xsi:type="dcterms:W3CDTF">2024-09-01T15:05:21Z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0x010100B4C0EC3E7AE1624486703A8DE716B0A0</vt:lpwstr>
  </property>
</Properties>
</file>