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1" r:id="rId1"/>
  </p:sldMasterIdLst>
  <p:notesMasterIdLst>
    <p:notesMasterId r:id="rId13"/>
  </p:notesMasterIdLst>
  <p:sldIdLst>
    <p:sldId id="256" r:id="rId2"/>
    <p:sldId id="297" r:id="rId3"/>
    <p:sldId id="311" r:id="rId4"/>
    <p:sldId id="339" r:id="rId5"/>
    <p:sldId id="313" r:id="rId6"/>
    <p:sldId id="273" r:id="rId7"/>
    <p:sldId id="343" r:id="rId8"/>
    <p:sldId id="291" r:id="rId9"/>
    <p:sldId id="327" r:id="rId10"/>
    <p:sldId id="317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004D"/>
    <a:srgbClr val="FFEB00"/>
    <a:srgbClr val="CDF4E1"/>
    <a:srgbClr val="88D9F6"/>
    <a:srgbClr val="C5F0AC"/>
    <a:srgbClr val="FFB300"/>
    <a:srgbClr val="FFE8EB"/>
    <a:srgbClr val="FF8C0B"/>
    <a:srgbClr val="A7EAB5"/>
    <a:srgbClr val="FFB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/>
    <p:restoredTop sz="85603"/>
  </p:normalViewPr>
  <p:slideViewPr>
    <p:cSldViewPr snapToGrid="0" snapToObjects="1">
      <p:cViewPr varScale="1">
        <p:scale>
          <a:sx n="93" d="100"/>
          <a:sy n="93" d="100"/>
        </p:scale>
        <p:origin x="13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651E51-6AB6-A041-B7EF-E4857E2FC895}" type="doc">
      <dgm:prSet loTypeId="urn:microsoft.com/office/officeart/2018/2/layout/IconCircle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2F8D3259-4216-2E4D-9AC2-BA7B3272BFC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noProof="0" dirty="0"/>
            <a:t>Digital Content or Services</a:t>
          </a:r>
        </a:p>
      </dgm:t>
    </dgm:pt>
    <dgm:pt modelId="{F09D5D6F-03B9-5A47-810B-ACE42A70D708}" type="parTrans" cxnId="{DAA5E3A1-C897-5C4D-B930-E11ADE4BBF3A}">
      <dgm:prSet/>
      <dgm:spPr/>
      <dgm:t>
        <a:bodyPr/>
        <a:lstStyle/>
        <a:p>
          <a:endParaRPr lang="tr-TR"/>
        </a:p>
      </dgm:t>
    </dgm:pt>
    <dgm:pt modelId="{5EFA31E7-3A3E-674E-8C23-BD3D760E651D}" type="sibTrans" cxnId="{DAA5E3A1-C897-5C4D-B930-E11ADE4BBF3A}">
      <dgm:prSet/>
      <dgm:spPr/>
      <dgm:t>
        <a:bodyPr/>
        <a:lstStyle/>
        <a:p>
          <a:pPr>
            <a:lnSpc>
              <a:spcPct val="100000"/>
            </a:lnSpc>
          </a:pPr>
          <a:endParaRPr lang="tr-TR"/>
        </a:p>
      </dgm:t>
    </dgm:pt>
    <dgm:pt modelId="{7029DF5C-D71A-1C4F-A1FA-D76659064C0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noProof="0" dirty="0"/>
            <a:t>Digital products</a:t>
          </a:r>
        </a:p>
      </dgm:t>
    </dgm:pt>
    <dgm:pt modelId="{4FC4B5A3-2DB4-5F4A-B5EE-13C060CDF07C}" type="parTrans" cxnId="{FABB69F3-A3C8-194B-9959-B846B2B6B266}">
      <dgm:prSet/>
      <dgm:spPr/>
      <dgm:t>
        <a:bodyPr/>
        <a:lstStyle/>
        <a:p>
          <a:endParaRPr lang="tr-TR"/>
        </a:p>
      </dgm:t>
    </dgm:pt>
    <dgm:pt modelId="{31803E36-9410-F343-BEEC-45C7132068C5}" type="sibTrans" cxnId="{FABB69F3-A3C8-194B-9959-B846B2B6B266}">
      <dgm:prSet/>
      <dgm:spPr/>
      <dgm:t>
        <a:bodyPr/>
        <a:lstStyle/>
        <a:p>
          <a:pPr>
            <a:lnSpc>
              <a:spcPct val="100000"/>
            </a:lnSpc>
          </a:pPr>
          <a:endParaRPr lang="tr-TR"/>
        </a:p>
      </dgm:t>
    </dgm:pt>
    <dgm:pt modelId="{0366F6BE-7787-4D43-AFAC-B0D44302046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noProof="0" dirty="0"/>
            <a:t>(Personal) Data as currency contracts</a:t>
          </a:r>
        </a:p>
      </dgm:t>
    </dgm:pt>
    <dgm:pt modelId="{EE48C48E-776E-2A4B-8FDF-86742A82B0D8}" type="parTrans" cxnId="{432A2936-4AC8-3746-B587-855835B1DE43}">
      <dgm:prSet/>
      <dgm:spPr/>
      <dgm:t>
        <a:bodyPr/>
        <a:lstStyle/>
        <a:p>
          <a:endParaRPr lang="tr-TR"/>
        </a:p>
      </dgm:t>
    </dgm:pt>
    <dgm:pt modelId="{3311DD2F-5E9F-3442-92BE-823027255648}" type="sibTrans" cxnId="{432A2936-4AC8-3746-B587-855835B1DE43}">
      <dgm:prSet/>
      <dgm:spPr/>
      <dgm:t>
        <a:bodyPr/>
        <a:lstStyle/>
        <a:p>
          <a:endParaRPr lang="tr-TR"/>
        </a:p>
      </dgm:t>
    </dgm:pt>
    <dgm:pt modelId="{956C2D48-34E2-434F-8B72-2102FB053622}" type="pres">
      <dgm:prSet presAssocID="{8C651E51-6AB6-A041-B7EF-E4857E2FC895}" presName="root" presStyleCnt="0">
        <dgm:presLayoutVars>
          <dgm:dir/>
          <dgm:resizeHandles val="exact"/>
        </dgm:presLayoutVars>
      </dgm:prSet>
      <dgm:spPr/>
    </dgm:pt>
    <dgm:pt modelId="{9D0F973E-3425-4FD6-A5F1-4F0BA3C5C09D}" type="pres">
      <dgm:prSet presAssocID="{8C651E51-6AB6-A041-B7EF-E4857E2FC895}" presName="container" presStyleCnt="0">
        <dgm:presLayoutVars>
          <dgm:dir/>
          <dgm:resizeHandles val="exact"/>
        </dgm:presLayoutVars>
      </dgm:prSet>
      <dgm:spPr/>
    </dgm:pt>
    <dgm:pt modelId="{2242F890-FF40-4B4E-BCE6-8AF6E4A32AEB}" type="pres">
      <dgm:prSet presAssocID="{2F8D3259-4216-2E4D-9AC2-BA7B3272BFC1}" presName="compNode" presStyleCnt="0"/>
      <dgm:spPr/>
    </dgm:pt>
    <dgm:pt modelId="{DBD5A925-9E34-40F2-85A5-FAAA9434379F}" type="pres">
      <dgm:prSet presAssocID="{2F8D3259-4216-2E4D-9AC2-BA7B3272BFC1}" presName="iconBgRect" presStyleLbl="bgShp" presStyleIdx="0" presStyleCnt="3"/>
      <dgm:spPr/>
    </dgm:pt>
    <dgm:pt modelId="{375D99D8-2735-4AB3-A39B-BE94C0749FD9}" type="pres">
      <dgm:prSet presAssocID="{2F8D3259-4216-2E4D-9AC2-BA7B3272BF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züstü Bilgisayar"/>
        </a:ext>
      </dgm:extLst>
    </dgm:pt>
    <dgm:pt modelId="{65FC5125-0D95-4EB4-9A3B-1FC9D8E5F2F8}" type="pres">
      <dgm:prSet presAssocID="{2F8D3259-4216-2E4D-9AC2-BA7B3272BFC1}" presName="spaceRect" presStyleCnt="0"/>
      <dgm:spPr/>
    </dgm:pt>
    <dgm:pt modelId="{3C6676A1-9C3D-4464-A247-01BDB52A3690}" type="pres">
      <dgm:prSet presAssocID="{2F8D3259-4216-2E4D-9AC2-BA7B3272BFC1}" presName="textRect" presStyleLbl="revTx" presStyleIdx="0" presStyleCnt="3">
        <dgm:presLayoutVars>
          <dgm:chMax val="1"/>
          <dgm:chPref val="1"/>
        </dgm:presLayoutVars>
      </dgm:prSet>
      <dgm:spPr/>
    </dgm:pt>
    <dgm:pt modelId="{FCF90B0C-416A-4FC9-A6E4-7AE5405E11A7}" type="pres">
      <dgm:prSet presAssocID="{5EFA31E7-3A3E-674E-8C23-BD3D760E651D}" presName="sibTrans" presStyleLbl="sibTrans2D1" presStyleIdx="0" presStyleCnt="0"/>
      <dgm:spPr/>
    </dgm:pt>
    <dgm:pt modelId="{786BC6C5-4E39-4353-90BE-E1857131B94A}" type="pres">
      <dgm:prSet presAssocID="{7029DF5C-D71A-1C4F-A1FA-D76659064C03}" presName="compNode" presStyleCnt="0"/>
      <dgm:spPr/>
    </dgm:pt>
    <dgm:pt modelId="{4F64D4A6-6369-4F31-A5E7-2A789E0FDD14}" type="pres">
      <dgm:prSet presAssocID="{7029DF5C-D71A-1C4F-A1FA-D76659064C03}" presName="iconBgRect" presStyleLbl="bgShp" presStyleIdx="1" presStyleCnt="3"/>
      <dgm:spPr/>
    </dgm:pt>
    <dgm:pt modelId="{5082D053-FD4D-4775-B277-8D3E1CA99723}" type="pres">
      <dgm:prSet presAssocID="{7029DF5C-D71A-1C4F-A1FA-D76659064C0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75FEE259-473E-4D49-A1A7-EA7DC61F3969}" type="pres">
      <dgm:prSet presAssocID="{7029DF5C-D71A-1C4F-A1FA-D76659064C03}" presName="spaceRect" presStyleCnt="0"/>
      <dgm:spPr/>
    </dgm:pt>
    <dgm:pt modelId="{68419E35-3032-4176-9884-C7A806697D12}" type="pres">
      <dgm:prSet presAssocID="{7029DF5C-D71A-1C4F-A1FA-D76659064C03}" presName="textRect" presStyleLbl="revTx" presStyleIdx="1" presStyleCnt="3">
        <dgm:presLayoutVars>
          <dgm:chMax val="1"/>
          <dgm:chPref val="1"/>
        </dgm:presLayoutVars>
      </dgm:prSet>
      <dgm:spPr/>
    </dgm:pt>
    <dgm:pt modelId="{FBC3EB6E-8C9A-4F76-A126-88BED13986D7}" type="pres">
      <dgm:prSet presAssocID="{31803E36-9410-F343-BEEC-45C7132068C5}" presName="sibTrans" presStyleLbl="sibTrans2D1" presStyleIdx="0" presStyleCnt="0"/>
      <dgm:spPr/>
    </dgm:pt>
    <dgm:pt modelId="{8E115D2A-668E-454F-8E1D-B8AED2737857}" type="pres">
      <dgm:prSet presAssocID="{0366F6BE-7787-4D43-AFAC-B0D44302046D}" presName="compNode" presStyleCnt="0"/>
      <dgm:spPr/>
    </dgm:pt>
    <dgm:pt modelId="{562FE12F-381C-49B3-9EA3-3FB84CE6AC7A}" type="pres">
      <dgm:prSet presAssocID="{0366F6BE-7787-4D43-AFAC-B0D44302046D}" presName="iconBgRect" presStyleLbl="bgShp" presStyleIdx="2" presStyleCnt="3"/>
      <dgm:spPr/>
    </dgm:pt>
    <dgm:pt modelId="{2B28DAF8-8F10-4F58-AD61-D8CD12A9AF93}" type="pres">
      <dgm:prSet presAssocID="{0366F6BE-7787-4D43-AFAC-B0D44302046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kalaşma"/>
        </a:ext>
      </dgm:extLst>
    </dgm:pt>
    <dgm:pt modelId="{77996C63-6B6E-467B-AFE6-F9AA4FFC3EE3}" type="pres">
      <dgm:prSet presAssocID="{0366F6BE-7787-4D43-AFAC-B0D44302046D}" presName="spaceRect" presStyleCnt="0"/>
      <dgm:spPr/>
    </dgm:pt>
    <dgm:pt modelId="{F5497B15-3D02-4F7E-AAC4-5AD91198B3E9}" type="pres">
      <dgm:prSet presAssocID="{0366F6BE-7787-4D43-AFAC-B0D44302046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32A2936-4AC8-3746-B587-855835B1DE43}" srcId="{8C651E51-6AB6-A041-B7EF-E4857E2FC895}" destId="{0366F6BE-7787-4D43-AFAC-B0D44302046D}" srcOrd="2" destOrd="0" parTransId="{EE48C48E-776E-2A4B-8FDF-86742A82B0D8}" sibTransId="{3311DD2F-5E9F-3442-92BE-823027255648}"/>
    <dgm:cxn modelId="{8F6B5169-8B6F-A147-B684-75CF233A564E}" type="presOf" srcId="{7029DF5C-D71A-1C4F-A1FA-D76659064C03}" destId="{68419E35-3032-4176-9884-C7A806697D12}" srcOrd="0" destOrd="0" presId="urn:microsoft.com/office/officeart/2018/2/layout/IconCircleList"/>
    <dgm:cxn modelId="{DAA5E3A1-C897-5C4D-B930-E11ADE4BBF3A}" srcId="{8C651E51-6AB6-A041-B7EF-E4857E2FC895}" destId="{2F8D3259-4216-2E4D-9AC2-BA7B3272BFC1}" srcOrd="0" destOrd="0" parTransId="{F09D5D6F-03B9-5A47-810B-ACE42A70D708}" sibTransId="{5EFA31E7-3A3E-674E-8C23-BD3D760E651D}"/>
    <dgm:cxn modelId="{DB3298BA-296E-1F47-9EF4-F102AD08FAC1}" type="presOf" srcId="{8C651E51-6AB6-A041-B7EF-E4857E2FC895}" destId="{956C2D48-34E2-434F-8B72-2102FB053622}" srcOrd="0" destOrd="0" presId="urn:microsoft.com/office/officeart/2018/2/layout/IconCircleList"/>
    <dgm:cxn modelId="{7B2AFBC1-06EE-5F44-9A6C-B784D8ECBC86}" type="presOf" srcId="{31803E36-9410-F343-BEEC-45C7132068C5}" destId="{FBC3EB6E-8C9A-4F76-A126-88BED13986D7}" srcOrd="0" destOrd="0" presId="urn:microsoft.com/office/officeart/2018/2/layout/IconCircleList"/>
    <dgm:cxn modelId="{56E2E2CC-E565-0046-8D9F-D16B7891E6B7}" type="presOf" srcId="{5EFA31E7-3A3E-674E-8C23-BD3D760E651D}" destId="{FCF90B0C-416A-4FC9-A6E4-7AE5405E11A7}" srcOrd="0" destOrd="0" presId="urn:microsoft.com/office/officeart/2018/2/layout/IconCircleList"/>
    <dgm:cxn modelId="{4E1600CD-586D-CC46-A697-0AA060BB0912}" type="presOf" srcId="{0366F6BE-7787-4D43-AFAC-B0D44302046D}" destId="{F5497B15-3D02-4F7E-AAC4-5AD91198B3E9}" srcOrd="0" destOrd="0" presId="urn:microsoft.com/office/officeart/2018/2/layout/IconCircleList"/>
    <dgm:cxn modelId="{F13E81D7-BB1F-1641-9A62-98972504E9EE}" type="presOf" srcId="{2F8D3259-4216-2E4D-9AC2-BA7B3272BFC1}" destId="{3C6676A1-9C3D-4464-A247-01BDB52A3690}" srcOrd="0" destOrd="0" presId="urn:microsoft.com/office/officeart/2018/2/layout/IconCircleList"/>
    <dgm:cxn modelId="{FABB69F3-A3C8-194B-9959-B846B2B6B266}" srcId="{8C651E51-6AB6-A041-B7EF-E4857E2FC895}" destId="{7029DF5C-D71A-1C4F-A1FA-D76659064C03}" srcOrd="1" destOrd="0" parTransId="{4FC4B5A3-2DB4-5F4A-B5EE-13C060CDF07C}" sibTransId="{31803E36-9410-F343-BEEC-45C7132068C5}"/>
    <dgm:cxn modelId="{B51B77C5-1723-B74B-B922-69F8E97FE96C}" type="presParOf" srcId="{956C2D48-34E2-434F-8B72-2102FB053622}" destId="{9D0F973E-3425-4FD6-A5F1-4F0BA3C5C09D}" srcOrd="0" destOrd="0" presId="urn:microsoft.com/office/officeart/2018/2/layout/IconCircleList"/>
    <dgm:cxn modelId="{8A49BC8F-D222-484E-925E-60E306BD7064}" type="presParOf" srcId="{9D0F973E-3425-4FD6-A5F1-4F0BA3C5C09D}" destId="{2242F890-FF40-4B4E-BCE6-8AF6E4A32AEB}" srcOrd="0" destOrd="0" presId="urn:microsoft.com/office/officeart/2018/2/layout/IconCircleList"/>
    <dgm:cxn modelId="{808B80F7-4855-F74A-830A-A16CB5192923}" type="presParOf" srcId="{2242F890-FF40-4B4E-BCE6-8AF6E4A32AEB}" destId="{DBD5A925-9E34-40F2-85A5-FAAA9434379F}" srcOrd="0" destOrd="0" presId="urn:microsoft.com/office/officeart/2018/2/layout/IconCircleList"/>
    <dgm:cxn modelId="{4C8C9EF5-3AAD-8E42-AF4F-5097D017C896}" type="presParOf" srcId="{2242F890-FF40-4B4E-BCE6-8AF6E4A32AEB}" destId="{375D99D8-2735-4AB3-A39B-BE94C0749FD9}" srcOrd="1" destOrd="0" presId="urn:microsoft.com/office/officeart/2018/2/layout/IconCircleList"/>
    <dgm:cxn modelId="{0BB3C51B-45AD-274F-BA99-9111D6E7515D}" type="presParOf" srcId="{2242F890-FF40-4B4E-BCE6-8AF6E4A32AEB}" destId="{65FC5125-0D95-4EB4-9A3B-1FC9D8E5F2F8}" srcOrd="2" destOrd="0" presId="urn:microsoft.com/office/officeart/2018/2/layout/IconCircleList"/>
    <dgm:cxn modelId="{0E03D6AE-C1EA-AF4B-A00D-1D8A07B51852}" type="presParOf" srcId="{2242F890-FF40-4B4E-BCE6-8AF6E4A32AEB}" destId="{3C6676A1-9C3D-4464-A247-01BDB52A3690}" srcOrd="3" destOrd="0" presId="urn:microsoft.com/office/officeart/2018/2/layout/IconCircleList"/>
    <dgm:cxn modelId="{AB37920D-241A-C345-BEC9-19F05ECCCD04}" type="presParOf" srcId="{9D0F973E-3425-4FD6-A5F1-4F0BA3C5C09D}" destId="{FCF90B0C-416A-4FC9-A6E4-7AE5405E11A7}" srcOrd="1" destOrd="0" presId="urn:microsoft.com/office/officeart/2018/2/layout/IconCircleList"/>
    <dgm:cxn modelId="{E8849366-CA47-0C47-A01E-B809C343FCC3}" type="presParOf" srcId="{9D0F973E-3425-4FD6-A5F1-4F0BA3C5C09D}" destId="{786BC6C5-4E39-4353-90BE-E1857131B94A}" srcOrd="2" destOrd="0" presId="urn:microsoft.com/office/officeart/2018/2/layout/IconCircleList"/>
    <dgm:cxn modelId="{880C7F36-1484-204A-A5B2-CDAA3575D13E}" type="presParOf" srcId="{786BC6C5-4E39-4353-90BE-E1857131B94A}" destId="{4F64D4A6-6369-4F31-A5E7-2A789E0FDD14}" srcOrd="0" destOrd="0" presId="urn:microsoft.com/office/officeart/2018/2/layout/IconCircleList"/>
    <dgm:cxn modelId="{E47A064B-DBF8-F346-B9A6-63D334E55E5B}" type="presParOf" srcId="{786BC6C5-4E39-4353-90BE-E1857131B94A}" destId="{5082D053-FD4D-4775-B277-8D3E1CA99723}" srcOrd="1" destOrd="0" presId="urn:microsoft.com/office/officeart/2018/2/layout/IconCircleList"/>
    <dgm:cxn modelId="{CD6CB11A-7128-4441-B0C9-2A0F84D86685}" type="presParOf" srcId="{786BC6C5-4E39-4353-90BE-E1857131B94A}" destId="{75FEE259-473E-4D49-A1A7-EA7DC61F3969}" srcOrd="2" destOrd="0" presId="urn:microsoft.com/office/officeart/2018/2/layout/IconCircleList"/>
    <dgm:cxn modelId="{56C478F5-8491-4F45-81D3-3E2A21AE3ADB}" type="presParOf" srcId="{786BC6C5-4E39-4353-90BE-E1857131B94A}" destId="{68419E35-3032-4176-9884-C7A806697D12}" srcOrd="3" destOrd="0" presId="urn:microsoft.com/office/officeart/2018/2/layout/IconCircleList"/>
    <dgm:cxn modelId="{CD2CB80F-62D4-CB47-915A-E96DEF0F37D5}" type="presParOf" srcId="{9D0F973E-3425-4FD6-A5F1-4F0BA3C5C09D}" destId="{FBC3EB6E-8C9A-4F76-A126-88BED13986D7}" srcOrd="3" destOrd="0" presId="urn:microsoft.com/office/officeart/2018/2/layout/IconCircleList"/>
    <dgm:cxn modelId="{5DC73550-EAE9-2D44-A259-60715D3A6E37}" type="presParOf" srcId="{9D0F973E-3425-4FD6-A5F1-4F0BA3C5C09D}" destId="{8E115D2A-668E-454F-8E1D-B8AED2737857}" srcOrd="4" destOrd="0" presId="urn:microsoft.com/office/officeart/2018/2/layout/IconCircleList"/>
    <dgm:cxn modelId="{5E2CDB60-C394-164B-B4B9-F5B088D2021D}" type="presParOf" srcId="{8E115D2A-668E-454F-8E1D-B8AED2737857}" destId="{562FE12F-381C-49B3-9EA3-3FB84CE6AC7A}" srcOrd="0" destOrd="0" presId="urn:microsoft.com/office/officeart/2018/2/layout/IconCircleList"/>
    <dgm:cxn modelId="{EDBF3DE7-2B93-F64A-B794-9DD80FA96847}" type="presParOf" srcId="{8E115D2A-668E-454F-8E1D-B8AED2737857}" destId="{2B28DAF8-8F10-4F58-AD61-D8CD12A9AF93}" srcOrd="1" destOrd="0" presId="urn:microsoft.com/office/officeart/2018/2/layout/IconCircleList"/>
    <dgm:cxn modelId="{2784C05D-F6ED-BB47-9B01-34BBCC9847AB}" type="presParOf" srcId="{8E115D2A-668E-454F-8E1D-B8AED2737857}" destId="{77996C63-6B6E-467B-AFE6-F9AA4FFC3EE3}" srcOrd="2" destOrd="0" presId="urn:microsoft.com/office/officeart/2018/2/layout/IconCircleList"/>
    <dgm:cxn modelId="{0B24A744-772E-4E44-AFD8-5C86EA6C7DBA}" type="presParOf" srcId="{8E115D2A-668E-454F-8E1D-B8AED2737857}" destId="{F5497B15-3D02-4F7E-AAC4-5AD91198B3E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472981-F1E4-7041-955F-D8C16935256B}" type="doc">
      <dgm:prSet loTypeId="urn:microsoft.com/office/officeart/2005/8/layout/default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tr-TR"/>
        </a:p>
      </dgm:t>
    </dgm:pt>
    <dgm:pt modelId="{3FBE339E-4849-EA42-8A2B-73E130AE53E1}">
      <dgm:prSet/>
      <dgm:spPr/>
      <dgm:t>
        <a:bodyPr/>
        <a:lstStyle/>
        <a:p>
          <a:r>
            <a:rPr lang="tr-TR" b="1" dirty="0"/>
            <a:t>FIRST ISSUE</a:t>
          </a:r>
          <a:r>
            <a:rPr lang="tr-TR" dirty="0"/>
            <a:t>: </a:t>
          </a:r>
          <a:r>
            <a:rPr lang="tr-TR" dirty="0" err="1"/>
            <a:t>Validity</a:t>
          </a:r>
          <a:endParaRPr lang="tr-TR" dirty="0"/>
        </a:p>
      </dgm:t>
    </dgm:pt>
    <dgm:pt modelId="{BFEF202F-3228-0E40-889B-5C03BD8D18B2}" type="parTrans" cxnId="{6B220639-4953-9D46-8BF2-5642D5B89869}">
      <dgm:prSet/>
      <dgm:spPr/>
      <dgm:t>
        <a:bodyPr/>
        <a:lstStyle/>
        <a:p>
          <a:endParaRPr lang="tr-TR"/>
        </a:p>
      </dgm:t>
    </dgm:pt>
    <dgm:pt modelId="{0A97D44D-6947-5F4B-AD70-21A11C3EF7F7}" type="sibTrans" cxnId="{6B220639-4953-9D46-8BF2-5642D5B89869}">
      <dgm:prSet/>
      <dgm:spPr/>
      <dgm:t>
        <a:bodyPr/>
        <a:lstStyle/>
        <a:p>
          <a:endParaRPr lang="tr-TR"/>
        </a:p>
      </dgm:t>
    </dgm:pt>
    <dgm:pt modelId="{0C91ABBA-4358-FB4F-B9A3-9696B532C449}">
      <dgm:prSet/>
      <dgm:spPr/>
      <dgm:t>
        <a:bodyPr/>
        <a:lstStyle/>
        <a:p>
          <a:r>
            <a:rPr lang="tr-TR"/>
            <a:t>Affect of Data Protection Rules </a:t>
          </a:r>
        </a:p>
      </dgm:t>
    </dgm:pt>
    <dgm:pt modelId="{91AE19D7-B8E7-8A44-8971-A7A26B52BCA0}" type="parTrans" cxnId="{FCD27601-7B00-0D4F-AB49-7486C944E971}">
      <dgm:prSet/>
      <dgm:spPr/>
      <dgm:t>
        <a:bodyPr/>
        <a:lstStyle/>
        <a:p>
          <a:endParaRPr lang="tr-TR"/>
        </a:p>
      </dgm:t>
    </dgm:pt>
    <dgm:pt modelId="{F5D65121-3C6D-364D-8C3B-416E48575B5A}" type="sibTrans" cxnId="{FCD27601-7B00-0D4F-AB49-7486C944E971}">
      <dgm:prSet/>
      <dgm:spPr/>
      <dgm:t>
        <a:bodyPr/>
        <a:lstStyle/>
        <a:p>
          <a:endParaRPr lang="tr-TR"/>
        </a:p>
      </dgm:t>
    </dgm:pt>
    <dgm:pt modelId="{1FC20E74-7420-0947-A92B-5355D94782CB}">
      <dgm:prSet/>
      <dgm:spPr/>
      <dgm:t>
        <a:bodyPr/>
        <a:lstStyle/>
        <a:p>
          <a:r>
            <a:rPr lang="tr-TR" b="1" dirty="0"/>
            <a:t>SECOND ISSUE</a:t>
          </a:r>
          <a:r>
            <a:rPr lang="tr-TR" dirty="0"/>
            <a:t>: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Concept</a:t>
          </a:r>
          <a:r>
            <a:rPr lang="tr-TR" dirty="0"/>
            <a:t> of </a:t>
          </a:r>
          <a:r>
            <a:rPr lang="tr-TR" dirty="0" err="1"/>
            <a:t>Informed</a:t>
          </a:r>
          <a:r>
            <a:rPr lang="tr-TR" dirty="0"/>
            <a:t> </a:t>
          </a:r>
          <a:r>
            <a:rPr lang="tr-TR" dirty="0" err="1"/>
            <a:t>Consent</a:t>
          </a:r>
          <a:r>
            <a:rPr lang="tr-TR" dirty="0"/>
            <a:t>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Privacy</a:t>
          </a:r>
          <a:r>
            <a:rPr lang="tr-TR" dirty="0"/>
            <a:t> </a:t>
          </a:r>
          <a:r>
            <a:rPr lang="tr-TR" dirty="0" err="1"/>
            <a:t>Policies</a:t>
          </a:r>
          <a:r>
            <a:rPr lang="tr-TR" dirty="0"/>
            <a:t> </a:t>
          </a:r>
        </a:p>
      </dgm:t>
    </dgm:pt>
    <dgm:pt modelId="{01D9D091-9102-0D41-9E30-4E255594E0AD}" type="parTrans" cxnId="{99061A7B-2FED-AD45-8103-5206A0EF610A}">
      <dgm:prSet/>
      <dgm:spPr/>
      <dgm:t>
        <a:bodyPr/>
        <a:lstStyle/>
        <a:p>
          <a:endParaRPr lang="tr-TR"/>
        </a:p>
      </dgm:t>
    </dgm:pt>
    <dgm:pt modelId="{D393D034-CC90-4940-B973-0739AA44CB59}" type="sibTrans" cxnId="{99061A7B-2FED-AD45-8103-5206A0EF610A}">
      <dgm:prSet/>
      <dgm:spPr/>
      <dgm:t>
        <a:bodyPr/>
        <a:lstStyle/>
        <a:p>
          <a:endParaRPr lang="tr-TR"/>
        </a:p>
      </dgm:t>
    </dgm:pt>
    <dgm:pt modelId="{92CCD11C-D68B-C640-8FA6-00E1ABD13D9C}">
      <dgm:prSet/>
      <dgm:spPr/>
      <dgm:t>
        <a:bodyPr/>
        <a:lstStyle/>
        <a:p>
          <a:r>
            <a:rPr lang="tr-TR"/>
            <a:t>«Informed Concent Concept»</a:t>
          </a:r>
        </a:p>
      </dgm:t>
    </dgm:pt>
    <dgm:pt modelId="{6683BE86-5355-374C-895E-778F1A156C2B}" type="parTrans" cxnId="{92EC35D3-D938-8B4B-82DB-54064EB14589}">
      <dgm:prSet/>
      <dgm:spPr/>
      <dgm:t>
        <a:bodyPr/>
        <a:lstStyle/>
        <a:p>
          <a:endParaRPr lang="tr-TR"/>
        </a:p>
      </dgm:t>
    </dgm:pt>
    <dgm:pt modelId="{0EE882CE-493C-DB4C-9D63-B422129448D2}" type="sibTrans" cxnId="{92EC35D3-D938-8B4B-82DB-54064EB14589}">
      <dgm:prSet/>
      <dgm:spPr/>
      <dgm:t>
        <a:bodyPr/>
        <a:lstStyle/>
        <a:p>
          <a:endParaRPr lang="tr-TR"/>
        </a:p>
      </dgm:t>
    </dgm:pt>
    <dgm:pt modelId="{4A3E8061-4D05-F845-81A4-F36EFE3F98C6}">
      <dgm:prSet/>
      <dgm:spPr/>
      <dgm:t>
        <a:bodyPr/>
        <a:lstStyle/>
        <a:p>
          <a:r>
            <a:rPr lang="tr-TR"/>
            <a:t>GDPR Art 4/11, Art 5/1/b </a:t>
          </a:r>
        </a:p>
      </dgm:t>
    </dgm:pt>
    <dgm:pt modelId="{DBECBDC5-D592-FF48-8E86-78BD2569706E}" type="parTrans" cxnId="{1D8D27F7-1B73-6547-BC71-082857FABCB1}">
      <dgm:prSet/>
      <dgm:spPr/>
      <dgm:t>
        <a:bodyPr/>
        <a:lstStyle/>
        <a:p>
          <a:endParaRPr lang="tr-TR"/>
        </a:p>
      </dgm:t>
    </dgm:pt>
    <dgm:pt modelId="{6B53E7C8-A2C6-5F46-9078-7EC689A5DD8C}" type="sibTrans" cxnId="{1D8D27F7-1B73-6547-BC71-082857FABCB1}">
      <dgm:prSet/>
      <dgm:spPr/>
      <dgm:t>
        <a:bodyPr/>
        <a:lstStyle/>
        <a:p>
          <a:endParaRPr lang="tr-TR"/>
        </a:p>
      </dgm:t>
    </dgm:pt>
    <dgm:pt modelId="{08FE6148-727B-714C-85BE-0A8121520CA0}" type="pres">
      <dgm:prSet presAssocID="{FC472981-F1E4-7041-955F-D8C16935256B}" presName="diagram" presStyleCnt="0">
        <dgm:presLayoutVars>
          <dgm:dir/>
          <dgm:resizeHandles val="exact"/>
        </dgm:presLayoutVars>
      </dgm:prSet>
      <dgm:spPr/>
    </dgm:pt>
    <dgm:pt modelId="{0AB5B800-9C50-4D48-9554-2B2156970550}" type="pres">
      <dgm:prSet presAssocID="{3FBE339E-4849-EA42-8A2B-73E130AE53E1}" presName="node" presStyleLbl="node1" presStyleIdx="0" presStyleCnt="3">
        <dgm:presLayoutVars>
          <dgm:bulletEnabled val="1"/>
        </dgm:presLayoutVars>
      </dgm:prSet>
      <dgm:spPr/>
    </dgm:pt>
    <dgm:pt modelId="{DFD4114C-BDB1-F04A-98F4-CE7E903F4767}" type="pres">
      <dgm:prSet presAssocID="{0A97D44D-6947-5F4B-AD70-21A11C3EF7F7}" presName="sibTrans" presStyleCnt="0"/>
      <dgm:spPr/>
    </dgm:pt>
    <dgm:pt modelId="{78998F8B-60F3-EA48-B788-26F4365ADC20}" type="pres">
      <dgm:prSet presAssocID="{1FC20E74-7420-0947-A92B-5355D94782CB}" presName="node" presStyleLbl="node1" presStyleIdx="1" presStyleCnt="3">
        <dgm:presLayoutVars>
          <dgm:bulletEnabled val="1"/>
        </dgm:presLayoutVars>
      </dgm:prSet>
      <dgm:spPr/>
    </dgm:pt>
    <dgm:pt modelId="{DAD89641-E3BB-164B-8F6D-DEF8D0BD3F1C}" type="pres">
      <dgm:prSet presAssocID="{D393D034-CC90-4940-B973-0739AA44CB59}" presName="sibTrans" presStyleCnt="0"/>
      <dgm:spPr/>
    </dgm:pt>
    <dgm:pt modelId="{3C555713-0EBF-E54D-98C5-55CACF60E2A0}" type="pres">
      <dgm:prSet presAssocID="{92CCD11C-D68B-C640-8FA6-00E1ABD13D9C}" presName="node" presStyleLbl="node1" presStyleIdx="2" presStyleCnt="3">
        <dgm:presLayoutVars>
          <dgm:bulletEnabled val="1"/>
        </dgm:presLayoutVars>
      </dgm:prSet>
      <dgm:spPr/>
    </dgm:pt>
  </dgm:ptLst>
  <dgm:cxnLst>
    <dgm:cxn modelId="{FCD27601-7B00-0D4F-AB49-7486C944E971}" srcId="{3FBE339E-4849-EA42-8A2B-73E130AE53E1}" destId="{0C91ABBA-4358-FB4F-B9A3-9696B532C449}" srcOrd="0" destOrd="0" parTransId="{91AE19D7-B8E7-8A44-8971-A7A26B52BCA0}" sibTransId="{F5D65121-3C6D-364D-8C3B-416E48575B5A}"/>
    <dgm:cxn modelId="{36BC5C02-0E6D-5248-9324-1993AD46D22A}" type="presOf" srcId="{92CCD11C-D68B-C640-8FA6-00E1ABD13D9C}" destId="{3C555713-0EBF-E54D-98C5-55CACF60E2A0}" srcOrd="0" destOrd="0" presId="urn:microsoft.com/office/officeart/2005/8/layout/default"/>
    <dgm:cxn modelId="{6B220639-4953-9D46-8BF2-5642D5B89869}" srcId="{FC472981-F1E4-7041-955F-D8C16935256B}" destId="{3FBE339E-4849-EA42-8A2B-73E130AE53E1}" srcOrd="0" destOrd="0" parTransId="{BFEF202F-3228-0E40-889B-5C03BD8D18B2}" sibTransId="{0A97D44D-6947-5F4B-AD70-21A11C3EF7F7}"/>
    <dgm:cxn modelId="{0F2CB44E-6A30-FB43-AECB-D6787059071F}" type="presOf" srcId="{FC472981-F1E4-7041-955F-D8C16935256B}" destId="{08FE6148-727B-714C-85BE-0A8121520CA0}" srcOrd="0" destOrd="0" presId="urn:microsoft.com/office/officeart/2005/8/layout/default"/>
    <dgm:cxn modelId="{D2650451-DBE9-9042-BCA0-FC18EE6DB60B}" type="presOf" srcId="{0C91ABBA-4358-FB4F-B9A3-9696B532C449}" destId="{0AB5B800-9C50-4D48-9554-2B2156970550}" srcOrd="0" destOrd="1" presId="urn:microsoft.com/office/officeart/2005/8/layout/default"/>
    <dgm:cxn modelId="{6188D06A-3305-084A-AE31-47803EA6AE5E}" type="presOf" srcId="{1FC20E74-7420-0947-A92B-5355D94782CB}" destId="{78998F8B-60F3-EA48-B788-26F4365ADC20}" srcOrd="0" destOrd="0" presId="urn:microsoft.com/office/officeart/2005/8/layout/default"/>
    <dgm:cxn modelId="{99061A7B-2FED-AD45-8103-5206A0EF610A}" srcId="{FC472981-F1E4-7041-955F-D8C16935256B}" destId="{1FC20E74-7420-0947-A92B-5355D94782CB}" srcOrd="1" destOrd="0" parTransId="{01D9D091-9102-0D41-9E30-4E255594E0AD}" sibTransId="{D393D034-CC90-4940-B973-0739AA44CB59}"/>
    <dgm:cxn modelId="{71584AC2-719F-4A45-BE28-2CF919C607D3}" type="presOf" srcId="{4A3E8061-4D05-F845-81A4-F36EFE3F98C6}" destId="{3C555713-0EBF-E54D-98C5-55CACF60E2A0}" srcOrd="0" destOrd="1" presId="urn:microsoft.com/office/officeart/2005/8/layout/default"/>
    <dgm:cxn modelId="{92EC35D3-D938-8B4B-82DB-54064EB14589}" srcId="{FC472981-F1E4-7041-955F-D8C16935256B}" destId="{92CCD11C-D68B-C640-8FA6-00E1ABD13D9C}" srcOrd="2" destOrd="0" parTransId="{6683BE86-5355-374C-895E-778F1A156C2B}" sibTransId="{0EE882CE-493C-DB4C-9D63-B422129448D2}"/>
    <dgm:cxn modelId="{1D8D27F7-1B73-6547-BC71-082857FABCB1}" srcId="{92CCD11C-D68B-C640-8FA6-00E1ABD13D9C}" destId="{4A3E8061-4D05-F845-81A4-F36EFE3F98C6}" srcOrd="0" destOrd="0" parTransId="{DBECBDC5-D592-FF48-8E86-78BD2569706E}" sibTransId="{6B53E7C8-A2C6-5F46-9078-7EC689A5DD8C}"/>
    <dgm:cxn modelId="{370A8BF8-E48F-1744-A95F-F4616AEC38D9}" type="presOf" srcId="{3FBE339E-4849-EA42-8A2B-73E130AE53E1}" destId="{0AB5B800-9C50-4D48-9554-2B2156970550}" srcOrd="0" destOrd="0" presId="urn:microsoft.com/office/officeart/2005/8/layout/default"/>
    <dgm:cxn modelId="{B1CC61BD-0EA3-7C40-9704-EFBD02EED38D}" type="presParOf" srcId="{08FE6148-727B-714C-85BE-0A8121520CA0}" destId="{0AB5B800-9C50-4D48-9554-2B2156970550}" srcOrd="0" destOrd="0" presId="urn:microsoft.com/office/officeart/2005/8/layout/default"/>
    <dgm:cxn modelId="{1023E365-65F5-E146-B3A6-2CC92AD02166}" type="presParOf" srcId="{08FE6148-727B-714C-85BE-0A8121520CA0}" destId="{DFD4114C-BDB1-F04A-98F4-CE7E903F4767}" srcOrd="1" destOrd="0" presId="urn:microsoft.com/office/officeart/2005/8/layout/default"/>
    <dgm:cxn modelId="{655A47A2-F069-3D44-829B-715238FE418E}" type="presParOf" srcId="{08FE6148-727B-714C-85BE-0A8121520CA0}" destId="{78998F8B-60F3-EA48-B788-26F4365ADC20}" srcOrd="2" destOrd="0" presId="urn:microsoft.com/office/officeart/2005/8/layout/default"/>
    <dgm:cxn modelId="{E8BC7A47-AC5B-C541-AB42-A32DA82A1BE6}" type="presParOf" srcId="{08FE6148-727B-714C-85BE-0A8121520CA0}" destId="{DAD89641-E3BB-164B-8F6D-DEF8D0BD3F1C}" srcOrd="3" destOrd="0" presId="urn:microsoft.com/office/officeart/2005/8/layout/default"/>
    <dgm:cxn modelId="{C8228ABD-7F34-8148-8853-55E15CBC8E63}" type="presParOf" srcId="{08FE6148-727B-714C-85BE-0A8121520CA0}" destId="{3C555713-0EBF-E54D-98C5-55CACF60E2A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66DCB3-31E0-9145-8F3A-AD7F258D143B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2D22940-8B14-404F-BF14-7E3A998034DA}">
      <dgm:prSet/>
      <dgm:spPr>
        <a:solidFill>
          <a:srgbClr val="CDF4E1"/>
        </a:solidFill>
      </dgm:spPr>
      <dgm:t>
        <a:bodyPr/>
        <a:lstStyle/>
        <a:p>
          <a:r>
            <a:rPr lang="en-GB" u="sng" dirty="0">
              <a:solidFill>
                <a:schemeClr val="accent6">
                  <a:lumMod val="50000"/>
                </a:schemeClr>
              </a:solidFill>
            </a:rPr>
            <a:t>SO</a:t>
          </a:r>
          <a:r>
            <a:rPr lang="en-GB" dirty="0">
              <a:solidFill>
                <a:schemeClr val="accent6">
                  <a:lumMod val="50000"/>
                </a:schemeClr>
              </a:solidFill>
            </a:rPr>
            <a:t>: The transparency test assesses if consent elements are present in a legal relationship, using criteria of clarity and comprehensibility.</a:t>
          </a:r>
          <a:endParaRPr lang="tr-TR" dirty="0">
            <a:solidFill>
              <a:schemeClr val="accent6">
                <a:lumMod val="50000"/>
              </a:schemeClr>
            </a:solidFill>
          </a:endParaRPr>
        </a:p>
      </dgm:t>
    </dgm:pt>
    <dgm:pt modelId="{B25A3A2E-8325-FA4A-9255-12C2D65E5026}" type="parTrans" cxnId="{1E0E1312-2B91-664D-B9F1-F0E2582765B0}">
      <dgm:prSet/>
      <dgm:spPr/>
      <dgm:t>
        <a:bodyPr/>
        <a:lstStyle/>
        <a:p>
          <a:endParaRPr lang="tr-TR"/>
        </a:p>
      </dgm:t>
    </dgm:pt>
    <dgm:pt modelId="{03DE529F-E279-5D4F-A199-CB30CDEB5BDD}" type="sibTrans" cxnId="{1E0E1312-2B91-664D-B9F1-F0E2582765B0}">
      <dgm:prSet/>
      <dgm:spPr/>
      <dgm:t>
        <a:bodyPr/>
        <a:lstStyle/>
        <a:p>
          <a:endParaRPr lang="tr-TR"/>
        </a:p>
      </dgm:t>
    </dgm:pt>
    <dgm:pt modelId="{2B46C0CF-EF3A-C44C-8C84-091728929FC0}">
      <dgm:prSet custT="1"/>
      <dgm:spPr/>
      <dgm:t>
        <a:bodyPr/>
        <a:lstStyle/>
        <a:p>
          <a:r>
            <a:rPr lang="en-GB" sz="1900" dirty="0"/>
            <a:t>Berlin Regional Court</a:t>
          </a:r>
          <a:endParaRPr lang="tr-TR" sz="1900" dirty="0"/>
        </a:p>
      </dgm:t>
    </dgm:pt>
    <dgm:pt modelId="{B3DC203A-E7CE-2744-A22F-93D90206CEB8}" type="parTrans" cxnId="{BC52E95F-453C-3246-97F6-8B5CF68EC919}">
      <dgm:prSet/>
      <dgm:spPr/>
      <dgm:t>
        <a:bodyPr/>
        <a:lstStyle/>
        <a:p>
          <a:endParaRPr lang="tr-TR"/>
        </a:p>
      </dgm:t>
    </dgm:pt>
    <dgm:pt modelId="{35C8490C-1586-B84D-A808-F38E2800879B}" type="sibTrans" cxnId="{BC52E95F-453C-3246-97F6-8B5CF68EC919}">
      <dgm:prSet/>
      <dgm:spPr/>
      <dgm:t>
        <a:bodyPr/>
        <a:lstStyle/>
        <a:p>
          <a:endParaRPr lang="tr-TR"/>
        </a:p>
      </dgm:t>
    </dgm:pt>
    <dgm:pt modelId="{C9A6FE5A-885F-8342-93AC-C1380F289DCF}">
      <dgm:prSet custT="1"/>
      <dgm:spPr/>
      <dgm:t>
        <a:bodyPr/>
        <a:lstStyle/>
        <a:p>
          <a:r>
            <a:rPr lang="en-GB" sz="1900" dirty="0"/>
            <a:t>(LG Berlin (</a:t>
          </a:r>
          <a:r>
            <a:rPr lang="en-GB" sz="1900" dirty="0" err="1"/>
            <a:t>Zivilkammer</a:t>
          </a:r>
          <a:r>
            <a:rPr lang="en-GB" sz="1900" dirty="0"/>
            <a:t> 16), </a:t>
          </a:r>
          <a:r>
            <a:rPr lang="en-GB" sz="1900" dirty="0" err="1"/>
            <a:t>Urteil</a:t>
          </a:r>
          <a:r>
            <a:rPr lang="en-GB" sz="1900" dirty="0"/>
            <a:t> </a:t>
          </a:r>
          <a:r>
            <a:rPr lang="en-GB" sz="1900" dirty="0" err="1"/>
            <a:t>vom</a:t>
          </a:r>
          <a:r>
            <a:rPr lang="en-GB" sz="1900" dirty="0"/>
            <a:t> 16.01.2018-16 O 341/15, </a:t>
          </a:r>
          <a:r>
            <a:rPr lang="en-GB" sz="1900" dirty="0" err="1"/>
            <a:t>BeckRS</a:t>
          </a:r>
          <a:r>
            <a:rPr lang="en-GB" sz="1900" dirty="0"/>
            <a:t> 2018 N 56-57)</a:t>
          </a:r>
          <a:endParaRPr lang="tr-TR" sz="1900" dirty="0"/>
        </a:p>
      </dgm:t>
    </dgm:pt>
    <dgm:pt modelId="{8732A803-953D-EA4E-99B7-CF17C85F5C78}" type="parTrans" cxnId="{167451E4-F92A-DD49-817F-1B1FF79A4125}">
      <dgm:prSet/>
      <dgm:spPr/>
      <dgm:t>
        <a:bodyPr/>
        <a:lstStyle/>
        <a:p>
          <a:endParaRPr lang="tr-TR"/>
        </a:p>
      </dgm:t>
    </dgm:pt>
    <dgm:pt modelId="{70CE8CD2-9753-E140-8AB5-525EDB1377B9}" type="sibTrans" cxnId="{167451E4-F92A-DD49-817F-1B1FF79A4125}">
      <dgm:prSet/>
      <dgm:spPr/>
      <dgm:t>
        <a:bodyPr/>
        <a:lstStyle/>
        <a:p>
          <a:endParaRPr lang="tr-TR"/>
        </a:p>
      </dgm:t>
    </dgm:pt>
    <dgm:pt modelId="{C5894CA5-F714-0941-81DA-4CA833FB4D5A}">
      <dgm:prSet custT="1"/>
      <dgm:spPr/>
      <dgm:t>
        <a:bodyPr/>
        <a:lstStyle/>
        <a:p>
          <a:r>
            <a:rPr lang="en-GB" sz="1900" dirty="0"/>
            <a:t>The Austrian Supreme Court of Appeal (</a:t>
          </a:r>
          <a:r>
            <a:rPr lang="en-GB" sz="1900" dirty="0" err="1"/>
            <a:t>Oberste</a:t>
          </a:r>
          <a:r>
            <a:rPr lang="en-GB" sz="1900" dirty="0"/>
            <a:t> </a:t>
          </a:r>
          <a:r>
            <a:rPr lang="en-GB" sz="1900" dirty="0" err="1"/>
            <a:t>Gerichtshof</a:t>
          </a:r>
          <a:r>
            <a:rPr lang="en-GB" sz="1900" dirty="0"/>
            <a:t>) </a:t>
          </a:r>
          <a:endParaRPr lang="tr-TR" sz="1900" dirty="0"/>
        </a:p>
      </dgm:t>
    </dgm:pt>
    <dgm:pt modelId="{A3C1809D-3399-B64A-9020-E3CF04582DAC}" type="parTrans" cxnId="{CA6005D9-627B-5D4F-8C25-05C50FC13298}">
      <dgm:prSet/>
      <dgm:spPr/>
      <dgm:t>
        <a:bodyPr/>
        <a:lstStyle/>
        <a:p>
          <a:endParaRPr lang="tr-TR"/>
        </a:p>
      </dgm:t>
    </dgm:pt>
    <dgm:pt modelId="{881E39D5-755C-A840-8080-A3880AB931C9}" type="sibTrans" cxnId="{CA6005D9-627B-5D4F-8C25-05C50FC13298}">
      <dgm:prSet/>
      <dgm:spPr/>
      <dgm:t>
        <a:bodyPr/>
        <a:lstStyle/>
        <a:p>
          <a:endParaRPr lang="tr-TR"/>
        </a:p>
      </dgm:t>
    </dgm:pt>
    <dgm:pt modelId="{B69A39EA-C8BA-A740-B72A-49D4B3E005BB}">
      <dgm:prSet custT="1"/>
      <dgm:spPr/>
      <dgm:t>
        <a:bodyPr/>
        <a:lstStyle/>
        <a:p>
          <a:r>
            <a:rPr lang="en-GB" sz="1900" dirty="0"/>
            <a:t>(</a:t>
          </a:r>
          <a:r>
            <a:rPr lang="en-GB" sz="1900" dirty="0" err="1"/>
            <a:t>Oberster</a:t>
          </a:r>
          <a:r>
            <a:rPr lang="en-GB" sz="1900" dirty="0"/>
            <a:t> </a:t>
          </a:r>
          <a:r>
            <a:rPr lang="en-GB" sz="1900" dirty="0" err="1"/>
            <a:t>Gerichtshof</a:t>
          </a:r>
          <a:r>
            <a:rPr lang="en-GB" sz="1900" dirty="0"/>
            <a:t>, 31.08.2018, 6 Ob 140/18h, N. 1.4 et al)</a:t>
          </a:r>
          <a:endParaRPr lang="tr-TR" sz="1900" dirty="0"/>
        </a:p>
      </dgm:t>
    </dgm:pt>
    <dgm:pt modelId="{2F0B9723-9847-1341-B713-BEB886829A7D}" type="parTrans" cxnId="{77318778-B2CC-EC48-8C8D-D97C842EB78B}">
      <dgm:prSet/>
      <dgm:spPr/>
      <dgm:t>
        <a:bodyPr/>
        <a:lstStyle/>
        <a:p>
          <a:endParaRPr lang="tr-TR"/>
        </a:p>
      </dgm:t>
    </dgm:pt>
    <dgm:pt modelId="{0E38F531-1D29-8D4B-B076-A0600B7648EB}" type="sibTrans" cxnId="{77318778-B2CC-EC48-8C8D-D97C842EB78B}">
      <dgm:prSet/>
      <dgm:spPr/>
      <dgm:t>
        <a:bodyPr/>
        <a:lstStyle/>
        <a:p>
          <a:endParaRPr lang="tr-TR"/>
        </a:p>
      </dgm:t>
    </dgm:pt>
    <dgm:pt modelId="{4F8DEB55-4E3B-BE49-B42F-7A8CD916B68C}">
      <dgm:prSet/>
      <dgm:spPr/>
      <dgm:t>
        <a:bodyPr/>
        <a:lstStyle/>
        <a:p>
          <a:r>
            <a:rPr lang="en-GB" dirty="0"/>
            <a:t>IS Term “Free” misleading (?)</a:t>
          </a:r>
          <a:endParaRPr lang="tr-TR" dirty="0"/>
        </a:p>
      </dgm:t>
    </dgm:pt>
    <dgm:pt modelId="{81324F1B-20ED-F245-A87B-7E6B6371B74E}" type="parTrans" cxnId="{BB2A4EAD-EF8C-AD44-AE3B-D20C5D8B070D}">
      <dgm:prSet/>
      <dgm:spPr/>
      <dgm:t>
        <a:bodyPr/>
        <a:lstStyle/>
        <a:p>
          <a:endParaRPr lang="tr-TR"/>
        </a:p>
      </dgm:t>
    </dgm:pt>
    <dgm:pt modelId="{65B2F027-BE36-DB46-9913-152D9A4BB09A}" type="sibTrans" cxnId="{BB2A4EAD-EF8C-AD44-AE3B-D20C5D8B070D}">
      <dgm:prSet/>
      <dgm:spPr/>
      <dgm:t>
        <a:bodyPr/>
        <a:lstStyle/>
        <a:p>
          <a:endParaRPr lang="tr-TR"/>
        </a:p>
      </dgm:t>
    </dgm:pt>
    <dgm:pt modelId="{49E76EB8-594E-A345-88C7-60ADDD3F8E9C}" type="pres">
      <dgm:prSet presAssocID="{5966DCB3-31E0-9145-8F3A-AD7F258D143B}" presName="rootnode" presStyleCnt="0">
        <dgm:presLayoutVars>
          <dgm:chMax/>
          <dgm:chPref/>
          <dgm:dir/>
          <dgm:animLvl val="lvl"/>
        </dgm:presLayoutVars>
      </dgm:prSet>
      <dgm:spPr/>
    </dgm:pt>
    <dgm:pt modelId="{DA74D5EE-5113-E249-92A1-9DF61ED61D55}" type="pres">
      <dgm:prSet presAssocID="{02D22940-8B14-404F-BF14-7E3A998034DA}" presName="composite" presStyleCnt="0"/>
      <dgm:spPr/>
    </dgm:pt>
    <dgm:pt modelId="{FD1D9F87-4FE6-244C-ADFD-DDC46F29B491}" type="pres">
      <dgm:prSet presAssocID="{02D22940-8B14-404F-BF14-7E3A998034DA}" presName="bentUpArrow1" presStyleLbl="alignImgPlace1" presStyleIdx="0" presStyleCnt="1"/>
      <dgm:spPr/>
    </dgm:pt>
    <dgm:pt modelId="{197A8DFB-B53C-0242-8427-BDCC165129D1}" type="pres">
      <dgm:prSet presAssocID="{02D22940-8B14-404F-BF14-7E3A998034DA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</dgm:pt>
    <dgm:pt modelId="{B3676AD9-A683-4B4F-BF2A-C30812D37D4A}" type="pres">
      <dgm:prSet presAssocID="{02D22940-8B14-404F-BF14-7E3A998034DA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2E1BB046-6D00-EB48-AE69-2A9CA126402D}" type="pres">
      <dgm:prSet presAssocID="{03DE529F-E279-5D4F-A199-CB30CDEB5BDD}" presName="sibTrans" presStyleCnt="0"/>
      <dgm:spPr/>
    </dgm:pt>
    <dgm:pt modelId="{A30F12DE-34B1-0447-999E-9A994DDBDE1C}" type="pres">
      <dgm:prSet presAssocID="{4F8DEB55-4E3B-BE49-B42F-7A8CD916B68C}" presName="composite" presStyleCnt="0"/>
      <dgm:spPr/>
    </dgm:pt>
    <dgm:pt modelId="{92C34872-22B8-5D43-AE0A-4B1A71EB7AD8}" type="pres">
      <dgm:prSet presAssocID="{4F8DEB55-4E3B-BE49-B42F-7A8CD916B68C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1E0E1312-2B91-664D-B9F1-F0E2582765B0}" srcId="{5966DCB3-31E0-9145-8F3A-AD7F258D143B}" destId="{02D22940-8B14-404F-BF14-7E3A998034DA}" srcOrd="0" destOrd="0" parTransId="{B25A3A2E-8325-FA4A-9255-12C2D65E5026}" sibTransId="{03DE529F-E279-5D4F-A199-CB30CDEB5BDD}"/>
    <dgm:cxn modelId="{E6AC5418-DF53-D743-A3DF-8446DB325F09}" type="presOf" srcId="{02D22940-8B14-404F-BF14-7E3A998034DA}" destId="{197A8DFB-B53C-0242-8427-BDCC165129D1}" srcOrd="0" destOrd="0" presId="urn:microsoft.com/office/officeart/2005/8/layout/StepDownProcess"/>
    <dgm:cxn modelId="{BED3F03B-D24D-8541-9B5C-C34C59F3222D}" type="presOf" srcId="{2B46C0CF-EF3A-C44C-8C84-091728929FC0}" destId="{B3676AD9-A683-4B4F-BF2A-C30812D37D4A}" srcOrd="0" destOrd="0" presId="urn:microsoft.com/office/officeart/2005/8/layout/StepDownProcess"/>
    <dgm:cxn modelId="{BC52E95F-453C-3246-97F6-8B5CF68EC919}" srcId="{02D22940-8B14-404F-BF14-7E3A998034DA}" destId="{2B46C0CF-EF3A-C44C-8C84-091728929FC0}" srcOrd="0" destOrd="0" parTransId="{B3DC203A-E7CE-2744-A22F-93D90206CEB8}" sibTransId="{35C8490C-1586-B84D-A808-F38E2800879B}"/>
    <dgm:cxn modelId="{9F39C66F-C89E-6C4C-AF66-EA2E8E1EAD9F}" type="presOf" srcId="{C9A6FE5A-885F-8342-93AC-C1380F289DCF}" destId="{B3676AD9-A683-4B4F-BF2A-C30812D37D4A}" srcOrd="0" destOrd="1" presId="urn:microsoft.com/office/officeart/2005/8/layout/StepDownProcess"/>
    <dgm:cxn modelId="{E97D5871-C9BE-014A-B230-AC42682D1EEE}" type="presOf" srcId="{5966DCB3-31E0-9145-8F3A-AD7F258D143B}" destId="{49E76EB8-594E-A345-88C7-60ADDD3F8E9C}" srcOrd="0" destOrd="0" presId="urn:microsoft.com/office/officeart/2005/8/layout/StepDownProcess"/>
    <dgm:cxn modelId="{77318778-B2CC-EC48-8C8D-D97C842EB78B}" srcId="{C5894CA5-F714-0941-81DA-4CA833FB4D5A}" destId="{B69A39EA-C8BA-A740-B72A-49D4B3E005BB}" srcOrd="0" destOrd="0" parTransId="{2F0B9723-9847-1341-B713-BEB886829A7D}" sibTransId="{0E38F531-1D29-8D4B-B076-A0600B7648EB}"/>
    <dgm:cxn modelId="{7986B2A8-B0DC-9541-9EC1-D1BE677B47E7}" type="presOf" srcId="{B69A39EA-C8BA-A740-B72A-49D4B3E005BB}" destId="{B3676AD9-A683-4B4F-BF2A-C30812D37D4A}" srcOrd="0" destOrd="3" presId="urn:microsoft.com/office/officeart/2005/8/layout/StepDownProcess"/>
    <dgm:cxn modelId="{92B6FEAB-CAE8-5B41-9ABE-04FD1ADFBAA5}" type="presOf" srcId="{C5894CA5-F714-0941-81DA-4CA833FB4D5A}" destId="{B3676AD9-A683-4B4F-BF2A-C30812D37D4A}" srcOrd="0" destOrd="2" presId="urn:microsoft.com/office/officeart/2005/8/layout/StepDownProcess"/>
    <dgm:cxn modelId="{BB2A4EAD-EF8C-AD44-AE3B-D20C5D8B070D}" srcId="{5966DCB3-31E0-9145-8F3A-AD7F258D143B}" destId="{4F8DEB55-4E3B-BE49-B42F-7A8CD916B68C}" srcOrd="1" destOrd="0" parTransId="{81324F1B-20ED-F245-A87B-7E6B6371B74E}" sibTransId="{65B2F027-BE36-DB46-9913-152D9A4BB09A}"/>
    <dgm:cxn modelId="{CA6005D9-627B-5D4F-8C25-05C50FC13298}" srcId="{02D22940-8B14-404F-BF14-7E3A998034DA}" destId="{C5894CA5-F714-0941-81DA-4CA833FB4D5A}" srcOrd="1" destOrd="0" parTransId="{A3C1809D-3399-B64A-9020-E3CF04582DAC}" sibTransId="{881E39D5-755C-A840-8080-A3880AB931C9}"/>
    <dgm:cxn modelId="{39ACE8DF-76D6-2543-B013-0852FFBA9B49}" type="presOf" srcId="{4F8DEB55-4E3B-BE49-B42F-7A8CD916B68C}" destId="{92C34872-22B8-5D43-AE0A-4B1A71EB7AD8}" srcOrd="0" destOrd="0" presId="urn:microsoft.com/office/officeart/2005/8/layout/StepDownProcess"/>
    <dgm:cxn modelId="{167451E4-F92A-DD49-817F-1B1FF79A4125}" srcId="{2B46C0CF-EF3A-C44C-8C84-091728929FC0}" destId="{C9A6FE5A-885F-8342-93AC-C1380F289DCF}" srcOrd="0" destOrd="0" parTransId="{8732A803-953D-EA4E-99B7-CF17C85F5C78}" sibTransId="{70CE8CD2-9753-E140-8AB5-525EDB1377B9}"/>
    <dgm:cxn modelId="{4D340480-A131-B64C-AF97-5FA27E54F076}" type="presParOf" srcId="{49E76EB8-594E-A345-88C7-60ADDD3F8E9C}" destId="{DA74D5EE-5113-E249-92A1-9DF61ED61D55}" srcOrd="0" destOrd="0" presId="urn:microsoft.com/office/officeart/2005/8/layout/StepDownProcess"/>
    <dgm:cxn modelId="{FE0DC4DD-DD80-684B-B7B2-0B854DCFCE8E}" type="presParOf" srcId="{DA74D5EE-5113-E249-92A1-9DF61ED61D55}" destId="{FD1D9F87-4FE6-244C-ADFD-DDC46F29B491}" srcOrd="0" destOrd="0" presId="urn:microsoft.com/office/officeart/2005/8/layout/StepDownProcess"/>
    <dgm:cxn modelId="{1ADB3B79-5DB3-8446-BC32-55F4F4C24247}" type="presParOf" srcId="{DA74D5EE-5113-E249-92A1-9DF61ED61D55}" destId="{197A8DFB-B53C-0242-8427-BDCC165129D1}" srcOrd="1" destOrd="0" presId="urn:microsoft.com/office/officeart/2005/8/layout/StepDownProcess"/>
    <dgm:cxn modelId="{8E69FFF9-469A-BA4D-8471-E02F43A30A16}" type="presParOf" srcId="{DA74D5EE-5113-E249-92A1-9DF61ED61D55}" destId="{B3676AD9-A683-4B4F-BF2A-C30812D37D4A}" srcOrd="2" destOrd="0" presId="urn:microsoft.com/office/officeart/2005/8/layout/StepDownProcess"/>
    <dgm:cxn modelId="{2C17AE77-236E-3242-A8AE-EB6AA86BF990}" type="presParOf" srcId="{49E76EB8-594E-A345-88C7-60ADDD3F8E9C}" destId="{2E1BB046-6D00-EB48-AE69-2A9CA126402D}" srcOrd="1" destOrd="0" presId="urn:microsoft.com/office/officeart/2005/8/layout/StepDownProcess"/>
    <dgm:cxn modelId="{E01E770F-F6C3-A846-B5FF-BBDE922FF96D}" type="presParOf" srcId="{49E76EB8-594E-A345-88C7-60ADDD3F8E9C}" destId="{A30F12DE-34B1-0447-999E-9A994DDBDE1C}" srcOrd="2" destOrd="0" presId="urn:microsoft.com/office/officeart/2005/8/layout/StepDownProcess"/>
    <dgm:cxn modelId="{E6AEA273-8D71-FA43-A20E-70E6606182AD}" type="presParOf" srcId="{A30F12DE-34B1-0447-999E-9A994DDBDE1C}" destId="{92C34872-22B8-5D43-AE0A-4B1A71EB7AD8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9F576E-695C-4747-9F31-CE2F413B2E8E}" type="doc">
      <dgm:prSet loTypeId="urn:microsoft.com/office/officeart/2005/8/layout/hProcess11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A6CA0DD2-D312-2E4C-B614-CD95DB4B12C8}">
      <dgm:prSet/>
      <dgm:spPr/>
      <dgm:t>
        <a:bodyPr/>
        <a:lstStyle/>
        <a:p>
          <a:pPr>
            <a:buFont typeface="Symbol" pitchFamily="2" charset="2"/>
            <a:buChar char=""/>
          </a:pPr>
          <a:r>
            <a:rPr lang="en-GB" dirty="0"/>
            <a:t>This presentation explores the application of the unfairness test to contracts involving the exchange of personal data.</a:t>
          </a:r>
          <a:endParaRPr lang="tr-TR" dirty="0"/>
        </a:p>
      </dgm:t>
    </dgm:pt>
    <dgm:pt modelId="{9C30B53A-3373-444D-A7A9-6C0D2DFD10FE}" type="parTrans" cxnId="{B44EC79C-D63E-F84C-B584-BAC853891C91}">
      <dgm:prSet/>
      <dgm:spPr/>
      <dgm:t>
        <a:bodyPr/>
        <a:lstStyle/>
        <a:p>
          <a:endParaRPr lang="tr-TR"/>
        </a:p>
      </dgm:t>
    </dgm:pt>
    <dgm:pt modelId="{785844CD-F0C4-E147-9663-2B4D76C5564C}" type="sibTrans" cxnId="{B44EC79C-D63E-F84C-B584-BAC853891C91}">
      <dgm:prSet/>
      <dgm:spPr/>
      <dgm:t>
        <a:bodyPr/>
        <a:lstStyle/>
        <a:p>
          <a:endParaRPr lang="tr-TR"/>
        </a:p>
      </dgm:t>
    </dgm:pt>
    <dgm:pt modelId="{594A7033-B0FB-1F4F-AC25-D7E9A17F0C48}">
      <dgm:prSet/>
      <dgm:spPr/>
      <dgm:t>
        <a:bodyPr/>
        <a:lstStyle/>
        <a:p>
          <a:pPr>
            <a:buFont typeface="Symbol" pitchFamily="2" charset="2"/>
            <a:buChar char=""/>
          </a:pPr>
          <a:r>
            <a:rPr lang="en-GB" dirty="0"/>
            <a:t>It explains how transparency and content control are specifically applied in these relationships.</a:t>
          </a:r>
          <a:endParaRPr lang="tr-TR" dirty="0"/>
        </a:p>
      </dgm:t>
    </dgm:pt>
    <dgm:pt modelId="{58D92D0F-2AAF-F543-96CD-96487CAD4D01}" type="parTrans" cxnId="{2586006F-EEE5-EA43-B2C5-B12BE3E7D25A}">
      <dgm:prSet/>
      <dgm:spPr/>
      <dgm:t>
        <a:bodyPr/>
        <a:lstStyle/>
        <a:p>
          <a:endParaRPr lang="tr-TR"/>
        </a:p>
      </dgm:t>
    </dgm:pt>
    <dgm:pt modelId="{9903C47D-055E-3E45-A465-906429B9BD97}" type="sibTrans" cxnId="{2586006F-EEE5-EA43-B2C5-B12BE3E7D25A}">
      <dgm:prSet/>
      <dgm:spPr/>
      <dgm:t>
        <a:bodyPr/>
        <a:lstStyle/>
        <a:p>
          <a:endParaRPr lang="tr-TR"/>
        </a:p>
      </dgm:t>
    </dgm:pt>
    <dgm:pt modelId="{07F2943E-087D-A94B-810C-C63C5E3014F6}">
      <dgm:prSet/>
      <dgm:spPr/>
      <dgm:t>
        <a:bodyPr/>
        <a:lstStyle/>
        <a:p>
          <a:pPr>
            <a:buFont typeface="Symbol" pitchFamily="2" charset="2"/>
            <a:buChar char=""/>
          </a:pPr>
          <a:r>
            <a:rPr lang="en-GB" dirty="0"/>
            <a:t>Transparency in data exchange contracts allows for intervention in the content and scope of obligations. </a:t>
          </a:r>
          <a:endParaRPr lang="tr-TR" dirty="0"/>
        </a:p>
      </dgm:t>
    </dgm:pt>
    <dgm:pt modelId="{DE619E9A-7A6B-DF49-AAFB-2993E20ABDA0}" type="parTrans" cxnId="{E9E73619-78CA-2248-8AB0-708E2E5DB38E}">
      <dgm:prSet/>
      <dgm:spPr/>
      <dgm:t>
        <a:bodyPr/>
        <a:lstStyle/>
        <a:p>
          <a:endParaRPr lang="tr-TR"/>
        </a:p>
      </dgm:t>
    </dgm:pt>
    <dgm:pt modelId="{7FD12C4D-8270-8D4F-80F8-2457E607F464}" type="sibTrans" cxnId="{E9E73619-78CA-2248-8AB0-708E2E5DB38E}">
      <dgm:prSet/>
      <dgm:spPr/>
      <dgm:t>
        <a:bodyPr/>
        <a:lstStyle/>
        <a:p>
          <a:endParaRPr lang="tr-TR"/>
        </a:p>
      </dgm:t>
    </dgm:pt>
    <dgm:pt modelId="{D465151F-85DB-AA4E-ABE9-581B2A0CB327}">
      <dgm:prSet/>
      <dgm:spPr/>
      <dgm:t>
        <a:bodyPr/>
        <a:lstStyle/>
        <a:p>
          <a:r>
            <a:rPr lang="en-GB"/>
            <a:t>However, new discussions and challenges in this area continue to emerge</a:t>
          </a:r>
          <a:endParaRPr lang="tr-TR" dirty="0"/>
        </a:p>
      </dgm:t>
    </dgm:pt>
    <dgm:pt modelId="{918394F4-1570-9C48-927A-6066F4EFA3EA}" type="parTrans" cxnId="{47CCB112-1D32-8846-9657-BDEDE43C5FC6}">
      <dgm:prSet/>
      <dgm:spPr/>
      <dgm:t>
        <a:bodyPr/>
        <a:lstStyle/>
        <a:p>
          <a:endParaRPr lang="tr-TR"/>
        </a:p>
      </dgm:t>
    </dgm:pt>
    <dgm:pt modelId="{90483A12-16D7-7747-B863-9C8E6430C69E}" type="sibTrans" cxnId="{47CCB112-1D32-8846-9657-BDEDE43C5FC6}">
      <dgm:prSet/>
      <dgm:spPr/>
      <dgm:t>
        <a:bodyPr/>
        <a:lstStyle/>
        <a:p>
          <a:endParaRPr lang="tr-TR"/>
        </a:p>
      </dgm:t>
    </dgm:pt>
    <dgm:pt modelId="{18F1700A-4EBD-A541-AEC3-AB0593F74B38}" type="pres">
      <dgm:prSet presAssocID="{CE9F576E-695C-4747-9F31-CE2F413B2E8E}" presName="Name0" presStyleCnt="0">
        <dgm:presLayoutVars>
          <dgm:dir/>
          <dgm:resizeHandles val="exact"/>
        </dgm:presLayoutVars>
      </dgm:prSet>
      <dgm:spPr/>
    </dgm:pt>
    <dgm:pt modelId="{36F620AB-A6F0-6A4E-AE6A-E55996D00735}" type="pres">
      <dgm:prSet presAssocID="{CE9F576E-695C-4747-9F31-CE2F413B2E8E}" presName="arrow" presStyleLbl="bgShp" presStyleIdx="0" presStyleCnt="1"/>
      <dgm:spPr>
        <a:solidFill>
          <a:schemeClr val="accent6">
            <a:lumMod val="20000"/>
            <a:lumOff val="80000"/>
          </a:schemeClr>
        </a:solidFill>
      </dgm:spPr>
    </dgm:pt>
    <dgm:pt modelId="{30345B42-877D-BE42-9DA7-F0EA15D94055}" type="pres">
      <dgm:prSet presAssocID="{CE9F576E-695C-4747-9F31-CE2F413B2E8E}" presName="points" presStyleCnt="0"/>
      <dgm:spPr/>
    </dgm:pt>
    <dgm:pt modelId="{67367A3D-2767-B143-8B4C-BDE85E489432}" type="pres">
      <dgm:prSet presAssocID="{A6CA0DD2-D312-2E4C-B614-CD95DB4B12C8}" presName="compositeA" presStyleCnt="0"/>
      <dgm:spPr/>
    </dgm:pt>
    <dgm:pt modelId="{82BAB718-70F9-A64B-AF86-30ED2F25FE7D}" type="pres">
      <dgm:prSet presAssocID="{A6CA0DD2-D312-2E4C-B614-CD95DB4B12C8}" presName="textA" presStyleLbl="revTx" presStyleIdx="0" presStyleCnt="4">
        <dgm:presLayoutVars>
          <dgm:bulletEnabled val="1"/>
        </dgm:presLayoutVars>
      </dgm:prSet>
      <dgm:spPr/>
    </dgm:pt>
    <dgm:pt modelId="{DC9B26FE-DD15-C84F-A8C5-2E5F10B9C526}" type="pres">
      <dgm:prSet presAssocID="{A6CA0DD2-D312-2E4C-B614-CD95DB4B12C8}" presName="circleA" presStyleLbl="node1" presStyleIdx="0" presStyleCnt="4"/>
      <dgm:spPr/>
    </dgm:pt>
    <dgm:pt modelId="{0CBF7B7C-1605-D64B-9371-55AE7EC47860}" type="pres">
      <dgm:prSet presAssocID="{A6CA0DD2-D312-2E4C-B614-CD95DB4B12C8}" presName="spaceA" presStyleCnt="0"/>
      <dgm:spPr/>
    </dgm:pt>
    <dgm:pt modelId="{A45E565A-8B12-D24E-8B22-AC2324C82164}" type="pres">
      <dgm:prSet presAssocID="{785844CD-F0C4-E147-9663-2B4D76C5564C}" presName="space" presStyleCnt="0"/>
      <dgm:spPr/>
    </dgm:pt>
    <dgm:pt modelId="{9DC4CD98-920B-0642-BD68-5B2378EDE28F}" type="pres">
      <dgm:prSet presAssocID="{594A7033-B0FB-1F4F-AC25-D7E9A17F0C48}" presName="compositeB" presStyleCnt="0"/>
      <dgm:spPr/>
    </dgm:pt>
    <dgm:pt modelId="{2FE11B71-52A6-354C-8403-A0A8A02E4A45}" type="pres">
      <dgm:prSet presAssocID="{594A7033-B0FB-1F4F-AC25-D7E9A17F0C48}" presName="textB" presStyleLbl="revTx" presStyleIdx="1" presStyleCnt="4">
        <dgm:presLayoutVars>
          <dgm:bulletEnabled val="1"/>
        </dgm:presLayoutVars>
      </dgm:prSet>
      <dgm:spPr/>
    </dgm:pt>
    <dgm:pt modelId="{40C5687C-4B87-AA4E-9820-3382ECA3477C}" type="pres">
      <dgm:prSet presAssocID="{594A7033-B0FB-1F4F-AC25-D7E9A17F0C48}" presName="circleB" presStyleLbl="node1" presStyleIdx="1" presStyleCnt="4"/>
      <dgm:spPr/>
    </dgm:pt>
    <dgm:pt modelId="{4AB66070-33CD-5A4B-B3FE-780DEE66A428}" type="pres">
      <dgm:prSet presAssocID="{594A7033-B0FB-1F4F-AC25-D7E9A17F0C48}" presName="spaceB" presStyleCnt="0"/>
      <dgm:spPr/>
    </dgm:pt>
    <dgm:pt modelId="{4F1DD81E-5E7A-FA4A-95AE-F8E5C63A02E0}" type="pres">
      <dgm:prSet presAssocID="{9903C47D-055E-3E45-A465-906429B9BD97}" presName="space" presStyleCnt="0"/>
      <dgm:spPr/>
    </dgm:pt>
    <dgm:pt modelId="{B932700A-3584-1641-A36A-3DB54D76C120}" type="pres">
      <dgm:prSet presAssocID="{07F2943E-087D-A94B-810C-C63C5E3014F6}" presName="compositeA" presStyleCnt="0"/>
      <dgm:spPr/>
    </dgm:pt>
    <dgm:pt modelId="{B421C607-F474-A34C-AB55-CB144495E56C}" type="pres">
      <dgm:prSet presAssocID="{07F2943E-087D-A94B-810C-C63C5E3014F6}" presName="textA" presStyleLbl="revTx" presStyleIdx="2" presStyleCnt="4">
        <dgm:presLayoutVars>
          <dgm:bulletEnabled val="1"/>
        </dgm:presLayoutVars>
      </dgm:prSet>
      <dgm:spPr/>
    </dgm:pt>
    <dgm:pt modelId="{7892F137-58E6-9F45-A022-B543380DD3C3}" type="pres">
      <dgm:prSet presAssocID="{07F2943E-087D-A94B-810C-C63C5E3014F6}" presName="circleA" presStyleLbl="node1" presStyleIdx="2" presStyleCnt="4"/>
      <dgm:spPr/>
    </dgm:pt>
    <dgm:pt modelId="{5F906536-D895-1A42-8759-9AAD3B365B87}" type="pres">
      <dgm:prSet presAssocID="{07F2943E-087D-A94B-810C-C63C5E3014F6}" presName="spaceA" presStyleCnt="0"/>
      <dgm:spPr/>
    </dgm:pt>
    <dgm:pt modelId="{8809A31F-5431-6748-A4CE-F410349D6E97}" type="pres">
      <dgm:prSet presAssocID="{7FD12C4D-8270-8D4F-80F8-2457E607F464}" presName="space" presStyleCnt="0"/>
      <dgm:spPr/>
    </dgm:pt>
    <dgm:pt modelId="{2B5D73B0-A875-A344-8D92-A407F57887FC}" type="pres">
      <dgm:prSet presAssocID="{D465151F-85DB-AA4E-ABE9-581B2A0CB327}" presName="compositeB" presStyleCnt="0"/>
      <dgm:spPr/>
    </dgm:pt>
    <dgm:pt modelId="{627EDEA1-BE85-C74C-9886-419677BFBEFB}" type="pres">
      <dgm:prSet presAssocID="{D465151F-85DB-AA4E-ABE9-581B2A0CB327}" presName="textB" presStyleLbl="revTx" presStyleIdx="3" presStyleCnt="4">
        <dgm:presLayoutVars>
          <dgm:bulletEnabled val="1"/>
        </dgm:presLayoutVars>
      </dgm:prSet>
      <dgm:spPr/>
    </dgm:pt>
    <dgm:pt modelId="{D2AED83C-A614-224B-9BE3-88FE894A8FC8}" type="pres">
      <dgm:prSet presAssocID="{D465151F-85DB-AA4E-ABE9-581B2A0CB327}" presName="circleB" presStyleLbl="node1" presStyleIdx="3" presStyleCnt="4"/>
      <dgm:spPr/>
    </dgm:pt>
    <dgm:pt modelId="{B438FA75-E686-BF4F-A1C9-6375FD3183AE}" type="pres">
      <dgm:prSet presAssocID="{D465151F-85DB-AA4E-ABE9-581B2A0CB327}" presName="spaceB" presStyleCnt="0"/>
      <dgm:spPr/>
    </dgm:pt>
  </dgm:ptLst>
  <dgm:cxnLst>
    <dgm:cxn modelId="{F0172C12-AB1D-AB42-A46D-A9915AE62C33}" type="presOf" srcId="{07F2943E-087D-A94B-810C-C63C5E3014F6}" destId="{B421C607-F474-A34C-AB55-CB144495E56C}" srcOrd="0" destOrd="0" presId="urn:microsoft.com/office/officeart/2005/8/layout/hProcess11"/>
    <dgm:cxn modelId="{47CCB112-1D32-8846-9657-BDEDE43C5FC6}" srcId="{CE9F576E-695C-4747-9F31-CE2F413B2E8E}" destId="{D465151F-85DB-AA4E-ABE9-581B2A0CB327}" srcOrd="3" destOrd="0" parTransId="{918394F4-1570-9C48-927A-6066F4EFA3EA}" sibTransId="{90483A12-16D7-7747-B863-9C8E6430C69E}"/>
    <dgm:cxn modelId="{E9E73619-78CA-2248-8AB0-708E2E5DB38E}" srcId="{CE9F576E-695C-4747-9F31-CE2F413B2E8E}" destId="{07F2943E-087D-A94B-810C-C63C5E3014F6}" srcOrd="2" destOrd="0" parTransId="{DE619E9A-7A6B-DF49-AAFB-2993E20ABDA0}" sibTransId="{7FD12C4D-8270-8D4F-80F8-2457E607F464}"/>
    <dgm:cxn modelId="{2586006F-EEE5-EA43-B2C5-B12BE3E7D25A}" srcId="{CE9F576E-695C-4747-9F31-CE2F413B2E8E}" destId="{594A7033-B0FB-1F4F-AC25-D7E9A17F0C48}" srcOrd="1" destOrd="0" parTransId="{58D92D0F-2AAF-F543-96CD-96487CAD4D01}" sibTransId="{9903C47D-055E-3E45-A465-906429B9BD97}"/>
    <dgm:cxn modelId="{52A1EA70-A15A-BB4B-B013-B79C4649DFA8}" type="presOf" srcId="{594A7033-B0FB-1F4F-AC25-D7E9A17F0C48}" destId="{2FE11B71-52A6-354C-8403-A0A8A02E4A45}" srcOrd="0" destOrd="0" presId="urn:microsoft.com/office/officeart/2005/8/layout/hProcess11"/>
    <dgm:cxn modelId="{B44EC79C-D63E-F84C-B584-BAC853891C91}" srcId="{CE9F576E-695C-4747-9F31-CE2F413B2E8E}" destId="{A6CA0DD2-D312-2E4C-B614-CD95DB4B12C8}" srcOrd="0" destOrd="0" parTransId="{9C30B53A-3373-444D-A7A9-6C0D2DFD10FE}" sibTransId="{785844CD-F0C4-E147-9663-2B4D76C5564C}"/>
    <dgm:cxn modelId="{19DF71A7-FF0F-BC40-A075-02920F675A46}" type="presOf" srcId="{CE9F576E-695C-4747-9F31-CE2F413B2E8E}" destId="{18F1700A-4EBD-A541-AEC3-AB0593F74B38}" srcOrd="0" destOrd="0" presId="urn:microsoft.com/office/officeart/2005/8/layout/hProcess11"/>
    <dgm:cxn modelId="{C8B1A8AB-F0CD-0248-BE9C-41360F7A6464}" type="presOf" srcId="{D465151F-85DB-AA4E-ABE9-581B2A0CB327}" destId="{627EDEA1-BE85-C74C-9886-419677BFBEFB}" srcOrd="0" destOrd="0" presId="urn:microsoft.com/office/officeart/2005/8/layout/hProcess11"/>
    <dgm:cxn modelId="{118ACEC7-B8D8-2E4A-B9D9-978781BB6FD0}" type="presOf" srcId="{A6CA0DD2-D312-2E4C-B614-CD95DB4B12C8}" destId="{82BAB718-70F9-A64B-AF86-30ED2F25FE7D}" srcOrd="0" destOrd="0" presId="urn:microsoft.com/office/officeart/2005/8/layout/hProcess11"/>
    <dgm:cxn modelId="{441303B4-5353-A540-859A-7B79D5A11759}" type="presParOf" srcId="{18F1700A-4EBD-A541-AEC3-AB0593F74B38}" destId="{36F620AB-A6F0-6A4E-AE6A-E55996D00735}" srcOrd="0" destOrd="0" presId="urn:microsoft.com/office/officeart/2005/8/layout/hProcess11"/>
    <dgm:cxn modelId="{8266F011-742B-6849-9E8D-DBA7A51E28CE}" type="presParOf" srcId="{18F1700A-4EBD-A541-AEC3-AB0593F74B38}" destId="{30345B42-877D-BE42-9DA7-F0EA15D94055}" srcOrd="1" destOrd="0" presId="urn:microsoft.com/office/officeart/2005/8/layout/hProcess11"/>
    <dgm:cxn modelId="{1298492A-093A-594D-8B62-62427A262659}" type="presParOf" srcId="{30345B42-877D-BE42-9DA7-F0EA15D94055}" destId="{67367A3D-2767-B143-8B4C-BDE85E489432}" srcOrd="0" destOrd="0" presId="urn:microsoft.com/office/officeart/2005/8/layout/hProcess11"/>
    <dgm:cxn modelId="{D7EB6C90-EF6C-BC41-ADA1-3B21DDAFF38F}" type="presParOf" srcId="{67367A3D-2767-B143-8B4C-BDE85E489432}" destId="{82BAB718-70F9-A64B-AF86-30ED2F25FE7D}" srcOrd="0" destOrd="0" presId="urn:microsoft.com/office/officeart/2005/8/layout/hProcess11"/>
    <dgm:cxn modelId="{06ACA8F0-9E57-7649-AB82-701815D12533}" type="presParOf" srcId="{67367A3D-2767-B143-8B4C-BDE85E489432}" destId="{DC9B26FE-DD15-C84F-A8C5-2E5F10B9C526}" srcOrd="1" destOrd="0" presId="urn:microsoft.com/office/officeart/2005/8/layout/hProcess11"/>
    <dgm:cxn modelId="{10D69CC9-E704-974B-BB24-F2B5F402C2C5}" type="presParOf" srcId="{67367A3D-2767-B143-8B4C-BDE85E489432}" destId="{0CBF7B7C-1605-D64B-9371-55AE7EC47860}" srcOrd="2" destOrd="0" presId="urn:microsoft.com/office/officeart/2005/8/layout/hProcess11"/>
    <dgm:cxn modelId="{6F7B0EDE-8664-2A44-847B-E3C3C52D8632}" type="presParOf" srcId="{30345B42-877D-BE42-9DA7-F0EA15D94055}" destId="{A45E565A-8B12-D24E-8B22-AC2324C82164}" srcOrd="1" destOrd="0" presId="urn:microsoft.com/office/officeart/2005/8/layout/hProcess11"/>
    <dgm:cxn modelId="{59BE9F69-E0A8-8743-BE8B-AAC3DB446DD3}" type="presParOf" srcId="{30345B42-877D-BE42-9DA7-F0EA15D94055}" destId="{9DC4CD98-920B-0642-BD68-5B2378EDE28F}" srcOrd="2" destOrd="0" presId="urn:microsoft.com/office/officeart/2005/8/layout/hProcess11"/>
    <dgm:cxn modelId="{09430555-D792-E043-9D77-A4C2EAF70FC0}" type="presParOf" srcId="{9DC4CD98-920B-0642-BD68-5B2378EDE28F}" destId="{2FE11B71-52A6-354C-8403-A0A8A02E4A45}" srcOrd="0" destOrd="0" presId="urn:microsoft.com/office/officeart/2005/8/layout/hProcess11"/>
    <dgm:cxn modelId="{CDF64F9F-B5A7-1940-9C80-2A72B0BDDF58}" type="presParOf" srcId="{9DC4CD98-920B-0642-BD68-5B2378EDE28F}" destId="{40C5687C-4B87-AA4E-9820-3382ECA3477C}" srcOrd="1" destOrd="0" presId="urn:microsoft.com/office/officeart/2005/8/layout/hProcess11"/>
    <dgm:cxn modelId="{F0258398-B63F-9D4D-9EF6-013F0A19565C}" type="presParOf" srcId="{9DC4CD98-920B-0642-BD68-5B2378EDE28F}" destId="{4AB66070-33CD-5A4B-B3FE-780DEE66A428}" srcOrd="2" destOrd="0" presId="urn:microsoft.com/office/officeart/2005/8/layout/hProcess11"/>
    <dgm:cxn modelId="{BF5A748E-BE0B-F94D-9640-6AF067918EDC}" type="presParOf" srcId="{30345B42-877D-BE42-9DA7-F0EA15D94055}" destId="{4F1DD81E-5E7A-FA4A-95AE-F8E5C63A02E0}" srcOrd="3" destOrd="0" presId="urn:microsoft.com/office/officeart/2005/8/layout/hProcess11"/>
    <dgm:cxn modelId="{E4DF46DA-077A-8246-8921-F2E46929CE0F}" type="presParOf" srcId="{30345B42-877D-BE42-9DA7-F0EA15D94055}" destId="{B932700A-3584-1641-A36A-3DB54D76C120}" srcOrd="4" destOrd="0" presId="urn:microsoft.com/office/officeart/2005/8/layout/hProcess11"/>
    <dgm:cxn modelId="{2ADC2D79-9F46-1143-9DC5-B1F3CBCC3CF4}" type="presParOf" srcId="{B932700A-3584-1641-A36A-3DB54D76C120}" destId="{B421C607-F474-A34C-AB55-CB144495E56C}" srcOrd="0" destOrd="0" presId="urn:microsoft.com/office/officeart/2005/8/layout/hProcess11"/>
    <dgm:cxn modelId="{526CF0B2-3E75-994E-B9C5-0508EFF47F0C}" type="presParOf" srcId="{B932700A-3584-1641-A36A-3DB54D76C120}" destId="{7892F137-58E6-9F45-A022-B543380DD3C3}" srcOrd="1" destOrd="0" presId="urn:microsoft.com/office/officeart/2005/8/layout/hProcess11"/>
    <dgm:cxn modelId="{301800E6-080D-7F47-9F84-1642B4A4A800}" type="presParOf" srcId="{B932700A-3584-1641-A36A-3DB54D76C120}" destId="{5F906536-D895-1A42-8759-9AAD3B365B87}" srcOrd="2" destOrd="0" presId="urn:microsoft.com/office/officeart/2005/8/layout/hProcess11"/>
    <dgm:cxn modelId="{FC023B62-C50A-E348-9A9D-4AE9DDD59E87}" type="presParOf" srcId="{30345B42-877D-BE42-9DA7-F0EA15D94055}" destId="{8809A31F-5431-6748-A4CE-F410349D6E97}" srcOrd="5" destOrd="0" presId="urn:microsoft.com/office/officeart/2005/8/layout/hProcess11"/>
    <dgm:cxn modelId="{3579556B-92F2-A246-97DD-6946C3358D2F}" type="presParOf" srcId="{30345B42-877D-BE42-9DA7-F0EA15D94055}" destId="{2B5D73B0-A875-A344-8D92-A407F57887FC}" srcOrd="6" destOrd="0" presId="urn:microsoft.com/office/officeart/2005/8/layout/hProcess11"/>
    <dgm:cxn modelId="{50C309AB-E10E-8748-B8BB-4E1C63B94BBB}" type="presParOf" srcId="{2B5D73B0-A875-A344-8D92-A407F57887FC}" destId="{627EDEA1-BE85-C74C-9886-419677BFBEFB}" srcOrd="0" destOrd="0" presId="urn:microsoft.com/office/officeart/2005/8/layout/hProcess11"/>
    <dgm:cxn modelId="{552726D4-402C-0A4E-95C8-D152831E5B22}" type="presParOf" srcId="{2B5D73B0-A875-A344-8D92-A407F57887FC}" destId="{D2AED83C-A614-224B-9BE3-88FE894A8FC8}" srcOrd="1" destOrd="0" presId="urn:microsoft.com/office/officeart/2005/8/layout/hProcess11"/>
    <dgm:cxn modelId="{DD77CA6D-7E81-E540-8EFA-FD18E59DF1F2}" type="presParOf" srcId="{2B5D73B0-A875-A344-8D92-A407F57887FC}" destId="{B438FA75-E686-BF4F-A1C9-6375FD3183A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5A925-9E34-40F2-85A5-FAAA9434379F}">
      <dsp:nvSpPr>
        <dsp:cNvPr id="0" name=""/>
        <dsp:cNvSpPr/>
      </dsp:nvSpPr>
      <dsp:spPr>
        <a:xfrm>
          <a:off x="54460" y="1794606"/>
          <a:ext cx="891740" cy="89174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D99D8-2735-4AB3-A39B-BE94C0749FD9}">
      <dsp:nvSpPr>
        <dsp:cNvPr id="0" name=""/>
        <dsp:cNvSpPr/>
      </dsp:nvSpPr>
      <dsp:spPr>
        <a:xfrm>
          <a:off x="241725" y="1981872"/>
          <a:ext cx="517209" cy="5172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676A1-9C3D-4464-A247-01BDB52A3690}">
      <dsp:nvSpPr>
        <dsp:cNvPr id="0" name=""/>
        <dsp:cNvSpPr/>
      </dsp:nvSpPr>
      <dsp:spPr>
        <a:xfrm>
          <a:off x="1137288" y="1794606"/>
          <a:ext cx="2101960" cy="89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Digital Content or Services</a:t>
          </a:r>
        </a:p>
      </dsp:txBody>
      <dsp:txXfrm>
        <a:off x="1137288" y="1794606"/>
        <a:ext cx="2101960" cy="891740"/>
      </dsp:txXfrm>
    </dsp:sp>
    <dsp:sp modelId="{4F64D4A6-6369-4F31-A5E7-2A789E0FDD14}">
      <dsp:nvSpPr>
        <dsp:cNvPr id="0" name=""/>
        <dsp:cNvSpPr/>
      </dsp:nvSpPr>
      <dsp:spPr>
        <a:xfrm>
          <a:off x="3605499" y="1794606"/>
          <a:ext cx="891740" cy="89174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2D053-FD4D-4775-B277-8D3E1CA99723}">
      <dsp:nvSpPr>
        <dsp:cNvPr id="0" name=""/>
        <dsp:cNvSpPr/>
      </dsp:nvSpPr>
      <dsp:spPr>
        <a:xfrm>
          <a:off x="3792764" y="1981872"/>
          <a:ext cx="517209" cy="5172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19E35-3032-4176-9884-C7A806697D12}">
      <dsp:nvSpPr>
        <dsp:cNvPr id="0" name=""/>
        <dsp:cNvSpPr/>
      </dsp:nvSpPr>
      <dsp:spPr>
        <a:xfrm>
          <a:off x="4688327" y="1794606"/>
          <a:ext cx="2101960" cy="89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Digital products</a:t>
          </a:r>
        </a:p>
      </dsp:txBody>
      <dsp:txXfrm>
        <a:off x="4688327" y="1794606"/>
        <a:ext cx="2101960" cy="891740"/>
      </dsp:txXfrm>
    </dsp:sp>
    <dsp:sp modelId="{562FE12F-381C-49B3-9EA3-3FB84CE6AC7A}">
      <dsp:nvSpPr>
        <dsp:cNvPr id="0" name=""/>
        <dsp:cNvSpPr/>
      </dsp:nvSpPr>
      <dsp:spPr>
        <a:xfrm>
          <a:off x="54460" y="3078346"/>
          <a:ext cx="891740" cy="89174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28DAF8-8F10-4F58-AD61-D8CD12A9AF93}">
      <dsp:nvSpPr>
        <dsp:cNvPr id="0" name=""/>
        <dsp:cNvSpPr/>
      </dsp:nvSpPr>
      <dsp:spPr>
        <a:xfrm>
          <a:off x="241725" y="3265612"/>
          <a:ext cx="517209" cy="5172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97B15-3D02-4F7E-AAC4-5AD91198B3E9}">
      <dsp:nvSpPr>
        <dsp:cNvPr id="0" name=""/>
        <dsp:cNvSpPr/>
      </dsp:nvSpPr>
      <dsp:spPr>
        <a:xfrm>
          <a:off x="1137288" y="3078346"/>
          <a:ext cx="2101960" cy="89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(Personal) Data as currency contracts</a:t>
          </a:r>
        </a:p>
      </dsp:txBody>
      <dsp:txXfrm>
        <a:off x="1137288" y="3078346"/>
        <a:ext cx="2101960" cy="891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5B800-9C50-4D48-9554-2B2156970550}">
      <dsp:nvSpPr>
        <dsp:cNvPr id="0" name=""/>
        <dsp:cNvSpPr/>
      </dsp:nvSpPr>
      <dsp:spPr>
        <a:xfrm>
          <a:off x="0" y="773786"/>
          <a:ext cx="2394238" cy="14365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FIRST ISSUE</a:t>
          </a:r>
          <a:r>
            <a:rPr lang="tr-TR" sz="2200" kern="1200" dirty="0"/>
            <a:t>: </a:t>
          </a:r>
          <a:r>
            <a:rPr lang="tr-TR" sz="2200" kern="1200" dirty="0" err="1"/>
            <a:t>Validity</a:t>
          </a:r>
          <a:endParaRPr lang="tr-TR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kern="1200"/>
            <a:t>Affect of Data Protection Rules </a:t>
          </a:r>
        </a:p>
      </dsp:txBody>
      <dsp:txXfrm>
        <a:off x="0" y="773786"/>
        <a:ext cx="2394238" cy="1436543"/>
      </dsp:txXfrm>
    </dsp:sp>
    <dsp:sp modelId="{78998F8B-60F3-EA48-B788-26F4365ADC20}">
      <dsp:nvSpPr>
        <dsp:cNvPr id="0" name=""/>
        <dsp:cNvSpPr/>
      </dsp:nvSpPr>
      <dsp:spPr>
        <a:xfrm>
          <a:off x="2633662" y="773786"/>
          <a:ext cx="2394238" cy="14365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SECOND ISSUE</a:t>
          </a:r>
          <a:r>
            <a:rPr lang="tr-TR" sz="2200" kern="1200" dirty="0"/>
            <a:t>: </a:t>
          </a:r>
          <a:r>
            <a:rPr lang="tr-TR" sz="2200" kern="1200" dirty="0" err="1"/>
            <a:t>The</a:t>
          </a:r>
          <a:r>
            <a:rPr lang="tr-TR" sz="2200" kern="1200" dirty="0"/>
            <a:t> </a:t>
          </a:r>
          <a:r>
            <a:rPr lang="tr-TR" sz="2200" kern="1200" dirty="0" err="1"/>
            <a:t>Concept</a:t>
          </a:r>
          <a:r>
            <a:rPr lang="tr-TR" sz="2200" kern="1200" dirty="0"/>
            <a:t> of </a:t>
          </a:r>
          <a:r>
            <a:rPr lang="tr-TR" sz="2200" kern="1200" dirty="0" err="1"/>
            <a:t>Informed</a:t>
          </a:r>
          <a:r>
            <a:rPr lang="tr-TR" sz="2200" kern="1200" dirty="0"/>
            <a:t> </a:t>
          </a:r>
          <a:r>
            <a:rPr lang="tr-TR" sz="2200" kern="1200" dirty="0" err="1"/>
            <a:t>Consent</a:t>
          </a:r>
          <a:r>
            <a:rPr lang="tr-TR" sz="2200" kern="1200" dirty="0"/>
            <a:t> </a:t>
          </a:r>
          <a:r>
            <a:rPr lang="tr-TR" sz="2200" kern="1200" dirty="0" err="1"/>
            <a:t>and</a:t>
          </a:r>
          <a:r>
            <a:rPr lang="tr-TR" sz="2200" kern="1200" dirty="0"/>
            <a:t> </a:t>
          </a:r>
          <a:r>
            <a:rPr lang="tr-TR" sz="2200" kern="1200" dirty="0" err="1"/>
            <a:t>Privacy</a:t>
          </a:r>
          <a:r>
            <a:rPr lang="tr-TR" sz="2200" kern="1200" dirty="0"/>
            <a:t> </a:t>
          </a:r>
          <a:r>
            <a:rPr lang="tr-TR" sz="2200" kern="1200" dirty="0" err="1"/>
            <a:t>Policies</a:t>
          </a:r>
          <a:r>
            <a:rPr lang="tr-TR" sz="2200" kern="1200" dirty="0"/>
            <a:t> </a:t>
          </a:r>
        </a:p>
      </dsp:txBody>
      <dsp:txXfrm>
        <a:off x="2633662" y="773786"/>
        <a:ext cx="2394238" cy="1436543"/>
      </dsp:txXfrm>
    </dsp:sp>
    <dsp:sp modelId="{3C555713-0EBF-E54D-98C5-55CACF60E2A0}">
      <dsp:nvSpPr>
        <dsp:cNvPr id="0" name=""/>
        <dsp:cNvSpPr/>
      </dsp:nvSpPr>
      <dsp:spPr>
        <a:xfrm>
          <a:off x="5267325" y="773786"/>
          <a:ext cx="2394238" cy="14365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«Informed Concent Concept»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700" kern="1200"/>
            <a:t>GDPR Art 4/11, Art 5/1/b </a:t>
          </a:r>
        </a:p>
      </dsp:txBody>
      <dsp:txXfrm>
        <a:off x="5267325" y="773786"/>
        <a:ext cx="2394238" cy="1436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D9F87-4FE6-244C-ADFD-DDC46F29B491}">
      <dsp:nvSpPr>
        <dsp:cNvPr id="0" name=""/>
        <dsp:cNvSpPr/>
      </dsp:nvSpPr>
      <dsp:spPr>
        <a:xfrm rot="5400000">
          <a:off x="2382356" y="2820266"/>
          <a:ext cx="2522207" cy="287144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A8DFB-B53C-0242-8427-BDCC165129D1}">
      <dsp:nvSpPr>
        <dsp:cNvPr id="0" name=""/>
        <dsp:cNvSpPr/>
      </dsp:nvSpPr>
      <dsp:spPr>
        <a:xfrm>
          <a:off x="1714124" y="24348"/>
          <a:ext cx="4245912" cy="2972000"/>
        </a:xfrm>
        <a:prstGeom prst="roundRect">
          <a:avLst>
            <a:gd name="adj" fmla="val 16670"/>
          </a:avLst>
        </a:prstGeom>
        <a:solidFill>
          <a:srgbClr val="CDF4E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u="sng" kern="1200" dirty="0">
              <a:solidFill>
                <a:schemeClr val="accent6">
                  <a:lumMod val="50000"/>
                </a:schemeClr>
              </a:solidFill>
            </a:rPr>
            <a:t>SO</a:t>
          </a:r>
          <a:r>
            <a:rPr lang="en-GB" sz="2900" kern="1200" dirty="0">
              <a:solidFill>
                <a:schemeClr val="accent6">
                  <a:lumMod val="50000"/>
                </a:schemeClr>
              </a:solidFill>
            </a:rPr>
            <a:t>: The transparency test assesses if consent elements are present in a legal relationship, using criteria of clarity and comprehensibility.</a:t>
          </a:r>
          <a:endParaRPr lang="tr-TR" sz="29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859231" y="169455"/>
        <a:ext cx="3955698" cy="2681786"/>
      </dsp:txXfrm>
    </dsp:sp>
    <dsp:sp modelId="{B3676AD9-A683-4B4F-BF2A-C30812D37D4A}">
      <dsp:nvSpPr>
        <dsp:cNvPr id="0" name=""/>
        <dsp:cNvSpPr/>
      </dsp:nvSpPr>
      <dsp:spPr>
        <a:xfrm>
          <a:off x="5960036" y="307796"/>
          <a:ext cx="3088071" cy="2402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Berlin Regional Court</a:t>
          </a:r>
          <a:endParaRPr lang="tr-TR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(LG Berlin (</a:t>
          </a:r>
          <a:r>
            <a:rPr lang="en-GB" sz="1900" kern="1200" dirty="0" err="1"/>
            <a:t>Zivilkammer</a:t>
          </a:r>
          <a:r>
            <a:rPr lang="en-GB" sz="1900" kern="1200" dirty="0"/>
            <a:t> 16), </a:t>
          </a:r>
          <a:r>
            <a:rPr lang="en-GB" sz="1900" kern="1200" dirty="0" err="1"/>
            <a:t>Urteil</a:t>
          </a:r>
          <a:r>
            <a:rPr lang="en-GB" sz="1900" kern="1200" dirty="0"/>
            <a:t> </a:t>
          </a:r>
          <a:r>
            <a:rPr lang="en-GB" sz="1900" kern="1200" dirty="0" err="1"/>
            <a:t>vom</a:t>
          </a:r>
          <a:r>
            <a:rPr lang="en-GB" sz="1900" kern="1200" dirty="0"/>
            <a:t> 16.01.2018-16 O 341/15, </a:t>
          </a:r>
          <a:r>
            <a:rPr lang="en-GB" sz="1900" kern="1200" dirty="0" err="1"/>
            <a:t>BeckRS</a:t>
          </a:r>
          <a:r>
            <a:rPr lang="en-GB" sz="1900" kern="1200" dirty="0"/>
            <a:t> 2018 N 56-57)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The Austrian Supreme Court of Appeal (</a:t>
          </a:r>
          <a:r>
            <a:rPr lang="en-GB" sz="1900" kern="1200" dirty="0" err="1"/>
            <a:t>Oberste</a:t>
          </a:r>
          <a:r>
            <a:rPr lang="en-GB" sz="1900" kern="1200" dirty="0"/>
            <a:t> </a:t>
          </a:r>
          <a:r>
            <a:rPr lang="en-GB" sz="1900" kern="1200" dirty="0" err="1"/>
            <a:t>Gerichtshof</a:t>
          </a:r>
          <a:r>
            <a:rPr lang="en-GB" sz="1900" kern="1200" dirty="0"/>
            <a:t>) </a:t>
          </a:r>
          <a:endParaRPr lang="tr-TR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(</a:t>
          </a:r>
          <a:r>
            <a:rPr lang="en-GB" sz="1900" kern="1200" dirty="0" err="1"/>
            <a:t>Oberster</a:t>
          </a:r>
          <a:r>
            <a:rPr lang="en-GB" sz="1900" kern="1200" dirty="0"/>
            <a:t> </a:t>
          </a:r>
          <a:r>
            <a:rPr lang="en-GB" sz="1900" kern="1200" dirty="0" err="1"/>
            <a:t>Gerichtshof</a:t>
          </a:r>
          <a:r>
            <a:rPr lang="en-GB" sz="1900" kern="1200" dirty="0"/>
            <a:t>, 31.08.2018, 6 Ob 140/18h, N. 1.4 et al)</a:t>
          </a:r>
          <a:endParaRPr lang="tr-TR" sz="1900" kern="1200" dirty="0"/>
        </a:p>
      </dsp:txBody>
      <dsp:txXfrm>
        <a:off x="5960036" y="307796"/>
        <a:ext cx="3088071" cy="2402102"/>
      </dsp:txXfrm>
    </dsp:sp>
    <dsp:sp modelId="{92C34872-22B8-5D43-AE0A-4B1A71EB7AD8}">
      <dsp:nvSpPr>
        <dsp:cNvPr id="0" name=""/>
        <dsp:cNvSpPr/>
      </dsp:nvSpPr>
      <dsp:spPr>
        <a:xfrm>
          <a:off x="5234436" y="3362886"/>
          <a:ext cx="4245912" cy="2972000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IS Term “Free” misleading (?)</a:t>
          </a:r>
          <a:endParaRPr lang="tr-TR" sz="2900" kern="1200" dirty="0"/>
        </a:p>
      </dsp:txBody>
      <dsp:txXfrm>
        <a:off x="5379543" y="3507993"/>
        <a:ext cx="3955698" cy="26817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620AB-A6F0-6A4E-AE6A-E55996D00735}">
      <dsp:nvSpPr>
        <dsp:cNvPr id="0" name=""/>
        <dsp:cNvSpPr/>
      </dsp:nvSpPr>
      <dsp:spPr>
        <a:xfrm>
          <a:off x="0" y="1764982"/>
          <a:ext cx="12166600" cy="2353310"/>
        </a:xfrm>
        <a:prstGeom prst="notchedRightArrow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AB718-70F9-A64B-AF86-30ED2F25FE7D}">
      <dsp:nvSpPr>
        <dsp:cNvPr id="0" name=""/>
        <dsp:cNvSpPr/>
      </dsp:nvSpPr>
      <dsp:spPr>
        <a:xfrm>
          <a:off x="5480" y="0"/>
          <a:ext cx="2635898" cy="235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itchFamily="2" charset="2"/>
            <a:buNone/>
          </a:pPr>
          <a:r>
            <a:rPr lang="en-GB" sz="2100" kern="1200" dirty="0"/>
            <a:t>This presentation explores the application of the unfairness test to contracts involving the exchange of personal data.</a:t>
          </a:r>
          <a:endParaRPr lang="tr-TR" sz="2100" kern="1200" dirty="0"/>
        </a:p>
      </dsp:txBody>
      <dsp:txXfrm>
        <a:off x="5480" y="0"/>
        <a:ext cx="2635898" cy="2353310"/>
      </dsp:txXfrm>
    </dsp:sp>
    <dsp:sp modelId="{DC9B26FE-DD15-C84F-A8C5-2E5F10B9C526}">
      <dsp:nvSpPr>
        <dsp:cNvPr id="0" name=""/>
        <dsp:cNvSpPr/>
      </dsp:nvSpPr>
      <dsp:spPr>
        <a:xfrm>
          <a:off x="1029265" y="2647473"/>
          <a:ext cx="588327" cy="5883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E11B71-52A6-354C-8403-A0A8A02E4A45}">
      <dsp:nvSpPr>
        <dsp:cNvPr id="0" name=""/>
        <dsp:cNvSpPr/>
      </dsp:nvSpPr>
      <dsp:spPr>
        <a:xfrm>
          <a:off x="2773173" y="3529965"/>
          <a:ext cx="2635898" cy="235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itchFamily="2" charset="2"/>
            <a:buNone/>
          </a:pPr>
          <a:r>
            <a:rPr lang="en-GB" sz="2100" kern="1200" dirty="0"/>
            <a:t>It explains how transparency and content control are specifically applied in these relationships.</a:t>
          </a:r>
          <a:endParaRPr lang="tr-TR" sz="2100" kern="1200" dirty="0"/>
        </a:p>
      </dsp:txBody>
      <dsp:txXfrm>
        <a:off x="2773173" y="3529965"/>
        <a:ext cx="2635898" cy="2353310"/>
      </dsp:txXfrm>
    </dsp:sp>
    <dsp:sp modelId="{40C5687C-4B87-AA4E-9820-3382ECA3477C}">
      <dsp:nvSpPr>
        <dsp:cNvPr id="0" name=""/>
        <dsp:cNvSpPr/>
      </dsp:nvSpPr>
      <dsp:spPr>
        <a:xfrm>
          <a:off x="3796959" y="2647473"/>
          <a:ext cx="588327" cy="58832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21C607-F474-A34C-AB55-CB144495E56C}">
      <dsp:nvSpPr>
        <dsp:cNvPr id="0" name=""/>
        <dsp:cNvSpPr/>
      </dsp:nvSpPr>
      <dsp:spPr>
        <a:xfrm>
          <a:off x="5540867" y="0"/>
          <a:ext cx="2635898" cy="235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itchFamily="2" charset="2"/>
            <a:buNone/>
          </a:pPr>
          <a:r>
            <a:rPr lang="en-GB" sz="2100" kern="1200" dirty="0"/>
            <a:t>Transparency in data exchange contracts allows for intervention in the content and scope of obligations. </a:t>
          </a:r>
          <a:endParaRPr lang="tr-TR" sz="2100" kern="1200" dirty="0"/>
        </a:p>
      </dsp:txBody>
      <dsp:txXfrm>
        <a:off x="5540867" y="0"/>
        <a:ext cx="2635898" cy="2353310"/>
      </dsp:txXfrm>
    </dsp:sp>
    <dsp:sp modelId="{7892F137-58E6-9F45-A022-B543380DD3C3}">
      <dsp:nvSpPr>
        <dsp:cNvPr id="0" name=""/>
        <dsp:cNvSpPr/>
      </dsp:nvSpPr>
      <dsp:spPr>
        <a:xfrm>
          <a:off x="6564653" y="2647473"/>
          <a:ext cx="588327" cy="5883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7EDEA1-BE85-C74C-9886-419677BFBEFB}">
      <dsp:nvSpPr>
        <dsp:cNvPr id="0" name=""/>
        <dsp:cNvSpPr/>
      </dsp:nvSpPr>
      <dsp:spPr>
        <a:xfrm>
          <a:off x="8308561" y="3529965"/>
          <a:ext cx="2635898" cy="235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However, new discussions and challenges in this area continue to emerge</a:t>
          </a:r>
          <a:endParaRPr lang="tr-TR" sz="2100" kern="1200" dirty="0"/>
        </a:p>
      </dsp:txBody>
      <dsp:txXfrm>
        <a:off x="8308561" y="3529965"/>
        <a:ext cx="2635898" cy="2353310"/>
      </dsp:txXfrm>
    </dsp:sp>
    <dsp:sp modelId="{D2AED83C-A614-224B-9BE3-88FE894A8FC8}">
      <dsp:nvSpPr>
        <dsp:cNvPr id="0" name=""/>
        <dsp:cNvSpPr/>
      </dsp:nvSpPr>
      <dsp:spPr>
        <a:xfrm>
          <a:off x="9332346" y="2647473"/>
          <a:ext cx="588327" cy="58832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D38A2-CA4A-3245-B131-2258819D9D05}" type="datetimeFigureOut">
              <a:rPr lang="tr-TR" smtClean="0"/>
              <a:t>31.08.2024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1BBAE-A665-D142-AEEA-B961EC7F27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293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5006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29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9594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1088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>
              <a:effectLst/>
              <a:latin typeface="Time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5133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0078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9719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063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1BBAE-A665-D142-AEEA-B961EC7F2710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140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18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2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7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5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4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9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1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8/31/24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97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4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0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9C034D3-149A-C940-A0EF-9D1624A33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97002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tr-TR" sz="2400" dirty="0">
                <a:solidFill>
                  <a:schemeClr val="bg2">
                    <a:lumMod val="25000"/>
                  </a:schemeClr>
                </a:solidFill>
              </a:rPr>
            </a:br>
            <a:br>
              <a:rPr lang="tr-TR" sz="2400" dirty="0">
                <a:solidFill>
                  <a:schemeClr val="bg2">
                    <a:lumMod val="25000"/>
                  </a:schemeClr>
                </a:solidFill>
              </a:rPr>
            </a:br>
            <a:br>
              <a:rPr lang="tr-TR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Unveiling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a New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Era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Unfair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Contractual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Terms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Assessment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Personal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Data-as Counter-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Performance</a:t>
            </a:r>
            <a:r>
              <a:rPr lang="tr-TR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3000" dirty="0" err="1">
                <a:solidFill>
                  <a:schemeClr val="tx2">
                    <a:lumMod val="75000"/>
                  </a:schemeClr>
                </a:solidFill>
              </a:rPr>
              <a:t>Contracts</a:t>
            </a:r>
            <a:br>
              <a:rPr lang="tr-TR" sz="3000" dirty="0">
                <a:solidFill>
                  <a:srgbClr val="002060"/>
                </a:solidFill>
              </a:rPr>
            </a:br>
            <a:r>
              <a:rPr lang="tr-TR" sz="2300" dirty="0" err="1">
                <a:solidFill>
                  <a:schemeClr val="bg1"/>
                </a:solidFill>
                <a:highlight>
                  <a:srgbClr val="98004D"/>
                </a:highlight>
              </a:rPr>
              <a:t>Assoc</a:t>
            </a:r>
            <a:r>
              <a:rPr lang="tr-TR" sz="2300" dirty="0">
                <a:solidFill>
                  <a:schemeClr val="bg1"/>
                </a:solidFill>
                <a:highlight>
                  <a:srgbClr val="98004D"/>
                </a:highlight>
              </a:rPr>
              <a:t>. Prof. Dr. Nafiye </a:t>
            </a:r>
            <a:r>
              <a:rPr lang="tr-TR" sz="2300" dirty="0" err="1">
                <a:solidFill>
                  <a:schemeClr val="bg1"/>
                </a:solidFill>
                <a:highlight>
                  <a:srgbClr val="98004D"/>
                </a:highlight>
              </a:rPr>
              <a:t>Yücedağ</a:t>
            </a:r>
            <a:r>
              <a:rPr lang="tr-TR" sz="2300" dirty="0">
                <a:solidFill>
                  <a:schemeClr val="bg1"/>
                </a:solidFill>
                <a:highlight>
                  <a:srgbClr val="98004D"/>
                </a:highlight>
              </a:rPr>
              <a:t> &amp; </a:t>
            </a:r>
            <a:r>
              <a:rPr lang="tr-TR" sz="2300" dirty="0" err="1">
                <a:solidFill>
                  <a:schemeClr val="bg1"/>
                </a:solidFill>
                <a:highlight>
                  <a:srgbClr val="98004D"/>
                </a:highlight>
              </a:rPr>
              <a:t>Asst</a:t>
            </a:r>
            <a:r>
              <a:rPr lang="tr-TR" sz="2300" dirty="0">
                <a:solidFill>
                  <a:schemeClr val="bg1"/>
                </a:solidFill>
                <a:highlight>
                  <a:srgbClr val="98004D"/>
                </a:highlight>
              </a:rPr>
              <a:t>. Prof. Dr. Elif Beyza </a:t>
            </a:r>
            <a:r>
              <a:rPr lang="tr-TR" sz="2300" dirty="0" err="1">
                <a:solidFill>
                  <a:schemeClr val="bg1"/>
                </a:solidFill>
                <a:highlight>
                  <a:srgbClr val="98004D"/>
                </a:highlight>
              </a:rPr>
              <a:t>Akkanat</a:t>
            </a:r>
            <a:r>
              <a:rPr lang="tr-TR" sz="2300" dirty="0">
                <a:solidFill>
                  <a:schemeClr val="bg1"/>
                </a:solidFill>
                <a:highlight>
                  <a:srgbClr val="98004D"/>
                </a:highlight>
              </a:rPr>
              <a:t>-Öztürk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7E78F00-F2C7-364B-B937-63F11DBE4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995" y="4267201"/>
            <a:ext cx="7774010" cy="78970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tr-TR" sz="2000" dirty="0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1st </a:t>
            </a:r>
            <a:r>
              <a:rPr lang="tr-TR" sz="2000" dirty="0" err="1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tr-TR" sz="2000" dirty="0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Conference of </a:t>
            </a:r>
            <a:r>
              <a:rPr lang="tr-TR" sz="2000" dirty="0" err="1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000" dirty="0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International </a:t>
            </a:r>
            <a:r>
              <a:rPr lang="tr-TR" sz="2000" dirty="0" err="1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Association</a:t>
            </a:r>
            <a:r>
              <a:rPr lang="tr-TR" sz="2000" dirty="0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</a:p>
          <a:p>
            <a:r>
              <a:rPr lang="tr-TR" sz="2000" dirty="0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Consumer </a:t>
            </a:r>
            <a:r>
              <a:rPr lang="tr-TR" sz="2000" dirty="0" err="1">
                <a:solidFill>
                  <a:srgbClr val="9800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</a:t>
            </a:r>
            <a:endParaRPr lang="tr-TR" sz="2000" dirty="0">
              <a:solidFill>
                <a:srgbClr val="9800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7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1AB5B0-263B-4251-A882-934C776FB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8ABF88-46E8-4029-AB46-E4771F473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593930E-DC99-4A6F-8D1B-FCB4393EC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9F599E6-CA6D-46B2-AA6A-CB51C9674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12B52D1-9634-439A-BF00-9A83528A2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DC62A16-3789-4407-98CB-FE9204C07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B3E90E5-D147-40EE-A247-7E7FA76D9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B6FABF9-7C96-401D-B639-971F46EFF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17ABAB0-8B6B-4191-9022-B4387F6B6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27EFFC-691E-43D3-A8B0-072BD810E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556C61FB-950E-48E2-9BA3-C08FB7277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EE5CF75-7832-472F-9A10-C6940AE7B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25CB582-3404-4E8B-88DF-C913EA233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D3AE87A-86BB-4608-98F3-F97A5FB3D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3C04704-0E90-43BD-8C48-CB17683BF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00590DBF-511F-42DE-8D80-9DA44D4C4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92D85413-70BF-48F7-BA51-5CA843FD3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4BC7756-F570-451B-A402-3667C0BBF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BDAC7596-8288-4C88-849A-1AAD5FFD59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DBDDB9B0-48C6-4884-AE49-0CDC0770C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FE44F16A-C4EC-43CB-A4B0-05825FDB6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1D66A51-8EB2-47CB-8909-5879319D8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E5A9A04F-DABB-442E-BFF9-C2A735C63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Unvan 1">
            <a:extLst>
              <a:ext uri="{FF2B5EF4-FFF2-40B4-BE49-F238E27FC236}">
                <a16:creationId xmlns:a16="http://schemas.microsoft.com/office/drawing/2014/main" id="{812D65DC-8EE9-1249-94A6-284483E9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696" y="255049"/>
            <a:ext cx="10488547" cy="1190912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2"/>
                </a:solidFill>
                <a:highlight>
                  <a:srgbClr val="FF8C0B"/>
                </a:highlight>
              </a:rPr>
              <a:t>Presentation </a:t>
            </a:r>
            <a:r>
              <a:rPr lang="tr-TR" dirty="0" err="1">
                <a:solidFill>
                  <a:schemeClr val="tx2"/>
                </a:solidFill>
                <a:highlight>
                  <a:srgbClr val="FF8C0B"/>
                </a:highlight>
              </a:rPr>
              <a:t>Outline</a:t>
            </a:r>
            <a:r>
              <a:rPr lang="tr-TR" dirty="0">
                <a:solidFill>
                  <a:schemeClr val="tx2"/>
                </a:solidFill>
                <a:highlight>
                  <a:srgbClr val="FF8C0B"/>
                </a:highlight>
              </a:rPr>
              <a:t>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CC87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çizgi film, şişe içeren bir resim&#10;&#10;Açıklama otomatik olarak oluşturuldu">
            <a:extLst>
              <a:ext uri="{FF2B5EF4-FFF2-40B4-BE49-F238E27FC236}">
                <a16:creationId xmlns:a16="http://schemas.microsoft.com/office/drawing/2014/main" id="{197A06E1-C103-A855-9F45-CB6AD84F4C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49" r="7751" b="3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ln w="12700">
            <a:noFill/>
          </a:ln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8BABC9-A740-3D4F-8E52-BAB6265AD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892" y="1302327"/>
            <a:ext cx="5913121" cy="530062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Clr>
                <a:srgbClr val="FCC873"/>
              </a:buClr>
            </a:pPr>
            <a:r>
              <a:rPr lang="en-GB" sz="1900" b="1" dirty="0">
                <a:highlight>
                  <a:srgbClr val="CDF4E1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Overview of the focus on content and transparency control:</a:t>
            </a:r>
            <a:endParaRPr lang="en-GB" sz="1900" dirty="0">
              <a:highlight>
                <a:srgbClr val="CDF4E1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Article 4/2 of the Unfair Contract Terms Directive</a:t>
            </a:r>
          </a:p>
          <a:p>
            <a:pPr lvl="2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GDPR-Recitals para. 42 </a:t>
            </a:r>
          </a:p>
          <a:p>
            <a:pPr lvl="1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Explanation of its meaning and scope.</a:t>
            </a:r>
          </a:p>
          <a:p>
            <a:pPr lvl="2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highlight>
                  <a:srgbClr val="C5F0A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Transparency control: suitable mechanism for data-as-currency contracts (?) </a:t>
            </a:r>
          </a:p>
          <a:p>
            <a:pPr>
              <a:lnSpc>
                <a:spcPct val="110000"/>
              </a:lnSpc>
              <a:buClr>
                <a:srgbClr val="FCC873"/>
              </a:buClr>
            </a:pPr>
            <a:r>
              <a:rPr lang="en-GB" sz="1900" b="1" dirty="0">
                <a:highlight>
                  <a:srgbClr val="FFEB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Implications for Contracts Involving Personal Data</a:t>
            </a:r>
          </a:p>
          <a:p>
            <a:pPr lvl="1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Analysis of how this provision affects data-as-currency contracts.</a:t>
            </a:r>
          </a:p>
          <a:p>
            <a:pPr lvl="1">
              <a:lnSpc>
                <a:spcPct val="110000"/>
              </a:lnSpc>
              <a:buClr>
                <a:srgbClr val="FCC873"/>
              </a:buClr>
            </a:pPr>
            <a:r>
              <a:rPr lang="en-GB" sz="1900" i="1" dirty="0">
                <a:latin typeface="Calibri" panose="020F0502020204030204" pitchFamily="34" charset="0"/>
                <a:cs typeface="Calibri" panose="020F0502020204030204" pitchFamily="34" charset="0"/>
              </a:rPr>
              <a:t>Discussion on Pay and Consent Models</a:t>
            </a:r>
          </a:p>
          <a:p>
            <a:pPr>
              <a:lnSpc>
                <a:spcPct val="110000"/>
              </a:lnSpc>
              <a:buClr>
                <a:srgbClr val="FCC873"/>
              </a:buClr>
            </a:pPr>
            <a:r>
              <a:rPr lang="en-GB" sz="1900" b="1" dirty="0">
                <a:highlight>
                  <a:srgbClr val="88D9F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Conclusion: </a:t>
            </a:r>
          </a:p>
          <a:p>
            <a:pPr lvl="1">
              <a:lnSpc>
                <a:spcPct val="110000"/>
              </a:lnSpc>
              <a:buClr>
                <a:srgbClr val="FCC873"/>
              </a:buClr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Summary of key points and insights</a:t>
            </a:r>
          </a:p>
        </p:txBody>
      </p:sp>
    </p:spTree>
    <p:extLst>
      <p:ext uri="{BB962C8B-B14F-4D97-AF65-F5344CB8AC3E}">
        <p14:creationId xmlns:p14="http://schemas.microsoft.com/office/powerpoint/2010/main" val="172321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9250F7-CEDC-7C11-ABC3-EB5B58CE42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Products</a:t>
            </a:r>
            <a:br>
              <a:rPr lang="tr-TR" dirty="0"/>
            </a:br>
            <a:br>
              <a:rPr lang="tr-TR" dirty="0"/>
            </a:br>
            <a:r>
              <a:rPr lang="tr-TR" sz="2800" dirty="0"/>
              <a:t>(</a:t>
            </a:r>
            <a:r>
              <a:rPr lang="tr-TR" sz="2800" dirty="0" err="1">
                <a:highlight>
                  <a:srgbClr val="98004D"/>
                </a:highlight>
              </a:rPr>
              <a:t>contents</a:t>
            </a:r>
            <a:r>
              <a:rPr lang="tr-TR" sz="2800" dirty="0">
                <a:highlight>
                  <a:srgbClr val="98004D"/>
                </a:highlight>
              </a:rPr>
              <a:t> </a:t>
            </a:r>
            <a:r>
              <a:rPr lang="tr-TR" sz="2800" dirty="0" err="1">
                <a:highlight>
                  <a:srgbClr val="98004D"/>
                </a:highlight>
              </a:rPr>
              <a:t>and</a:t>
            </a:r>
            <a:r>
              <a:rPr lang="tr-TR" sz="2800" dirty="0">
                <a:highlight>
                  <a:srgbClr val="98004D"/>
                </a:highlight>
              </a:rPr>
              <a:t> </a:t>
            </a:r>
            <a:r>
              <a:rPr lang="tr-TR" sz="2800" dirty="0" err="1">
                <a:highlight>
                  <a:srgbClr val="98004D"/>
                </a:highlight>
              </a:rPr>
              <a:t>services</a:t>
            </a:r>
            <a:r>
              <a:rPr lang="tr-TR" sz="2800" dirty="0"/>
              <a:t>)</a:t>
            </a:r>
            <a:endParaRPr lang="tr-TR" sz="3200" dirty="0">
              <a:highlight>
                <a:srgbClr val="98004D"/>
              </a:highlight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07AFA545-CFB8-1832-FB52-FDEF483B8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274214"/>
              </p:ext>
            </p:extLst>
          </p:nvPr>
        </p:nvGraphicFramePr>
        <p:xfrm>
          <a:off x="4958024" y="-672079"/>
          <a:ext cx="6844748" cy="5764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0B626A82-6BB2-D5E8-CF9A-D8D7ACB528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2257" y="4182483"/>
            <a:ext cx="3775428" cy="235244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1DBDAEE-B248-962A-0213-7D92942CFC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7685" y="2675516"/>
            <a:ext cx="3344460" cy="150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0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2809643-1A52-4ED2-AA8C-EEF67E927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59BE78A-E3EA-4451-96B5-6FAFD246E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FD751E0-7430-4ACA-A679-ECB74EA58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4098D72-B456-40CC-8C9F-D08B9DD25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77F4ACE6-DDA3-4ED6-8FEE-78FFB08E9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337B0AD-9A1D-4899-8791-EDEB9B5A1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BCA1A530-E6F6-465D-BCD0-371D816CC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E004A844-7D04-43E1-A29A-F8191791D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20EE4868-1730-433B-AA39-A91305A49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5AB5DD23-5ECB-4E0C-AC9B-C384785BAE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30DF27FE-32C5-40E3-88CF-16228DBBC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DA4BF21-FA96-43DB-A077-173C5F433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79FB98CB-1E06-4CC6-B67C-4CE3403E87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BF956BA4-7CC2-4E13-9E1D-0854EF4CB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E6C08EBB-2C97-4884-9312-EA0A6A62A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3262514D-691E-4344-8751-4E80F046A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17406E40-244E-4DD6-94A4-E739602419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9E621646-8902-4518-ADFE-798B8AF7F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BC03DD73-798C-403F-B9AC-BFF84A0B1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756FE0C-DC81-49BD-AD76-1E223B686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89921AE2-097C-4DEE-A398-FCB910D60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FEEAE74D-A8B8-4601-84C4-7F01DFF41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2" name="İçerik Yer Tutucusu 7" descr="metin, çizgi, ekran görüntüsü, makbuz içeren bir resim&#10;&#10;Açıklama otomatik olarak oluşturuldu">
            <a:extLst>
              <a:ext uri="{FF2B5EF4-FFF2-40B4-BE49-F238E27FC236}">
                <a16:creationId xmlns:a16="http://schemas.microsoft.com/office/drawing/2014/main" id="{05E55E9F-D30A-7FF9-AFBC-44EAE02E9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01" r="1" b="1"/>
          <a:stretch/>
        </p:blipFill>
        <p:spPr>
          <a:xfrm>
            <a:off x="396131" y="385763"/>
            <a:ext cx="11795869" cy="6457950"/>
          </a:xfrm>
          <a:prstGeom prst="rect">
            <a:avLst/>
          </a:prstGeom>
        </p:spPr>
      </p:pic>
      <p:sp>
        <p:nvSpPr>
          <p:cNvPr id="55" name="Sol Yukarı Ok 54">
            <a:extLst>
              <a:ext uri="{FF2B5EF4-FFF2-40B4-BE49-F238E27FC236}">
                <a16:creationId xmlns:a16="http://schemas.microsoft.com/office/drawing/2014/main" id="{D0DDC219-AF06-447E-4D34-F72644DD98D5}"/>
              </a:ext>
            </a:extLst>
          </p:cNvPr>
          <p:cNvSpPr/>
          <p:nvPr/>
        </p:nvSpPr>
        <p:spPr>
          <a:xfrm rot="14600237">
            <a:off x="6315523" y="799361"/>
            <a:ext cx="1511995" cy="518615"/>
          </a:xfrm>
          <a:prstGeom prst="left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 descr="metin, ekran görüntüsü, yazı tipi, tasarım içeren bir resim&#10;&#10;Açıklama otomatik olarak oluşturuldu">
            <a:extLst>
              <a:ext uri="{FF2B5EF4-FFF2-40B4-BE49-F238E27FC236}">
                <a16:creationId xmlns:a16="http://schemas.microsoft.com/office/drawing/2014/main" id="{23ADC359-E90E-8675-F987-91804358A8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487" r="-3" b="-3"/>
          <a:stretch/>
        </p:blipFill>
        <p:spPr>
          <a:xfrm>
            <a:off x="4619" y="9525"/>
            <a:ext cx="3883372" cy="2128838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7713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6A4A7BC-77D8-4805-9231-659498CC5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55EFB23-7D5B-436F-8BB7-D00752486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F223448E-7740-4F83-9B91-3FE1874B50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">
              <a:extLst>
                <a:ext uri="{FF2B5EF4-FFF2-40B4-BE49-F238E27FC236}">
                  <a16:creationId xmlns:a16="http://schemas.microsoft.com/office/drawing/2014/main" id="{54041782-5F56-45C6-9DFF-8448BB3F2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id="{5D8DE9A0-55FB-4F0D-A8BA-30E0BD248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">
              <a:extLst>
                <a:ext uri="{FF2B5EF4-FFF2-40B4-BE49-F238E27FC236}">
                  <a16:creationId xmlns:a16="http://schemas.microsoft.com/office/drawing/2014/main" id="{5BAB5395-AC18-477D-BB4C-E786E2E07F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EFB2F8CF-71DD-4D00-9D12-EE1E3F285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id="{B05F2004-FA01-489C-83FD-59538D955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D7F17554-9366-40D8-BC32-6D50C7FC1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2">
              <a:extLst>
                <a:ext uri="{FF2B5EF4-FFF2-40B4-BE49-F238E27FC236}">
                  <a16:creationId xmlns:a16="http://schemas.microsoft.com/office/drawing/2014/main" id="{8897B7B5-DAEF-4E6E-A8F5-08370082BC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3">
              <a:extLst>
                <a:ext uri="{FF2B5EF4-FFF2-40B4-BE49-F238E27FC236}">
                  <a16:creationId xmlns:a16="http://schemas.microsoft.com/office/drawing/2014/main" id="{17E245BD-FAE5-44AE-A4A1-06712F260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4">
              <a:extLst>
                <a:ext uri="{FF2B5EF4-FFF2-40B4-BE49-F238E27FC236}">
                  <a16:creationId xmlns:a16="http://schemas.microsoft.com/office/drawing/2014/main" id="{21606FCE-7558-4F9B-BDF8-CFCC0ADDEE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5">
              <a:extLst>
                <a:ext uri="{FF2B5EF4-FFF2-40B4-BE49-F238E27FC236}">
                  <a16:creationId xmlns:a16="http://schemas.microsoft.com/office/drawing/2014/main" id="{FF845C57-2E18-430B-858D-2FF56A5EA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6">
              <a:extLst>
                <a:ext uri="{FF2B5EF4-FFF2-40B4-BE49-F238E27FC236}">
                  <a16:creationId xmlns:a16="http://schemas.microsoft.com/office/drawing/2014/main" id="{7C4715CD-C981-461D-BE7A-4F2EAE671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7">
              <a:extLst>
                <a:ext uri="{FF2B5EF4-FFF2-40B4-BE49-F238E27FC236}">
                  <a16:creationId xmlns:a16="http://schemas.microsoft.com/office/drawing/2014/main" id="{EF0F6E73-378E-469C-B52A-6AB269094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id="{46BD0DC6-B17C-4ED1-8A0C-FDF4DBA59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9">
              <a:extLst>
                <a:ext uri="{FF2B5EF4-FFF2-40B4-BE49-F238E27FC236}">
                  <a16:creationId xmlns:a16="http://schemas.microsoft.com/office/drawing/2014/main" id="{A1CFF211-6220-41D0-A959-61B421F9A7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0">
              <a:extLst>
                <a:ext uri="{FF2B5EF4-FFF2-40B4-BE49-F238E27FC236}">
                  <a16:creationId xmlns:a16="http://schemas.microsoft.com/office/drawing/2014/main" id="{AB745C08-4496-47B5-8E4E-F53DD5FBF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1">
              <a:extLst>
                <a:ext uri="{FF2B5EF4-FFF2-40B4-BE49-F238E27FC236}">
                  <a16:creationId xmlns:a16="http://schemas.microsoft.com/office/drawing/2014/main" id="{7931007B-25B3-4A01-B5D9-78B729791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id="{0DED2F70-81AD-468B-A952-03E6C27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id="{4A06242B-2422-4041-9CE9-8173DE090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4">
              <a:extLst>
                <a:ext uri="{FF2B5EF4-FFF2-40B4-BE49-F238E27FC236}">
                  <a16:creationId xmlns:a16="http://schemas.microsoft.com/office/drawing/2014/main" id="{91D9EE3B-7A7C-44C1-A9BD-77335B1A1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5">
              <a:extLst>
                <a:ext uri="{FF2B5EF4-FFF2-40B4-BE49-F238E27FC236}">
                  <a16:creationId xmlns:a16="http://schemas.microsoft.com/office/drawing/2014/main" id="{6A99CD50-E1AE-49D1-A3BD-A5766D9EB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63E25DF-0BE3-467A-B521-E455154ED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BDFD177-6D5B-4749-9889-B6AD010ECE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22">
              <a:extLst>
                <a:ext uri="{FF2B5EF4-FFF2-40B4-BE49-F238E27FC236}">
                  <a16:creationId xmlns:a16="http://schemas.microsoft.com/office/drawing/2014/main" id="{D992FDAC-F232-4EF7-BA8F-6FE55DAA2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B4BF2FC-A4EE-4871-9617-7BB006BD7B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389250F7-CEDC-7C11-ABC3-EB5B58CE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tr-TR" sz="3700" dirty="0" err="1">
                <a:solidFill>
                  <a:schemeClr val="tx1"/>
                </a:solidFill>
                <a:highlight>
                  <a:srgbClr val="FFE8EB"/>
                </a:highlight>
              </a:rPr>
              <a:t>Unfair</a:t>
            </a:r>
            <a:r>
              <a:rPr lang="tr-TR" sz="3700" dirty="0">
                <a:solidFill>
                  <a:schemeClr val="tx1"/>
                </a:solidFill>
                <a:highlight>
                  <a:srgbClr val="FFE8EB"/>
                </a:highlight>
              </a:rPr>
              <a:t> </a:t>
            </a:r>
            <a:r>
              <a:rPr lang="tr-TR" sz="3700" dirty="0" err="1">
                <a:solidFill>
                  <a:schemeClr val="tx1"/>
                </a:solidFill>
                <a:highlight>
                  <a:srgbClr val="FFE8EB"/>
                </a:highlight>
              </a:rPr>
              <a:t>Contractual</a:t>
            </a:r>
            <a:r>
              <a:rPr lang="tr-TR" sz="3700" dirty="0">
                <a:solidFill>
                  <a:schemeClr val="tx1"/>
                </a:solidFill>
                <a:highlight>
                  <a:srgbClr val="FFE8EB"/>
                </a:highlight>
              </a:rPr>
              <a:t> </a:t>
            </a:r>
            <a:r>
              <a:rPr lang="tr-TR" sz="3700" dirty="0" err="1">
                <a:solidFill>
                  <a:schemeClr val="tx1"/>
                </a:solidFill>
                <a:highlight>
                  <a:srgbClr val="FFE8EB"/>
                </a:highlight>
              </a:rPr>
              <a:t>Terms</a:t>
            </a:r>
            <a:r>
              <a:rPr lang="tr-TR" sz="3700" dirty="0">
                <a:solidFill>
                  <a:schemeClr val="tx1"/>
                </a:solidFill>
                <a:highlight>
                  <a:srgbClr val="FFE8EB"/>
                </a:highlight>
              </a:rPr>
              <a:t> Directive Art. 4/2:</a:t>
            </a:r>
          </a:p>
        </p:txBody>
      </p:sp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12ADD898-8A29-4997-B60E-14600C41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89F2A3CB-BF5D-FA85-E423-4864C571A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019" y="964051"/>
            <a:ext cx="5063659" cy="2653976"/>
          </a:xfrm>
          <a:prstGeom prst="rect">
            <a:avLst/>
          </a:prstGeom>
          <a:ln w="9525">
            <a:noFill/>
          </a:ln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36B2FB9-D7AE-D10B-1A19-A553AB0A9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350" y="3942370"/>
            <a:ext cx="6819402" cy="258312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100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Assessment of the unfair nature of the terms shall relate neither to the definition of the main subject matter of the contract nor to the adequacy of the </a:t>
            </a:r>
            <a:r>
              <a:rPr lang="en-GB" sz="2100" b="1" i="1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price and remuneration</a:t>
            </a:r>
            <a:r>
              <a:rPr lang="en-GB" sz="2100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on the one hand, as against the services or goods supplies in exchange, on the other, </a:t>
            </a:r>
            <a:r>
              <a:rPr lang="en-GB" sz="2100" b="1" i="1" kern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 so far as these terms are in plain intelligible language</a:t>
            </a:r>
            <a:r>
              <a:rPr lang="tr-TR" sz="2100" b="1" i="1" kern="0" dirty="0">
                <a:latin typeface="Arial" panose="020B0604020202020204" pitchFamily="34" charset="0"/>
                <a:ea typeface="Calibri" panose="020F0502020204030204" pitchFamily="34" charset="0"/>
              </a:rPr>
              <a:t>.»</a:t>
            </a:r>
            <a:endParaRPr lang="tr-TR" sz="2100" b="1" dirty="0">
              <a:highlight>
                <a:srgbClr val="800080"/>
              </a:highlight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5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FC5614-5F12-BD4B-8A0F-11AAF095C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63780"/>
            <a:ext cx="3498979" cy="245644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err="1">
                <a:solidFill>
                  <a:srgbClr val="002060"/>
                </a:solidFill>
              </a:rPr>
              <a:t>Ensuring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  <a:highlight>
                  <a:srgbClr val="FFEB00"/>
                </a:highlight>
              </a:rPr>
              <a:t>Transparency</a:t>
            </a:r>
            <a:r>
              <a:rPr lang="tr-TR" dirty="0">
                <a:solidFill>
                  <a:srgbClr val="002060"/>
                </a:solidFill>
              </a:rPr>
              <a:t> in </a:t>
            </a:r>
            <a:r>
              <a:rPr lang="tr-TR" dirty="0" err="1">
                <a:solidFill>
                  <a:srgbClr val="002060"/>
                </a:solidFill>
              </a:rPr>
              <a:t>Consent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Terms</a:t>
            </a:r>
            <a:r>
              <a:rPr lang="tr-TR" dirty="0">
                <a:solidFill>
                  <a:srgbClr val="002060"/>
                </a:solidFill>
              </a:rPr>
              <a:t>:</a:t>
            </a:r>
            <a:endParaRPr lang="tr-TR" dirty="0">
              <a:solidFill>
                <a:srgbClr val="002060"/>
              </a:solidFill>
              <a:highlight>
                <a:srgbClr val="FFE8EB"/>
              </a:highlight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010C4265-005A-6646-CF7E-3EF4B40DF5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9298726"/>
              </p:ext>
            </p:extLst>
          </p:nvPr>
        </p:nvGraphicFramePr>
        <p:xfrm>
          <a:off x="4530436" y="3873882"/>
          <a:ext cx="7661564" cy="2984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86BB4732-C5FB-4283-37AE-BAA365F102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3971" y="586210"/>
            <a:ext cx="4577773" cy="328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6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24DA464C-30BD-E1B1-9866-87D27CC89C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316964"/>
              </p:ext>
            </p:extLst>
          </p:nvPr>
        </p:nvGraphicFramePr>
        <p:xfrm>
          <a:off x="1565564" y="360220"/>
          <a:ext cx="11194473" cy="6359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D650B3EA-789B-ECF5-0ACD-7EBD04F03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171" y="3222546"/>
            <a:ext cx="2752774" cy="275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45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F286CB-2FF0-A142-AE9E-9C58430FB5C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tr-TR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Price Control (?)</a:t>
            </a:r>
            <a:endParaRPr lang="tr-T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DA8E58-0345-5A4F-8D7A-E8D2A0AAE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2010" y="480060"/>
            <a:ext cx="6196198" cy="4380704"/>
          </a:xfrm>
          <a:noFill/>
        </p:spPr>
        <p:txBody>
          <a:bodyPr>
            <a:normAutofit/>
          </a:bodyPr>
          <a:lstStyle/>
          <a:p>
            <a:pPr algn="just"/>
            <a:r>
              <a:rPr lang="en-GB" sz="2800" b="1" i="1" dirty="0">
                <a:solidFill>
                  <a:schemeClr val="bg1"/>
                </a:solidFill>
                <a:highlight>
                  <a:srgbClr val="98004D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Value of Personal Data</a:t>
            </a:r>
          </a:p>
          <a:p>
            <a:pPr lvl="1" algn="just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Narrow Interpretation (?)</a:t>
            </a:r>
          </a:p>
          <a:p>
            <a:pPr lvl="1" algn="just"/>
            <a:r>
              <a:rPr lang="en-GB" sz="2400" dirty="0">
                <a:highlight>
                  <a:srgbClr val="FFEB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GDPR Art. 5</a:t>
            </a:r>
          </a:p>
          <a:p>
            <a:pPr lvl="2" algn="just"/>
            <a:r>
              <a:rPr lang="en-GB" sz="2400" dirty="0">
                <a:highlight>
                  <a:srgbClr val="CDF4E1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Data Minimisation Principle</a:t>
            </a:r>
          </a:p>
          <a:p>
            <a:pPr lvl="3" algn="just"/>
            <a:r>
              <a:rPr lang="en-GB" sz="2000" dirty="0">
                <a:highlight>
                  <a:srgbClr val="CDF4E1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Excessive Data Collection</a:t>
            </a:r>
          </a:p>
          <a:p>
            <a:pPr lvl="2" algn="just"/>
            <a:r>
              <a:rPr lang="en-GB" sz="2400" dirty="0">
                <a:highlight>
                  <a:srgbClr val="FFE8EB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Purpose Limitation Principle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2A49D72-6340-8220-0FDB-E89ECC0CD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DD1A-047C-D741-8DB0-D8472D9E72D4}" type="slidenum">
              <a:rPr lang="tr-TR" smtClean="0"/>
              <a:t>8</a:t>
            </a:fld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54C238E-730D-9DB1-4D63-D5942117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569" y="3866752"/>
            <a:ext cx="457254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09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082975-2E72-AC1B-32C1-022AD0ECD3A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tr-TR" sz="3600" dirty="0">
                <a:solidFill>
                  <a:schemeClr val="bg1"/>
                </a:solidFill>
              </a:rPr>
              <a:t>Pay </a:t>
            </a:r>
            <a:r>
              <a:rPr lang="tr-TR" sz="3600" dirty="0" err="1">
                <a:solidFill>
                  <a:schemeClr val="bg1"/>
                </a:solidFill>
              </a:rPr>
              <a:t>or</a:t>
            </a:r>
            <a:r>
              <a:rPr lang="tr-TR" sz="3600" dirty="0">
                <a:solidFill>
                  <a:schemeClr val="bg1"/>
                </a:solidFill>
              </a:rPr>
              <a:t> OK </a:t>
            </a:r>
            <a:r>
              <a:rPr lang="tr-TR" sz="3600" dirty="0" err="1">
                <a:solidFill>
                  <a:schemeClr val="bg1"/>
                </a:solidFill>
              </a:rPr>
              <a:t>Models</a:t>
            </a:r>
            <a:br>
              <a:rPr lang="tr-TR" sz="3600" dirty="0">
                <a:solidFill>
                  <a:schemeClr val="bg1"/>
                </a:solidFill>
              </a:rPr>
            </a:br>
            <a:br>
              <a:rPr lang="tr-TR" sz="3600" dirty="0">
                <a:solidFill>
                  <a:schemeClr val="bg1"/>
                </a:solidFill>
              </a:rPr>
            </a:b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(</a:t>
            </a:r>
            <a:r>
              <a:rPr lang="tr-TR" sz="3200" dirty="0" err="1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new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 </a:t>
            </a:r>
            <a:r>
              <a:rPr lang="tr-TR" sz="3200" dirty="0" err="1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era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 </a:t>
            </a:r>
            <a:r>
              <a:rPr lang="tr-TR" sz="3200" dirty="0" err="1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for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 </a:t>
            </a:r>
            <a:r>
              <a:rPr lang="tr-TR" sz="3200" dirty="0" err="1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digital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 </a:t>
            </a:r>
            <a:r>
              <a:rPr lang="tr-TR" sz="3200" dirty="0" err="1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enviroment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  <a:highlight>
                  <a:srgbClr val="FFB300"/>
                </a:highlight>
              </a:rPr>
              <a:t>)</a:t>
            </a:r>
            <a:endParaRPr lang="tr-TR" sz="3600" dirty="0">
              <a:solidFill>
                <a:schemeClr val="accent6">
                  <a:lumMod val="50000"/>
                </a:schemeClr>
              </a:solidFill>
              <a:highlight>
                <a:srgbClr val="FFB300"/>
              </a:highlight>
            </a:endParaRP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448E618B-229C-1A91-2DA8-33B818CC9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218" y="371729"/>
            <a:ext cx="5203189" cy="357485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en-GB" sz="2800" dirty="0"/>
              <a:t>Freely Given Consent</a:t>
            </a:r>
          </a:p>
          <a:p>
            <a:pPr lvl="1"/>
            <a:r>
              <a:rPr lang="en-GB" sz="2600" dirty="0">
                <a:solidFill>
                  <a:schemeClr val="bg1"/>
                </a:solidFill>
                <a:highlight>
                  <a:srgbClr val="98004D"/>
                </a:highlight>
              </a:rPr>
              <a:t>Cookie walls vs. Pay walls</a:t>
            </a:r>
          </a:p>
          <a:p>
            <a:pPr lvl="1"/>
            <a:r>
              <a:rPr lang="en-GB" sz="2600" dirty="0">
                <a:highlight>
                  <a:srgbClr val="C5F0AC"/>
                </a:highlight>
              </a:rPr>
              <a:t>Paid Alternative</a:t>
            </a:r>
          </a:p>
          <a:p>
            <a:pPr lvl="2"/>
            <a:r>
              <a:rPr lang="en-GB" sz="2400" dirty="0"/>
              <a:t>Reasonable Price</a:t>
            </a:r>
          </a:p>
          <a:p>
            <a:pPr lvl="1"/>
            <a:r>
              <a:rPr lang="en-GB" sz="2600" dirty="0">
                <a:highlight>
                  <a:srgbClr val="C0C0C0"/>
                </a:highlight>
              </a:rPr>
              <a:t>Price and remuneration control beyond transparency (?)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4B760DC9-5ECA-D1B3-F333-547B7B7AF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088" y="3946579"/>
            <a:ext cx="4932218" cy="27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2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4E51D6A-CD73-B4DA-F84D-EFD3091699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95770"/>
              </p:ext>
            </p:extLst>
          </p:nvPr>
        </p:nvGraphicFramePr>
        <p:xfrm>
          <a:off x="25400" y="960437"/>
          <a:ext cx="12166600" cy="5883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7" name="Bükülü Ok 46">
            <a:extLst>
              <a:ext uri="{FF2B5EF4-FFF2-40B4-BE49-F238E27FC236}">
                <a16:creationId xmlns:a16="http://schemas.microsoft.com/office/drawing/2014/main" id="{E14E09E1-7C78-29F6-DCA6-6D521402983C}"/>
              </a:ext>
            </a:extLst>
          </p:cNvPr>
          <p:cNvSpPr/>
          <p:nvPr/>
        </p:nvSpPr>
        <p:spPr>
          <a:xfrm rot="19699887">
            <a:off x="9306469" y="2215153"/>
            <a:ext cx="807899" cy="73559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96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4BF97D0-5D2A-F1A3-EC8A-5EA26C03247D}"/>
              </a:ext>
            </a:extLst>
          </p:cNvPr>
          <p:cNvSpPr txBox="1"/>
          <p:nvPr/>
        </p:nvSpPr>
        <p:spPr>
          <a:xfrm>
            <a:off x="10067441" y="1036058"/>
            <a:ext cx="1761764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PAY OR OK </a:t>
            </a:r>
            <a:r>
              <a:rPr lang="en-GB" sz="2800" dirty="0"/>
              <a:t>models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7C80311-0D19-0353-B805-98415E996488}"/>
              </a:ext>
            </a:extLst>
          </p:cNvPr>
          <p:cNvSpPr txBox="1"/>
          <p:nvPr/>
        </p:nvSpPr>
        <p:spPr>
          <a:xfrm>
            <a:off x="3921807" y="562264"/>
            <a:ext cx="408862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211759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69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7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5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6" name="Group 90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47" name="Rectangle 91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8" name="Isosceles Triangle 92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9" name="Rectangle 93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 useBgFill="1">
        <p:nvSpPr>
          <p:cNvPr id="150" name="Rectangle 95">
            <a:extLst>
              <a:ext uri="{FF2B5EF4-FFF2-40B4-BE49-F238E27FC236}">
                <a16:creationId xmlns:a16="http://schemas.microsoft.com/office/drawing/2014/main" id="{07DF423B-20EE-4B4E-9331-08534D6E4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97">
            <a:extLst>
              <a:ext uri="{FF2B5EF4-FFF2-40B4-BE49-F238E27FC236}">
                <a16:creationId xmlns:a16="http://schemas.microsoft.com/office/drawing/2014/main" id="{068B0462-75E9-4B1D-8B86-70E9E8F4C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52" name="Freeform 5">
              <a:extLst>
                <a:ext uri="{FF2B5EF4-FFF2-40B4-BE49-F238E27FC236}">
                  <a16:creationId xmlns:a16="http://schemas.microsoft.com/office/drawing/2014/main" id="{54E69918-1325-4CA2-9AB0-85EE8D6D8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6">
              <a:extLst>
                <a:ext uri="{FF2B5EF4-FFF2-40B4-BE49-F238E27FC236}">
                  <a16:creationId xmlns:a16="http://schemas.microsoft.com/office/drawing/2014/main" id="{7A5071B7-1CAE-4E86-9CA1-F918E5ED3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7">
              <a:extLst>
                <a:ext uri="{FF2B5EF4-FFF2-40B4-BE49-F238E27FC236}">
                  <a16:creationId xmlns:a16="http://schemas.microsoft.com/office/drawing/2014/main" id="{15A709AE-C597-4F0F-9CAA-FE0F9071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8">
              <a:extLst>
                <a:ext uri="{FF2B5EF4-FFF2-40B4-BE49-F238E27FC236}">
                  <a16:creationId xmlns:a16="http://schemas.microsoft.com/office/drawing/2014/main" id="{A413C053-C9C1-4E6A-B009-C4B4DDAB9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9">
              <a:extLst>
                <a:ext uri="{FF2B5EF4-FFF2-40B4-BE49-F238E27FC236}">
                  <a16:creationId xmlns:a16="http://schemas.microsoft.com/office/drawing/2014/main" id="{E5AE5B33-92CA-42D0-B84A-7AFE673AB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0">
              <a:extLst>
                <a:ext uri="{FF2B5EF4-FFF2-40B4-BE49-F238E27FC236}">
                  <a16:creationId xmlns:a16="http://schemas.microsoft.com/office/drawing/2014/main" id="{C9CFEC47-604F-4921-8C95-501EDBD84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1">
              <a:extLst>
                <a:ext uri="{FF2B5EF4-FFF2-40B4-BE49-F238E27FC236}">
                  <a16:creationId xmlns:a16="http://schemas.microsoft.com/office/drawing/2014/main" id="{27449E73-1609-4FCE-B4A0-7C4BA7E1F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2">
              <a:extLst>
                <a:ext uri="{FF2B5EF4-FFF2-40B4-BE49-F238E27FC236}">
                  <a16:creationId xmlns:a16="http://schemas.microsoft.com/office/drawing/2014/main" id="{212DE114-EF7D-4E44-B0AA-C84E525E9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3">
              <a:extLst>
                <a:ext uri="{FF2B5EF4-FFF2-40B4-BE49-F238E27FC236}">
                  <a16:creationId xmlns:a16="http://schemas.microsoft.com/office/drawing/2014/main" id="{7368FDEB-E7AA-4C77-B71A-98163A466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4">
              <a:extLst>
                <a:ext uri="{FF2B5EF4-FFF2-40B4-BE49-F238E27FC236}">
                  <a16:creationId xmlns:a16="http://schemas.microsoft.com/office/drawing/2014/main" id="{A0649E67-96B5-4930-98AF-82AC94609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">
              <a:extLst>
                <a:ext uri="{FF2B5EF4-FFF2-40B4-BE49-F238E27FC236}">
                  <a16:creationId xmlns:a16="http://schemas.microsoft.com/office/drawing/2014/main" id="{926C88EF-A37D-44C3-934C-42AA5B512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">
              <a:extLst>
                <a:ext uri="{FF2B5EF4-FFF2-40B4-BE49-F238E27FC236}">
                  <a16:creationId xmlns:a16="http://schemas.microsoft.com/office/drawing/2014/main" id="{C0442B81-6DBB-491C-B230-24678522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7">
              <a:extLst>
                <a:ext uri="{FF2B5EF4-FFF2-40B4-BE49-F238E27FC236}">
                  <a16:creationId xmlns:a16="http://schemas.microsoft.com/office/drawing/2014/main" id="{93426BCC-D22C-403C-8DCC-D90D2298D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8">
              <a:extLst>
                <a:ext uri="{FF2B5EF4-FFF2-40B4-BE49-F238E27FC236}">
                  <a16:creationId xmlns:a16="http://schemas.microsoft.com/office/drawing/2014/main" id="{267F8A8D-44CE-4AF4-9157-8A83CC462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9">
              <a:extLst>
                <a:ext uri="{FF2B5EF4-FFF2-40B4-BE49-F238E27FC236}">
                  <a16:creationId xmlns:a16="http://schemas.microsoft.com/office/drawing/2014/main" id="{4A8C909B-F38A-40E8-AFDA-DC78B0861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0">
              <a:extLst>
                <a:ext uri="{FF2B5EF4-FFF2-40B4-BE49-F238E27FC236}">
                  <a16:creationId xmlns:a16="http://schemas.microsoft.com/office/drawing/2014/main" id="{F1979438-48F8-498A-9404-803B48B99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1">
              <a:extLst>
                <a:ext uri="{FF2B5EF4-FFF2-40B4-BE49-F238E27FC236}">
                  <a16:creationId xmlns:a16="http://schemas.microsoft.com/office/drawing/2014/main" id="{43C1135D-3BE6-4AA0-9092-DA224D361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2">
              <a:extLst>
                <a:ext uri="{FF2B5EF4-FFF2-40B4-BE49-F238E27FC236}">
                  <a16:creationId xmlns:a16="http://schemas.microsoft.com/office/drawing/2014/main" id="{F3056CE6-A290-4B53-A183-2F813443C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3">
              <a:extLst>
                <a:ext uri="{FF2B5EF4-FFF2-40B4-BE49-F238E27FC236}">
                  <a16:creationId xmlns:a16="http://schemas.microsoft.com/office/drawing/2014/main" id="{336073A9-4BB3-4518-95E4-42138439A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1" name="Rectangle 118">
            <a:extLst>
              <a:ext uri="{FF2B5EF4-FFF2-40B4-BE49-F238E27FC236}">
                <a16:creationId xmlns:a16="http://schemas.microsoft.com/office/drawing/2014/main" id="{28981D50-41EB-47B6-A74B-B4590663D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yazı tipi, tipografi, grafik, el yazısı içeren bir resim&#10;&#10;Açıklama otomatik olarak oluşturuldu">
            <a:extLst>
              <a:ext uri="{FF2B5EF4-FFF2-40B4-BE49-F238E27FC236}">
                <a16:creationId xmlns:a16="http://schemas.microsoft.com/office/drawing/2014/main" id="{CA1C0A1F-48DC-8E85-8A57-63B93F871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740" y="321731"/>
            <a:ext cx="3477458" cy="3477458"/>
          </a:xfrm>
          <a:prstGeom prst="rect">
            <a:avLst/>
          </a:prstGeom>
          <a:ln w="12700">
            <a:noFill/>
          </a:ln>
        </p:spPr>
      </p:pic>
      <p:grpSp>
        <p:nvGrpSpPr>
          <p:cNvPr id="172" name="Group 120">
            <a:extLst>
              <a:ext uri="{FF2B5EF4-FFF2-40B4-BE49-F238E27FC236}">
                <a16:creationId xmlns:a16="http://schemas.microsoft.com/office/drawing/2014/main" id="{206AD6B3-B348-4CE7-AFAD-F882E7795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173" name="Isosceles Triangle 39">
              <a:extLst>
                <a:ext uri="{FF2B5EF4-FFF2-40B4-BE49-F238E27FC236}">
                  <a16:creationId xmlns:a16="http://schemas.microsoft.com/office/drawing/2014/main" id="{513F5A56-3C10-4EB6-A41F-B2387E13B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49931031-0A9A-4132-A62C-407AFAC3F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6F9ED6EA-635D-8246-8E86-20BB2F75C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674" y="4371621"/>
            <a:ext cx="6776910" cy="995891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900" dirty="0" err="1">
                <a:solidFill>
                  <a:srgbClr val="98004D"/>
                </a:solidFill>
                <a:latin typeface="Palatino Linotype" panose="02040502050505030304" pitchFamily="18" charset="0"/>
              </a:rPr>
              <a:t>Nafiye</a:t>
            </a:r>
            <a:r>
              <a:rPr lang="en-US" sz="2900" dirty="0">
                <a:solidFill>
                  <a:srgbClr val="98004D"/>
                </a:solidFill>
                <a:latin typeface="Palatino Linotype" panose="02040502050505030304" pitchFamily="18" charset="0"/>
              </a:rPr>
              <a:t> </a:t>
            </a:r>
            <a:r>
              <a:rPr lang="en-US" sz="2900" dirty="0" err="1">
                <a:solidFill>
                  <a:srgbClr val="98004D"/>
                </a:solidFill>
                <a:latin typeface="Palatino Linotype" panose="02040502050505030304" pitchFamily="18" charset="0"/>
              </a:rPr>
              <a:t>Yücedağ</a:t>
            </a:r>
            <a:br>
              <a:rPr lang="en-US" sz="2900" dirty="0">
                <a:solidFill>
                  <a:srgbClr val="98004D"/>
                </a:solidFill>
                <a:latin typeface="Palatino Linotype" panose="02040502050505030304" pitchFamily="18" charset="0"/>
              </a:rPr>
            </a:br>
            <a:r>
              <a:rPr lang="en-US" sz="2900" dirty="0" err="1">
                <a:solidFill>
                  <a:srgbClr val="98004D"/>
                </a:solidFill>
                <a:latin typeface="Palatino Linotype" panose="02040502050505030304" pitchFamily="18" charset="0"/>
              </a:rPr>
              <a:t>Elif</a:t>
            </a:r>
            <a:r>
              <a:rPr lang="en-US" sz="2900" dirty="0">
                <a:solidFill>
                  <a:srgbClr val="98004D"/>
                </a:solidFill>
                <a:latin typeface="Palatino Linotype" panose="02040502050505030304" pitchFamily="18" charset="0"/>
              </a:rPr>
              <a:t> </a:t>
            </a:r>
            <a:r>
              <a:rPr lang="en-US" sz="2900" dirty="0" err="1">
                <a:solidFill>
                  <a:srgbClr val="98004D"/>
                </a:solidFill>
                <a:latin typeface="Palatino Linotype" panose="02040502050505030304" pitchFamily="18" charset="0"/>
              </a:rPr>
              <a:t>Beyza</a:t>
            </a:r>
            <a:r>
              <a:rPr lang="en-US" sz="2900" dirty="0">
                <a:solidFill>
                  <a:srgbClr val="98004D"/>
                </a:solidFill>
                <a:latin typeface="Palatino Linotype" panose="02040502050505030304" pitchFamily="18" charset="0"/>
              </a:rPr>
              <a:t> </a:t>
            </a:r>
            <a:r>
              <a:rPr lang="en-US" sz="2900" dirty="0" err="1">
                <a:solidFill>
                  <a:srgbClr val="98004D"/>
                </a:solidFill>
                <a:latin typeface="Palatino Linotype" panose="02040502050505030304" pitchFamily="18" charset="0"/>
              </a:rPr>
              <a:t>Akkanat-Öztürk</a:t>
            </a:r>
            <a:endParaRPr lang="en-US" sz="2900" dirty="0">
              <a:solidFill>
                <a:srgbClr val="98004D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855C6BD-F1AD-22F3-E21F-69244314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056DD1A-047C-D741-8DB0-D8472D9E72D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018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Kağıt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10218</TotalTime>
  <Words>465</Words>
  <Application>Microsoft Macintosh PowerPoint</Application>
  <PresentationFormat>Geniş ekran</PresentationFormat>
  <Paragraphs>63</Paragraphs>
  <Slides>11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Palatino Linotype</vt:lpstr>
      <vt:lpstr>Symbol</vt:lpstr>
      <vt:lpstr>Times</vt:lpstr>
      <vt:lpstr>Wingdings</vt:lpstr>
      <vt:lpstr>Atlas</vt:lpstr>
      <vt:lpstr>    Unveiling a New Era: Unfair Contractual Terms Assessment in Personal Data-as Counter-Performance Contracts Assoc. Prof. Dr. Nafiye Yücedağ &amp; Asst. Prof. Dr. Elif Beyza Akkanat-Öztürk</vt:lpstr>
      <vt:lpstr>Presentation Outline:</vt:lpstr>
      <vt:lpstr>Digital Products  (contents and services)</vt:lpstr>
      <vt:lpstr>PowerPoint Sunusu</vt:lpstr>
      <vt:lpstr>Unfair Contractual Terms Directive Art. 4/2:</vt:lpstr>
      <vt:lpstr>Ensuring Transparency in Consent Terms:</vt:lpstr>
      <vt:lpstr>PowerPoint Sunusu</vt:lpstr>
      <vt:lpstr>Price Control (?)</vt:lpstr>
      <vt:lpstr>Pay or OK Models  (new era for digital enviroment)</vt:lpstr>
      <vt:lpstr>PowerPoint Sunusu</vt:lpstr>
      <vt:lpstr>Nafiye Yücedağ Elif Beyza Akkanat-Öztürk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Harun Kılıç</dc:creator>
  <cp:lastModifiedBy>Elif Beyza Akkanat</cp:lastModifiedBy>
  <cp:revision>976</cp:revision>
  <dcterms:created xsi:type="dcterms:W3CDTF">2020-07-01T13:53:34Z</dcterms:created>
  <dcterms:modified xsi:type="dcterms:W3CDTF">2024-08-31T07:58:26Z</dcterms:modified>
</cp:coreProperties>
</file>