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6" r:id="rId5"/>
    <p:sldId id="257" r:id="rId6"/>
    <p:sldId id="260" r:id="rId7"/>
    <p:sldId id="265" r:id="rId8"/>
    <p:sldId id="261" r:id="rId9"/>
    <p:sldId id="262" r:id="rId10"/>
    <p:sldId id="263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656"/>
  </p:normalViewPr>
  <p:slideViewPr>
    <p:cSldViewPr snapToGrid="0">
      <p:cViewPr varScale="1">
        <p:scale>
          <a:sx n="93" d="100"/>
          <a:sy n="93" d="100"/>
        </p:scale>
        <p:origin x="216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73B789-9641-4427-9633-164A22F8C073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0BC6398-1DB7-4379-8E5D-73965A01336A}">
      <dgm:prSet phldrT="[Metin]" custT="1"/>
      <dgm:spPr/>
      <dgm:t>
        <a:bodyPr/>
        <a:lstStyle/>
        <a:p>
          <a:r>
            <a:rPr lang="en-US" sz="1500" noProof="0" dirty="0"/>
            <a:t>Real Persons</a:t>
          </a:r>
        </a:p>
        <a:p>
          <a:r>
            <a:rPr lang="en-US" sz="1500" noProof="0" dirty="0"/>
            <a:t>and</a:t>
          </a:r>
        </a:p>
        <a:p>
          <a:r>
            <a:rPr lang="en-US" sz="1500" noProof="0" dirty="0"/>
            <a:t>Public/Private Entities</a:t>
          </a:r>
        </a:p>
        <a:p>
          <a:r>
            <a:rPr lang="en-US" sz="1500" b="1" u="sng" noProof="0" dirty="0"/>
            <a:t>with</a:t>
          </a:r>
        </a:p>
        <a:p>
          <a:r>
            <a:rPr lang="en-US" sz="1500" noProof="0" dirty="0"/>
            <a:t>Professional/Commercial</a:t>
          </a:r>
        </a:p>
        <a:p>
          <a:r>
            <a:rPr lang="en-US" sz="1500" noProof="0" dirty="0"/>
            <a:t>Purposes</a:t>
          </a:r>
        </a:p>
      </dgm:t>
    </dgm:pt>
    <dgm:pt modelId="{99648D74-75C7-49A2-A779-57E5CEECDF5A}" type="parTrans" cxnId="{8FA2EA54-EB4A-4059-8426-CBF2AA817255}">
      <dgm:prSet/>
      <dgm:spPr/>
      <dgm:t>
        <a:bodyPr/>
        <a:lstStyle/>
        <a:p>
          <a:endParaRPr lang="tr-TR"/>
        </a:p>
      </dgm:t>
    </dgm:pt>
    <dgm:pt modelId="{53A1BD17-DD8D-424C-A847-C90CADF16BAA}" type="sibTrans" cxnId="{8FA2EA54-EB4A-4059-8426-CBF2AA817255}">
      <dgm:prSet/>
      <dgm:spPr/>
      <dgm:t>
        <a:bodyPr/>
        <a:lstStyle/>
        <a:p>
          <a:endParaRPr lang="tr-TR"/>
        </a:p>
      </dgm:t>
    </dgm:pt>
    <dgm:pt modelId="{95DBA509-5325-4BE6-B512-A7E9E0921587}">
      <dgm:prSet phldrT="[Metin]"/>
      <dgm:spPr/>
      <dgm:t>
        <a:bodyPr/>
        <a:lstStyle/>
        <a:p>
          <a:r>
            <a:rPr lang="tr-TR" dirty="0" err="1"/>
            <a:t>All</a:t>
          </a:r>
          <a:r>
            <a:rPr lang="tr-TR" dirty="0"/>
            <a:t> </a:t>
          </a:r>
          <a:r>
            <a:rPr lang="tr-TR" dirty="0" err="1"/>
            <a:t>kind</a:t>
          </a:r>
          <a:r>
            <a:rPr lang="tr-TR" dirty="0"/>
            <a:t> of </a:t>
          </a:r>
          <a:r>
            <a:rPr lang="tr-TR" dirty="0" err="1"/>
            <a:t>contracts</a:t>
          </a:r>
          <a:r>
            <a:rPr lang="tr-TR" dirty="0"/>
            <a:t>  </a:t>
          </a:r>
          <a:r>
            <a:rPr lang="tr-TR" dirty="0" err="1"/>
            <a:t>including</a:t>
          </a:r>
          <a:r>
            <a:rPr lang="tr-TR" dirty="0"/>
            <a:t>:</a:t>
          </a:r>
        </a:p>
      </dgm:t>
    </dgm:pt>
    <dgm:pt modelId="{24C1AFF0-F0D5-4422-BFDD-7C7353487381}" type="parTrans" cxnId="{6DB702D3-E175-43E6-8B96-964CD433F02C}">
      <dgm:prSet/>
      <dgm:spPr/>
      <dgm:t>
        <a:bodyPr/>
        <a:lstStyle/>
        <a:p>
          <a:endParaRPr lang="tr-TR"/>
        </a:p>
      </dgm:t>
    </dgm:pt>
    <dgm:pt modelId="{18DFA486-B3DF-4557-BF44-270A892878D0}" type="sibTrans" cxnId="{6DB702D3-E175-43E6-8B96-964CD433F02C}">
      <dgm:prSet/>
      <dgm:spPr/>
      <dgm:t>
        <a:bodyPr/>
        <a:lstStyle/>
        <a:p>
          <a:endParaRPr lang="tr-TR"/>
        </a:p>
      </dgm:t>
    </dgm:pt>
    <dgm:pt modelId="{282D8920-C813-4E42-812B-4CB7EFEF0E2F}">
      <dgm:prSet phldrT="[Metin]" custT="1"/>
      <dgm:spPr/>
      <dgm:t>
        <a:bodyPr/>
        <a:lstStyle/>
        <a:p>
          <a:r>
            <a:rPr lang="tr-TR" sz="2400" dirty="0" err="1"/>
            <a:t>sale</a:t>
          </a:r>
          <a:r>
            <a:rPr lang="tr-TR" sz="2400" dirty="0"/>
            <a:t>, </a:t>
          </a:r>
          <a:r>
            <a:rPr lang="tr-TR" sz="2400" dirty="0" err="1"/>
            <a:t>rent</a:t>
          </a:r>
          <a:r>
            <a:rPr lang="tr-TR" sz="2400" dirty="0"/>
            <a:t>, </a:t>
          </a:r>
          <a:r>
            <a:rPr lang="tr-TR" sz="2400" dirty="0" err="1"/>
            <a:t>transportation</a:t>
          </a:r>
          <a:r>
            <a:rPr lang="tr-TR" sz="2400" dirty="0"/>
            <a:t>, </a:t>
          </a:r>
          <a:r>
            <a:rPr lang="tr-TR" sz="2400" dirty="0" err="1"/>
            <a:t>banking</a:t>
          </a:r>
          <a:r>
            <a:rPr lang="tr-TR" sz="2400" dirty="0"/>
            <a:t>, </a:t>
          </a:r>
          <a:r>
            <a:rPr lang="tr-TR" sz="2400" dirty="0" err="1"/>
            <a:t>insurance</a:t>
          </a:r>
          <a:r>
            <a:rPr lang="tr-TR" sz="2400" dirty="0"/>
            <a:t>     </a:t>
          </a:r>
          <a:r>
            <a:rPr lang="tr-TR" sz="2400" dirty="0" err="1"/>
            <a:t>etc</a:t>
          </a:r>
          <a:r>
            <a:rPr lang="tr-TR" sz="2400" dirty="0"/>
            <a:t>.</a:t>
          </a:r>
        </a:p>
      </dgm:t>
    </dgm:pt>
    <dgm:pt modelId="{5DF20BA2-B59A-4800-8B26-90B00DC5C58C}" type="parTrans" cxnId="{AA2F99FB-6F01-48B6-A2AE-C01FBC09F3E0}">
      <dgm:prSet/>
      <dgm:spPr/>
      <dgm:t>
        <a:bodyPr/>
        <a:lstStyle/>
        <a:p>
          <a:endParaRPr lang="tr-TR"/>
        </a:p>
      </dgm:t>
    </dgm:pt>
    <dgm:pt modelId="{9B7A084B-C6F1-4D32-AB07-11E167DD50FC}" type="sibTrans" cxnId="{AA2F99FB-6F01-48B6-A2AE-C01FBC09F3E0}">
      <dgm:prSet/>
      <dgm:spPr/>
      <dgm:t>
        <a:bodyPr/>
        <a:lstStyle/>
        <a:p>
          <a:endParaRPr lang="tr-TR"/>
        </a:p>
      </dgm:t>
    </dgm:pt>
    <dgm:pt modelId="{77C5B194-BF81-4556-8664-E6650381E2C1}">
      <dgm:prSet phldrT="[Metin]"/>
      <dgm:spPr/>
      <dgm:t>
        <a:bodyPr/>
        <a:lstStyle/>
        <a:p>
          <a:r>
            <a:rPr lang="en-US" noProof="0" dirty="0"/>
            <a:t>Real Persons</a:t>
          </a:r>
        </a:p>
        <a:p>
          <a:r>
            <a:rPr lang="en-US" noProof="0" dirty="0"/>
            <a:t>and</a:t>
          </a:r>
        </a:p>
        <a:p>
          <a:r>
            <a:rPr lang="en-US" noProof="0" dirty="0"/>
            <a:t>Private Entities</a:t>
          </a:r>
        </a:p>
        <a:p>
          <a:r>
            <a:rPr lang="en-US" b="1" u="sng" noProof="0" dirty="0"/>
            <a:t>with</a:t>
          </a:r>
          <a:r>
            <a:rPr lang="tr-TR" b="1" u="sng" noProof="0" dirty="0" err="1"/>
            <a:t>out</a:t>
          </a:r>
          <a:endParaRPr lang="en-US" b="1" u="sng" noProof="0" dirty="0"/>
        </a:p>
        <a:p>
          <a:r>
            <a:rPr lang="en-US" noProof="0" dirty="0"/>
            <a:t>Professional/Commercial</a:t>
          </a:r>
        </a:p>
        <a:p>
          <a:r>
            <a:rPr lang="en-US" noProof="0" dirty="0"/>
            <a:t>Purposes</a:t>
          </a:r>
          <a:endParaRPr lang="tr-TR" dirty="0"/>
        </a:p>
      </dgm:t>
    </dgm:pt>
    <dgm:pt modelId="{BBA69863-4EC1-4AAF-A8D0-57856F25CCF5}" type="parTrans" cxnId="{84675862-63A4-49E5-B52F-2A217CCD2D41}">
      <dgm:prSet/>
      <dgm:spPr/>
      <dgm:t>
        <a:bodyPr/>
        <a:lstStyle/>
        <a:p>
          <a:endParaRPr lang="tr-TR"/>
        </a:p>
      </dgm:t>
    </dgm:pt>
    <dgm:pt modelId="{8413A2AF-F1D3-4469-90BA-3463AD18E2FF}" type="sibTrans" cxnId="{84675862-63A4-49E5-B52F-2A217CCD2D41}">
      <dgm:prSet/>
      <dgm:spPr/>
      <dgm:t>
        <a:bodyPr/>
        <a:lstStyle/>
        <a:p>
          <a:endParaRPr lang="tr-TR"/>
        </a:p>
      </dgm:t>
    </dgm:pt>
    <dgm:pt modelId="{63013C8E-4F16-4033-9022-A431A4342651}" type="pres">
      <dgm:prSet presAssocID="{A073B789-9641-4427-9633-164A22F8C073}" presName="Name0" presStyleCnt="0">
        <dgm:presLayoutVars>
          <dgm:chMax val="7"/>
          <dgm:dir/>
          <dgm:animOne val="branch"/>
        </dgm:presLayoutVars>
      </dgm:prSet>
      <dgm:spPr/>
    </dgm:pt>
    <dgm:pt modelId="{C229BE63-68A0-44C8-8E34-24DB65034DF2}" type="pres">
      <dgm:prSet presAssocID="{50BC6398-1DB7-4379-8E5D-73965A01336A}" presName="parTx1" presStyleLbl="node1" presStyleIdx="0" presStyleCnt="2" custScaleX="153452" custScaleY="149774"/>
      <dgm:spPr/>
    </dgm:pt>
    <dgm:pt modelId="{166D7CC5-2983-4FCA-8E08-1DEA2B5585A8}" type="pres">
      <dgm:prSet presAssocID="{50BC6398-1DB7-4379-8E5D-73965A01336A}" presName="spPre1" presStyleCnt="0"/>
      <dgm:spPr/>
    </dgm:pt>
    <dgm:pt modelId="{2607AB66-7BD4-4527-9A91-6E253997F061}" type="pres">
      <dgm:prSet presAssocID="{50BC6398-1DB7-4379-8E5D-73965A01336A}" presName="chLin1" presStyleCnt="0"/>
      <dgm:spPr/>
    </dgm:pt>
    <dgm:pt modelId="{CFB97EFF-BF99-469F-BD3A-2C98BE365BDA}" type="pres">
      <dgm:prSet presAssocID="{24C1AFF0-F0D5-4422-BFDD-7C7353487381}" presName="Name11" presStyleLbl="parChTrans1D1" presStyleIdx="0" presStyleCnt="8"/>
      <dgm:spPr/>
    </dgm:pt>
    <dgm:pt modelId="{29AF5821-46BC-4468-9DAB-8E7F2DF71DD3}" type="pres">
      <dgm:prSet presAssocID="{24C1AFF0-F0D5-4422-BFDD-7C7353487381}" presName="Name31" presStyleLbl="parChTrans1D1" presStyleIdx="1" presStyleCnt="8"/>
      <dgm:spPr/>
    </dgm:pt>
    <dgm:pt modelId="{7350A23C-5E4F-41C0-8316-EBE628C8A271}" type="pres">
      <dgm:prSet presAssocID="{95DBA509-5325-4BE6-B512-A7E9E0921587}" presName="txAndLines1" presStyleCnt="0"/>
      <dgm:spPr/>
    </dgm:pt>
    <dgm:pt modelId="{17CF50FA-4F80-4097-85C9-06F5ED922B4E}" type="pres">
      <dgm:prSet presAssocID="{95DBA509-5325-4BE6-B512-A7E9E0921587}" presName="anchor1" presStyleCnt="0"/>
      <dgm:spPr/>
    </dgm:pt>
    <dgm:pt modelId="{E4ED703C-B32A-4B8C-973C-6778976ECC4A}" type="pres">
      <dgm:prSet presAssocID="{95DBA509-5325-4BE6-B512-A7E9E0921587}" presName="backup1" presStyleCnt="0"/>
      <dgm:spPr/>
    </dgm:pt>
    <dgm:pt modelId="{81AA7285-8556-4118-82A0-8E8181E77E60}" type="pres">
      <dgm:prSet presAssocID="{95DBA509-5325-4BE6-B512-A7E9E0921587}" presName="preLine1" presStyleLbl="parChTrans1D1" presStyleIdx="2" presStyleCnt="8"/>
      <dgm:spPr/>
    </dgm:pt>
    <dgm:pt modelId="{929F7BED-E336-4A0A-9930-6BD4D2A00D7C}" type="pres">
      <dgm:prSet presAssocID="{95DBA509-5325-4BE6-B512-A7E9E0921587}" presName="desTx1" presStyleLbl="revTx" presStyleIdx="0" presStyleCnt="0">
        <dgm:presLayoutVars>
          <dgm:bulletEnabled val="1"/>
        </dgm:presLayoutVars>
      </dgm:prSet>
      <dgm:spPr/>
    </dgm:pt>
    <dgm:pt modelId="{5175D79C-8AD1-4502-9DC7-1FF8C93FFAF8}" type="pres">
      <dgm:prSet presAssocID="{95DBA509-5325-4BE6-B512-A7E9E0921587}" presName="postLine1" presStyleLbl="parChTrans1D1" presStyleIdx="3" presStyleCnt="8"/>
      <dgm:spPr/>
    </dgm:pt>
    <dgm:pt modelId="{F0DB7601-DF02-4531-893F-53F2B23386C0}" type="pres">
      <dgm:prSet presAssocID="{5DF20BA2-B59A-4800-8B26-90B00DC5C58C}" presName="Name11" presStyleLbl="parChTrans1D1" presStyleIdx="4" presStyleCnt="8"/>
      <dgm:spPr/>
    </dgm:pt>
    <dgm:pt modelId="{45E0B795-44E3-42AC-9360-F45D85185553}" type="pres">
      <dgm:prSet presAssocID="{5DF20BA2-B59A-4800-8B26-90B00DC5C58C}" presName="Name31" presStyleLbl="parChTrans1D1" presStyleIdx="5" presStyleCnt="8"/>
      <dgm:spPr/>
    </dgm:pt>
    <dgm:pt modelId="{0400E420-5FC2-46C2-8D62-5034765C9775}" type="pres">
      <dgm:prSet presAssocID="{282D8920-C813-4E42-812B-4CB7EFEF0E2F}" presName="txAndLines1" presStyleCnt="0"/>
      <dgm:spPr/>
    </dgm:pt>
    <dgm:pt modelId="{FEB714A8-F2E2-4844-9D7C-D135F350885C}" type="pres">
      <dgm:prSet presAssocID="{282D8920-C813-4E42-812B-4CB7EFEF0E2F}" presName="anchor1" presStyleCnt="0"/>
      <dgm:spPr/>
    </dgm:pt>
    <dgm:pt modelId="{38F7D3C5-8650-4570-84F5-40100001BD48}" type="pres">
      <dgm:prSet presAssocID="{282D8920-C813-4E42-812B-4CB7EFEF0E2F}" presName="backup1" presStyleCnt="0"/>
      <dgm:spPr/>
    </dgm:pt>
    <dgm:pt modelId="{566E467D-D6CD-4DE7-B7C9-874415D5E884}" type="pres">
      <dgm:prSet presAssocID="{282D8920-C813-4E42-812B-4CB7EFEF0E2F}" presName="preLine1" presStyleLbl="parChTrans1D1" presStyleIdx="6" presStyleCnt="8"/>
      <dgm:spPr/>
    </dgm:pt>
    <dgm:pt modelId="{4F097B3A-D87E-456E-93CE-0EDEBE2C0986}" type="pres">
      <dgm:prSet presAssocID="{282D8920-C813-4E42-812B-4CB7EFEF0E2F}" presName="desTx1" presStyleLbl="revTx" presStyleIdx="0" presStyleCnt="0">
        <dgm:presLayoutVars>
          <dgm:bulletEnabled val="1"/>
        </dgm:presLayoutVars>
      </dgm:prSet>
      <dgm:spPr/>
    </dgm:pt>
    <dgm:pt modelId="{0E5F45F0-4B02-46B0-99F7-39306D24C95C}" type="pres">
      <dgm:prSet presAssocID="{282D8920-C813-4E42-812B-4CB7EFEF0E2F}" presName="postLine1" presStyleLbl="parChTrans1D1" presStyleIdx="7" presStyleCnt="8"/>
      <dgm:spPr/>
    </dgm:pt>
    <dgm:pt modelId="{C543B4B2-3CCD-4D06-88A6-A500D8C77525}" type="pres">
      <dgm:prSet presAssocID="{50BC6398-1DB7-4379-8E5D-73965A01336A}" presName="spPost1" presStyleCnt="0"/>
      <dgm:spPr/>
    </dgm:pt>
    <dgm:pt modelId="{6C36EF45-C0B0-42EA-8628-D8D1040EB64B}" type="pres">
      <dgm:prSet presAssocID="{77C5B194-BF81-4556-8664-E6650381E2C1}" presName="parTx2" presStyleLbl="node1" presStyleIdx="1" presStyleCnt="2"/>
      <dgm:spPr/>
    </dgm:pt>
  </dgm:ptLst>
  <dgm:cxnLst>
    <dgm:cxn modelId="{8FA2EA54-EB4A-4059-8426-CBF2AA817255}" srcId="{A073B789-9641-4427-9633-164A22F8C073}" destId="{50BC6398-1DB7-4379-8E5D-73965A01336A}" srcOrd="0" destOrd="0" parTransId="{99648D74-75C7-49A2-A779-57E5CEECDF5A}" sibTransId="{53A1BD17-DD8D-424C-A847-C90CADF16BAA}"/>
    <dgm:cxn modelId="{84675862-63A4-49E5-B52F-2A217CCD2D41}" srcId="{A073B789-9641-4427-9633-164A22F8C073}" destId="{77C5B194-BF81-4556-8664-E6650381E2C1}" srcOrd="1" destOrd="0" parTransId="{BBA69863-4EC1-4AAF-A8D0-57856F25CCF5}" sibTransId="{8413A2AF-F1D3-4469-90BA-3463AD18E2FF}"/>
    <dgm:cxn modelId="{85AEDDB0-9BA8-406A-B848-C4E2A365B801}" type="presOf" srcId="{A073B789-9641-4427-9633-164A22F8C073}" destId="{63013C8E-4F16-4033-9022-A431A4342651}" srcOrd="0" destOrd="0" presId="urn:microsoft.com/office/officeart/2009/3/layout/SubStepProcess"/>
    <dgm:cxn modelId="{5775F4BB-F13F-45EA-87E5-E2FD492DD6AB}" type="presOf" srcId="{282D8920-C813-4E42-812B-4CB7EFEF0E2F}" destId="{4F097B3A-D87E-456E-93CE-0EDEBE2C0986}" srcOrd="0" destOrd="0" presId="urn:microsoft.com/office/officeart/2009/3/layout/SubStepProcess"/>
    <dgm:cxn modelId="{6DB702D3-E175-43E6-8B96-964CD433F02C}" srcId="{50BC6398-1DB7-4379-8E5D-73965A01336A}" destId="{95DBA509-5325-4BE6-B512-A7E9E0921587}" srcOrd="0" destOrd="0" parTransId="{24C1AFF0-F0D5-4422-BFDD-7C7353487381}" sibTransId="{18DFA486-B3DF-4557-BF44-270A892878D0}"/>
    <dgm:cxn modelId="{8FB220D7-0372-4068-8787-558E53940A3E}" type="presOf" srcId="{50BC6398-1DB7-4379-8E5D-73965A01336A}" destId="{C229BE63-68A0-44C8-8E34-24DB65034DF2}" srcOrd="0" destOrd="0" presId="urn:microsoft.com/office/officeart/2009/3/layout/SubStepProcess"/>
    <dgm:cxn modelId="{6755C8D7-678E-4A7E-8461-CF58DA11CE2B}" type="presOf" srcId="{77C5B194-BF81-4556-8664-E6650381E2C1}" destId="{6C36EF45-C0B0-42EA-8628-D8D1040EB64B}" srcOrd="0" destOrd="0" presId="urn:microsoft.com/office/officeart/2009/3/layout/SubStepProcess"/>
    <dgm:cxn modelId="{0E5A71F1-CAC5-4872-B667-116D1D829D59}" type="presOf" srcId="{95DBA509-5325-4BE6-B512-A7E9E0921587}" destId="{929F7BED-E336-4A0A-9930-6BD4D2A00D7C}" srcOrd="0" destOrd="0" presId="urn:microsoft.com/office/officeart/2009/3/layout/SubStepProcess"/>
    <dgm:cxn modelId="{AA2F99FB-6F01-48B6-A2AE-C01FBC09F3E0}" srcId="{50BC6398-1DB7-4379-8E5D-73965A01336A}" destId="{282D8920-C813-4E42-812B-4CB7EFEF0E2F}" srcOrd="1" destOrd="0" parTransId="{5DF20BA2-B59A-4800-8B26-90B00DC5C58C}" sibTransId="{9B7A084B-C6F1-4D32-AB07-11E167DD50FC}"/>
    <dgm:cxn modelId="{67905BA3-93A7-4664-A0DE-F8806A33B39C}" type="presParOf" srcId="{63013C8E-4F16-4033-9022-A431A4342651}" destId="{C229BE63-68A0-44C8-8E34-24DB65034DF2}" srcOrd="0" destOrd="0" presId="urn:microsoft.com/office/officeart/2009/3/layout/SubStepProcess"/>
    <dgm:cxn modelId="{AD2DCAF3-5DC1-41B1-BD86-535A4A2A7E11}" type="presParOf" srcId="{63013C8E-4F16-4033-9022-A431A4342651}" destId="{166D7CC5-2983-4FCA-8E08-1DEA2B5585A8}" srcOrd="1" destOrd="0" presId="urn:microsoft.com/office/officeart/2009/3/layout/SubStepProcess"/>
    <dgm:cxn modelId="{C68CE8AB-B522-4803-932D-DFD70B7436F5}" type="presParOf" srcId="{63013C8E-4F16-4033-9022-A431A4342651}" destId="{2607AB66-7BD4-4527-9A91-6E253997F061}" srcOrd="2" destOrd="0" presId="urn:microsoft.com/office/officeart/2009/3/layout/SubStepProcess"/>
    <dgm:cxn modelId="{F01EFD6E-6199-40BE-BAF8-602306CADC75}" type="presParOf" srcId="{2607AB66-7BD4-4527-9A91-6E253997F061}" destId="{CFB97EFF-BF99-469F-BD3A-2C98BE365BDA}" srcOrd="0" destOrd="0" presId="urn:microsoft.com/office/officeart/2009/3/layout/SubStepProcess"/>
    <dgm:cxn modelId="{19897BFE-2C8A-4095-8172-BF32F173E096}" type="presParOf" srcId="{2607AB66-7BD4-4527-9A91-6E253997F061}" destId="{29AF5821-46BC-4468-9DAB-8E7F2DF71DD3}" srcOrd="1" destOrd="0" presId="urn:microsoft.com/office/officeart/2009/3/layout/SubStepProcess"/>
    <dgm:cxn modelId="{0CD5AF40-060F-450C-AC02-8771ADF394BF}" type="presParOf" srcId="{2607AB66-7BD4-4527-9A91-6E253997F061}" destId="{7350A23C-5E4F-41C0-8316-EBE628C8A271}" srcOrd="2" destOrd="0" presId="urn:microsoft.com/office/officeart/2009/3/layout/SubStepProcess"/>
    <dgm:cxn modelId="{7FEF84F3-FAD0-42C4-B9F9-CB14A21048E9}" type="presParOf" srcId="{7350A23C-5E4F-41C0-8316-EBE628C8A271}" destId="{17CF50FA-4F80-4097-85C9-06F5ED922B4E}" srcOrd="0" destOrd="0" presId="urn:microsoft.com/office/officeart/2009/3/layout/SubStepProcess"/>
    <dgm:cxn modelId="{A91547FF-1A41-4184-BCE5-E921B68E1B13}" type="presParOf" srcId="{7350A23C-5E4F-41C0-8316-EBE628C8A271}" destId="{E4ED703C-B32A-4B8C-973C-6778976ECC4A}" srcOrd="1" destOrd="0" presId="urn:microsoft.com/office/officeart/2009/3/layout/SubStepProcess"/>
    <dgm:cxn modelId="{5912F535-4DA8-4F03-AA12-A672AED963DF}" type="presParOf" srcId="{7350A23C-5E4F-41C0-8316-EBE628C8A271}" destId="{81AA7285-8556-4118-82A0-8E8181E77E60}" srcOrd="2" destOrd="0" presId="urn:microsoft.com/office/officeart/2009/3/layout/SubStepProcess"/>
    <dgm:cxn modelId="{BCB676C7-99C3-4402-AA57-979DB86E1EDC}" type="presParOf" srcId="{7350A23C-5E4F-41C0-8316-EBE628C8A271}" destId="{929F7BED-E336-4A0A-9930-6BD4D2A00D7C}" srcOrd="3" destOrd="0" presId="urn:microsoft.com/office/officeart/2009/3/layout/SubStepProcess"/>
    <dgm:cxn modelId="{C2BCD20B-8979-4BD0-94A6-0A307264E99C}" type="presParOf" srcId="{7350A23C-5E4F-41C0-8316-EBE628C8A271}" destId="{5175D79C-8AD1-4502-9DC7-1FF8C93FFAF8}" srcOrd="4" destOrd="0" presId="urn:microsoft.com/office/officeart/2009/3/layout/SubStepProcess"/>
    <dgm:cxn modelId="{884A7E29-46D2-413E-8764-BD63378ECBC2}" type="presParOf" srcId="{2607AB66-7BD4-4527-9A91-6E253997F061}" destId="{F0DB7601-DF02-4531-893F-53F2B23386C0}" srcOrd="3" destOrd="0" presId="urn:microsoft.com/office/officeart/2009/3/layout/SubStepProcess"/>
    <dgm:cxn modelId="{60AF0534-BBBE-404A-B9C8-466AC640A6D0}" type="presParOf" srcId="{2607AB66-7BD4-4527-9A91-6E253997F061}" destId="{45E0B795-44E3-42AC-9360-F45D85185553}" srcOrd="4" destOrd="0" presId="urn:microsoft.com/office/officeart/2009/3/layout/SubStepProcess"/>
    <dgm:cxn modelId="{4941D6DE-C9BB-4C6B-955E-55BF1F3BC86B}" type="presParOf" srcId="{2607AB66-7BD4-4527-9A91-6E253997F061}" destId="{0400E420-5FC2-46C2-8D62-5034765C9775}" srcOrd="5" destOrd="0" presId="urn:microsoft.com/office/officeart/2009/3/layout/SubStepProcess"/>
    <dgm:cxn modelId="{06B177F1-8CC9-4A2D-86CE-2FF85550F00E}" type="presParOf" srcId="{0400E420-5FC2-46C2-8D62-5034765C9775}" destId="{FEB714A8-F2E2-4844-9D7C-D135F350885C}" srcOrd="0" destOrd="0" presId="urn:microsoft.com/office/officeart/2009/3/layout/SubStepProcess"/>
    <dgm:cxn modelId="{96A9A02A-CDDC-4D5F-BA35-CCC2E87A3DFE}" type="presParOf" srcId="{0400E420-5FC2-46C2-8D62-5034765C9775}" destId="{38F7D3C5-8650-4570-84F5-40100001BD48}" srcOrd="1" destOrd="0" presId="urn:microsoft.com/office/officeart/2009/3/layout/SubStepProcess"/>
    <dgm:cxn modelId="{DB8A6BE2-E678-4149-AA1E-D00BD4D9224D}" type="presParOf" srcId="{0400E420-5FC2-46C2-8D62-5034765C9775}" destId="{566E467D-D6CD-4DE7-B7C9-874415D5E884}" srcOrd="2" destOrd="0" presId="urn:microsoft.com/office/officeart/2009/3/layout/SubStepProcess"/>
    <dgm:cxn modelId="{2C47699D-0523-4A19-95EF-09E8841C3308}" type="presParOf" srcId="{0400E420-5FC2-46C2-8D62-5034765C9775}" destId="{4F097B3A-D87E-456E-93CE-0EDEBE2C0986}" srcOrd="3" destOrd="0" presId="urn:microsoft.com/office/officeart/2009/3/layout/SubStepProcess"/>
    <dgm:cxn modelId="{70D4E715-D808-4A4C-A897-5DD832F892FC}" type="presParOf" srcId="{0400E420-5FC2-46C2-8D62-5034765C9775}" destId="{0E5F45F0-4B02-46B0-99F7-39306D24C95C}" srcOrd="4" destOrd="0" presId="urn:microsoft.com/office/officeart/2009/3/layout/SubStepProcess"/>
    <dgm:cxn modelId="{BD2DF594-54CD-4B5D-A93C-1844411CE7F5}" type="presParOf" srcId="{63013C8E-4F16-4033-9022-A431A4342651}" destId="{C543B4B2-3CCD-4D06-88A6-A500D8C77525}" srcOrd="3" destOrd="0" presId="urn:microsoft.com/office/officeart/2009/3/layout/SubStepProcess"/>
    <dgm:cxn modelId="{669B2449-E813-4DF1-BAEA-784D010A467F}" type="presParOf" srcId="{63013C8E-4F16-4033-9022-A431A4342651}" destId="{6C36EF45-C0B0-42EA-8628-D8D1040EB64B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23E2E7-F74E-A244-BC82-0D573A273450}" type="doc">
      <dgm:prSet loTypeId="urn:microsoft.com/office/officeart/2005/8/layout/hierarchy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24A455-0F56-FB43-B7D9-B993E53101F5}">
      <dgm:prSet phldrT="[Text]"/>
      <dgm:spPr/>
      <dgm:t>
        <a:bodyPr/>
        <a:lstStyle/>
        <a:p>
          <a:r>
            <a:rPr lang="en-US" dirty="0"/>
            <a:t>Consumer Dispute</a:t>
          </a:r>
        </a:p>
      </dgm:t>
    </dgm:pt>
    <dgm:pt modelId="{F4D03D59-FAB5-DE46-88FA-47A745D0E772}" type="parTrans" cxnId="{407465F4-3036-8C42-9A63-0D6E04326F89}">
      <dgm:prSet/>
      <dgm:spPr/>
      <dgm:t>
        <a:bodyPr/>
        <a:lstStyle/>
        <a:p>
          <a:endParaRPr lang="en-US"/>
        </a:p>
      </dgm:t>
    </dgm:pt>
    <dgm:pt modelId="{EB50B91E-32CE-074C-BC73-175D06BAC74C}" type="sibTrans" cxnId="{407465F4-3036-8C42-9A63-0D6E04326F89}">
      <dgm:prSet/>
      <dgm:spPr/>
      <dgm:t>
        <a:bodyPr/>
        <a:lstStyle/>
        <a:p>
          <a:endParaRPr lang="en-US"/>
        </a:p>
      </dgm:t>
    </dgm:pt>
    <dgm:pt modelId="{8366D1BB-94DD-A243-B6AD-D9AEF6994127}">
      <dgm:prSet phldrT="[Text]"/>
      <dgm:spPr/>
      <dgm:t>
        <a:bodyPr/>
        <a:lstStyle/>
        <a:p>
          <a:r>
            <a:rPr lang="en-US" dirty="0"/>
            <a:t>&lt;104.000 TL</a:t>
          </a:r>
        </a:p>
        <a:p>
          <a:r>
            <a:rPr lang="en-US" dirty="0"/>
            <a:t>(2.777 €)</a:t>
          </a:r>
        </a:p>
      </dgm:t>
    </dgm:pt>
    <dgm:pt modelId="{04E76983-8622-3F4D-B3E1-7D65A11B3F43}" type="parTrans" cxnId="{8708DCD9-BDD5-C348-BE4F-8E9EA7358230}">
      <dgm:prSet/>
      <dgm:spPr/>
      <dgm:t>
        <a:bodyPr/>
        <a:lstStyle/>
        <a:p>
          <a:endParaRPr lang="en-US"/>
        </a:p>
      </dgm:t>
    </dgm:pt>
    <dgm:pt modelId="{7B7C933A-64E6-E24E-9973-6FDE10A3DBB5}" type="sibTrans" cxnId="{8708DCD9-BDD5-C348-BE4F-8E9EA7358230}">
      <dgm:prSet/>
      <dgm:spPr/>
      <dgm:t>
        <a:bodyPr/>
        <a:lstStyle/>
        <a:p>
          <a:endParaRPr lang="en-US"/>
        </a:p>
      </dgm:t>
    </dgm:pt>
    <dgm:pt modelId="{871B8959-566F-FC47-AB1F-23476277397D}">
      <dgm:prSet phldrT="[Text]"/>
      <dgm:spPr/>
      <dgm:t>
        <a:bodyPr/>
        <a:lstStyle/>
        <a:p>
          <a:r>
            <a:rPr lang="en-US"/>
            <a:t>Volunteer</a:t>
          </a:r>
          <a:endParaRPr lang="en-US" dirty="0"/>
        </a:p>
      </dgm:t>
    </dgm:pt>
    <dgm:pt modelId="{400FA1D2-1679-B341-98A9-C6A8670645B2}" type="parTrans" cxnId="{42B30A31-D697-C547-A121-72152E35B42B}">
      <dgm:prSet/>
      <dgm:spPr/>
      <dgm:t>
        <a:bodyPr/>
        <a:lstStyle/>
        <a:p>
          <a:endParaRPr lang="en-US"/>
        </a:p>
      </dgm:t>
    </dgm:pt>
    <dgm:pt modelId="{829C2DD9-6791-794E-A0E3-77C8BB2F0B19}" type="sibTrans" cxnId="{42B30A31-D697-C547-A121-72152E35B42B}">
      <dgm:prSet/>
      <dgm:spPr/>
      <dgm:t>
        <a:bodyPr/>
        <a:lstStyle/>
        <a:p>
          <a:endParaRPr lang="en-US"/>
        </a:p>
      </dgm:t>
    </dgm:pt>
    <dgm:pt modelId="{D529E412-004B-BD4E-848A-6F0362829E89}">
      <dgm:prSet phldrT="[Text]"/>
      <dgm:spPr/>
      <dgm:t>
        <a:bodyPr/>
        <a:lstStyle/>
        <a:p>
          <a:r>
            <a:rPr lang="en-US" dirty="0"/>
            <a:t>&gt;104.000 TL</a:t>
          </a:r>
        </a:p>
        <a:p>
          <a:r>
            <a:rPr lang="en-US" dirty="0"/>
            <a:t>(2.777 €)</a:t>
          </a:r>
        </a:p>
      </dgm:t>
    </dgm:pt>
    <dgm:pt modelId="{754EC93E-38C9-044B-A424-0E596C5A8286}" type="parTrans" cxnId="{CA07433D-09CC-A046-B462-BFD921CCC50A}">
      <dgm:prSet/>
      <dgm:spPr/>
      <dgm:t>
        <a:bodyPr/>
        <a:lstStyle/>
        <a:p>
          <a:endParaRPr lang="en-US"/>
        </a:p>
      </dgm:t>
    </dgm:pt>
    <dgm:pt modelId="{2F83F0B7-B9F1-1949-9E40-F14E6F8943C3}" type="sibTrans" cxnId="{CA07433D-09CC-A046-B462-BFD921CCC50A}">
      <dgm:prSet/>
      <dgm:spPr/>
      <dgm:t>
        <a:bodyPr/>
        <a:lstStyle/>
        <a:p>
          <a:endParaRPr lang="en-US"/>
        </a:p>
      </dgm:t>
    </dgm:pt>
    <dgm:pt modelId="{8B9318B8-FCC2-5043-A150-177F6C654A85}">
      <dgm:prSet phldrT="[Text]"/>
      <dgm:spPr/>
      <dgm:t>
        <a:bodyPr/>
        <a:lstStyle/>
        <a:p>
          <a:r>
            <a:rPr lang="en-US" dirty="0"/>
            <a:t>Mandatory</a:t>
          </a:r>
        </a:p>
      </dgm:t>
    </dgm:pt>
    <dgm:pt modelId="{0E577F40-E824-D24F-B252-2DF3A4555F6E}" type="parTrans" cxnId="{4C9A5A16-E1EC-9B4B-990E-16BC41BD57C0}">
      <dgm:prSet/>
      <dgm:spPr/>
      <dgm:t>
        <a:bodyPr/>
        <a:lstStyle/>
        <a:p>
          <a:endParaRPr lang="en-US"/>
        </a:p>
      </dgm:t>
    </dgm:pt>
    <dgm:pt modelId="{1069D96A-9C49-3143-9B42-0D5747B34CFA}" type="sibTrans" cxnId="{4C9A5A16-E1EC-9B4B-990E-16BC41BD57C0}">
      <dgm:prSet/>
      <dgm:spPr/>
      <dgm:t>
        <a:bodyPr/>
        <a:lstStyle/>
        <a:p>
          <a:endParaRPr lang="en-US"/>
        </a:p>
      </dgm:t>
    </dgm:pt>
    <dgm:pt modelId="{62F54057-CF2F-1644-8F6F-516C5E152DAD}">
      <dgm:prSet phldrT="[Text]" phldr="1"/>
      <dgm:spPr/>
      <dgm:t>
        <a:bodyPr/>
        <a:lstStyle/>
        <a:p>
          <a:endParaRPr lang="en-US" dirty="0"/>
        </a:p>
      </dgm:t>
    </dgm:pt>
    <dgm:pt modelId="{D340B2FB-90EE-4449-9313-EE812F3021C7}" type="parTrans" cxnId="{A207728A-3140-6146-A99E-8303564E2643}">
      <dgm:prSet/>
      <dgm:spPr/>
      <dgm:t>
        <a:bodyPr/>
        <a:lstStyle/>
        <a:p>
          <a:endParaRPr lang="en-US"/>
        </a:p>
      </dgm:t>
    </dgm:pt>
    <dgm:pt modelId="{BF05DAFA-8CDF-9E48-8629-3852F48E4177}" type="sibTrans" cxnId="{A207728A-3140-6146-A99E-8303564E2643}">
      <dgm:prSet/>
      <dgm:spPr/>
      <dgm:t>
        <a:bodyPr/>
        <a:lstStyle/>
        <a:p>
          <a:endParaRPr lang="en-US"/>
        </a:p>
      </dgm:t>
    </dgm:pt>
    <dgm:pt modelId="{FF0B1F54-7233-9948-8481-82D98A7D82D9}">
      <dgm:prSet phldrT="[Text]"/>
      <dgm:spPr/>
      <dgm:t>
        <a:bodyPr/>
        <a:lstStyle/>
        <a:p>
          <a:r>
            <a:rPr lang="en-US" dirty="0"/>
            <a:t>Value of the dispute</a:t>
          </a:r>
        </a:p>
      </dgm:t>
    </dgm:pt>
    <dgm:pt modelId="{C8099F8E-EE6B-3F4E-8173-08BB1E2C7B73}" type="parTrans" cxnId="{A7C31769-2B2C-B247-8437-3CDFEA99C920}">
      <dgm:prSet/>
      <dgm:spPr/>
      <dgm:t>
        <a:bodyPr/>
        <a:lstStyle/>
        <a:p>
          <a:endParaRPr lang="en-US"/>
        </a:p>
      </dgm:t>
    </dgm:pt>
    <dgm:pt modelId="{E6C89800-DC8D-184D-8947-84BD30881421}" type="sibTrans" cxnId="{A7C31769-2B2C-B247-8437-3CDFEA99C920}">
      <dgm:prSet/>
      <dgm:spPr/>
      <dgm:t>
        <a:bodyPr/>
        <a:lstStyle/>
        <a:p>
          <a:endParaRPr lang="en-US"/>
        </a:p>
      </dgm:t>
    </dgm:pt>
    <dgm:pt modelId="{ABC220AA-E5DE-7049-BD41-7518FAAD3530}">
      <dgm:prSet phldrT="[Text]"/>
      <dgm:spPr/>
      <dgm:t>
        <a:bodyPr/>
        <a:lstStyle/>
        <a:p>
          <a:r>
            <a:rPr lang="en-US" dirty="0"/>
            <a:t>Mediation</a:t>
          </a:r>
        </a:p>
      </dgm:t>
    </dgm:pt>
    <dgm:pt modelId="{8720B911-E080-F245-AE50-E06CA07A9E54}" type="parTrans" cxnId="{3AFD7E35-9323-E64C-9CE0-2860ADE7F50B}">
      <dgm:prSet/>
      <dgm:spPr/>
      <dgm:t>
        <a:bodyPr/>
        <a:lstStyle/>
        <a:p>
          <a:endParaRPr lang="en-US"/>
        </a:p>
      </dgm:t>
    </dgm:pt>
    <dgm:pt modelId="{309EA397-62C7-6744-BD9A-F62286D8855A}" type="sibTrans" cxnId="{3AFD7E35-9323-E64C-9CE0-2860ADE7F50B}">
      <dgm:prSet/>
      <dgm:spPr/>
      <dgm:t>
        <a:bodyPr/>
        <a:lstStyle/>
        <a:p>
          <a:endParaRPr lang="en-US"/>
        </a:p>
      </dgm:t>
    </dgm:pt>
    <dgm:pt modelId="{C2CC4B8D-0210-3B4B-A274-F226242F8477}">
      <dgm:prSet phldrT="[Text]"/>
      <dgm:spPr/>
      <dgm:t>
        <a:bodyPr/>
        <a:lstStyle/>
        <a:p>
          <a:r>
            <a:rPr lang="en-US" dirty="0"/>
            <a:t>Lack of Mediation Agreement</a:t>
          </a:r>
        </a:p>
      </dgm:t>
    </dgm:pt>
    <dgm:pt modelId="{A569CB07-967F-5144-BEE2-4604134E12F3}" type="parTrans" cxnId="{E9EA6CCE-E0D4-344F-8F51-13A10DDEC52D}">
      <dgm:prSet/>
      <dgm:spPr/>
    </dgm:pt>
    <dgm:pt modelId="{E1163EE7-338D-414A-A4F1-B9671B7BB983}" type="sibTrans" cxnId="{E9EA6CCE-E0D4-344F-8F51-13A10DDEC52D}">
      <dgm:prSet/>
      <dgm:spPr/>
    </dgm:pt>
    <dgm:pt modelId="{6557D69F-865D-184D-8EB5-3D5E7DCCF696}">
      <dgm:prSet/>
      <dgm:spPr/>
      <dgm:t>
        <a:bodyPr/>
        <a:lstStyle/>
        <a:p>
          <a:r>
            <a:rPr lang="en-US" dirty="0"/>
            <a:t>Consumer Tribunal</a:t>
          </a:r>
        </a:p>
      </dgm:t>
    </dgm:pt>
    <dgm:pt modelId="{760D33D5-3C67-834F-B0B8-FFE331169FBA}" type="parTrans" cxnId="{0C1DE7A3-F44A-2741-8A74-936A202918D1}">
      <dgm:prSet/>
      <dgm:spPr/>
      <dgm:t>
        <a:bodyPr/>
        <a:lstStyle/>
        <a:p>
          <a:endParaRPr lang="en-US"/>
        </a:p>
      </dgm:t>
    </dgm:pt>
    <dgm:pt modelId="{40D5F52E-FA4D-0A44-8AD5-771ED4200951}" type="sibTrans" cxnId="{0C1DE7A3-F44A-2741-8A74-936A202918D1}">
      <dgm:prSet/>
      <dgm:spPr/>
    </dgm:pt>
    <dgm:pt modelId="{D786F100-994E-8B40-8B9D-9D7A9AAA7676}">
      <dgm:prSet/>
      <dgm:spPr/>
      <dgm:t>
        <a:bodyPr/>
        <a:lstStyle/>
        <a:p>
          <a:r>
            <a:rPr lang="en-US" dirty="0"/>
            <a:t>Consumer Court</a:t>
          </a:r>
        </a:p>
      </dgm:t>
    </dgm:pt>
    <dgm:pt modelId="{41C32A89-5284-8249-BF89-8D805316B64F}" type="parTrans" cxnId="{9539D395-ACD9-F241-99DB-0C5AD0EB2FFD}">
      <dgm:prSet/>
      <dgm:spPr/>
      <dgm:t>
        <a:bodyPr/>
        <a:lstStyle/>
        <a:p>
          <a:endParaRPr lang="en-US"/>
        </a:p>
      </dgm:t>
    </dgm:pt>
    <dgm:pt modelId="{D201360C-0386-BE46-AE3B-D3FE362EC46C}" type="sibTrans" cxnId="{9539D395-ACD9-F241-99DB-0C5AD0EB2FFD}">
      <dgm:prSet/>
      <dgm:spPr/>
    </dgm:pt>
    <dgm:pt modelId="{A3936E56-E6F9-E049-A1CB-F5DFB0599CF9}">
      <dgm:prSet phldrT="[Text]"/>
      <dgm:spPr/>
      <dgm:t>
        <a:bodyPr/>
        <a:lstStyle/>
        <a:p>
          <a:r>
            <a:rPr lang="en-US" dirty="0"/>
            <a:t>Legal Remedy</a:t>
          </a:r>
        </a:p>
      </dgm:t>
    </dgm:pt>
    <dgm:pt modelId="{BCF11525-0157-3C41-87B8-C7F10B5EBDC4}" type="parTrans" cxnId="{7DD98805-4243-3B41-BC94-4D5290C9E393}">
      <dgm:prSet/>
      <dgm:spPr/>
    </dgm:pt>
    <dgm:pt modelId="{91C3D703-9733-0541-A922-AE91FAF3FCBF}" type="sibTrans" cxnId="{7DD98805-4243-3B41-BC94-4D5290C9E393}">
      <dgm:prSet/>
      <dgm:spPr/>
    </dgm:pt>
    <dgm:pt modelId="{81F6C115-D2F7-7149-B8DC-91869E77873B}">
      <dgm:prSet/>
      <dgm:spPr/>
      <dgm:t>
        <a:bodyPr/>
        <a:lstStyle/>
        <a:p>
          <a:r>
            <a:rPr lang="en-US" dirty="0"/>
            <a:t>Court of Appeal</a:t>
          </a:r>
        </a:p>
      </dgm:t>
    </dgm:pt>
    <dgm:pt modelId="{CC96362C-57D5-F24B-A4F9-2C1E31898144}" type="parTrans" cxnId="{189C4586-BBAC-7744-8A58-579B775A1F21}">
      <dgm:prSet/>
      <dgm:spPr/>
      <dgm:t>
        <a:bodyPr/>
        <a:lstStyle/>
        <a:p>
          <a:endParaRPr lang="en-US"/>
        </a:p>
      </dgm:t>
    </dgm:pt>
    <dgm:pt modelId="{9247731A-40D8-8A4E-BC4D-68A7D495FAB8}" type="sibTrans" cxnId="{189C4586-BBAC-7744-8A58-579B775A1F21}">
      <dgm:prSet/>
      <dgm:spPr/>
    </dgm:pt>
    <dgm:pt modelId="{05DFF131-B5A4-ED4C-B096-AB5684561355}">
      <dgm:prSet/>
      <dgm:spPr/>
      <dgm:t>
        <a:bodyPr/>
        <a:lstStyle/>
        <a:p>
          <a:r>
            <a:rPr lang="en-US"/>
            <a:t>Consumer Court</a:t>
          </a:r>
          <a:endParaRPr lang="en-US" dirty="0"/>
        </a:p>
      </dgm:t>
    </dgm:pt>
    <dgm:pt modelId="{5E41E55D-5ED3-1946-B98C-AD2E5B02161B}" type="parTrans" cxnId="{75693F28-1552-EA49-BD4C-973BA254D065}">
      <dgm:prSet/>
      <dgm:spPr/>
      <dgm:t>
        <a:bodyPr/>
        <a:lstStyle/>
        <a:p>
          <a:endParaRPr lang="en-US"/>
        </a:p>
      </dgm:t>
    </dgm:pt>
    <dgm:pt modelId="{888C3C32-F9EC-B948-93BD-6DC2644813C6}" type="sibTrans" cxnId="{75693F28-1552-EA49-BD4C-973BA254D065}">
      <dgm:prSet/>
      <dgm:spPr/>
      <dgm:t>
        <a:bodyPr/>
        <a:lstStyle/>
        <a:p>
          <a:endParaRPr lang="en-US"/>
        </a:p>
      </dgm:t>
    </dgm:pt>
    <dgm:pt modelId="{836A7F3B-FF93-F24A-AE5D-A013B08849C7}" type="pres">
      <dgm:prSet presAssocID="{2C23E2E7-F74E-A244-BC82-0D573A27345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7BBA7EC-A328-F849-AB22-FEEC2DF510F8}" type="pres">
      <dgm:prSet presAssocID="{2C23E2E7-F74E-A244-BC82-0D573A273450}" presName="hierFlow" presStyleCnt="0"/>
      <dgm:spPr/>
    </dgm:pt>
    <dgm:pt modelId="{E3F7F5B3-3A75-2245-AF7F-680D0CB028AB}" type="pres">
      <dgm:prSet presAssocID="{2C23E2E7-F74E-A244-BC82-0D573A273450}" presName="firstBuf" presStyleCnt="0"/>
      <dgm:spPr/>
    </dgm:pt>
    <dgm:pt modelId="{0F2EBE3B-E1B4-A946-B8F5-F7F7FD84245B}" type="pres">
      <dgm:prSet presAssocID="{2C23E2E7-F74E-A244-BC82-0D573A27345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7C00209-0FA2-CA49-9DDF-F3394D4A4002}" type="pres">
      <dgm:prSet presAssocID="{3124A455-0F56-FB43-B7D9-B993E53101F5}" presName="Name17" presStyleCnt="0"/>
      <dgm:spPr/>
    </dgm:pt>
    <dgm:pt modelId="{E734AC99-E0A6-344C-9639-4A835E4D057C}" type="pres">
      <dgm:prSet presAssocID="{3124A455-0F56-FB43-B7D9-B993E53101F5}" presName="level1Shape" presStyleLbl="node0" presStyleIdx="0" presStyleCnt="1">
        <dgm:presLayoutVars>
          <dgm:chPref val="3"/>
        </dgm:presLayoutVars>
      </dgm:prSet>
      <dgm:spPr/>
    </dgm:pt>
    <dgm:pt modelId="{DB3C3C7A-ED88-844E-A371-F84968827975}" type="pres">
      <dgm:prSet presAssocID="{3124A455-0F56-FB43-B7D9-B993E53101F5}" presName="hierChild2" presStyleCnt="0"/>
      <dgm:spPr/>
    </dgm:pt>
    <dgm:pt modelId="{A36FC65F-845F-894D-B338-D7DED2D07C54}" type="pres">
      <dgm:prSet presAssocID="{04E76983-8622-3F4D-B3E1-7D65A11B3F43}" presName="Name25" presStyleLbl="parChTrans1D2" presStyleIdx="0" presStyleCnt="2"/>
      <dgm:spPr/>
    </dgm:pt>
    <dgm:pt modelId="{4468929A-B590-0941-B4BC-C5755FCDFD58}" type="pres">
      <dgm:prSet presAssocID="{04E76983-8622-3F4D-B3E1-7D65A11B3F43}" presName="connTx" presStyleLbl="parChTrans1D2" presStyleIdx="0" presStyleCnt="2"/>
      <dgm:spPr/>
    </dgm:pt>
    <dgm:pt modelId="{9694E397-70D3-C444-8BE6-F1C7A5CC7254}" type="pres">
      <dgm:prSet presAssocID="{8366D1BB-94DD-A243-B6AD-D9AEF6994127}" presName="Name30" presStyleCnt="0"/>
      <dgm:spPr/>
    </dgm:pt>
    <dgm:pt modelId="{33D07B06-EE27-B94D-9E04-52E034EA6B0D}" type="pres">
      <dgm:prSet presAssocID="{8366D1BB-94DD-A243-B6AD-D9AEF6994127}" presName="level2Shape" presStyleLbl="node2" presStyleIdx="0" presStyleCnt="2"/>
      <dgm:spPr/>
    </dgm:pt>
    <dgm:pt modelId="{C48733E1-095B-E343-8AEF-743517F42E83}" type="pres">
      <dgm:prSet presAssocID="{8366D1BB-94DD-A243-B6AD-D9AEF6994127}" presName="hierChild3" presStyleCnt="0"/>
      <dgm:spPr/>
    </dgm:pt>
    <dgm:pt modelId="{B76044E0-A7E9-0F45-8C16-9180B81514FB}" type="pres">
      <dgm:prSet presAssocID="{400FA1D2-1679-B341-98A9-C6A8670645B2}" presName="Name25" presStyleLbl="parChTrans1D3" presStyleIdx="0" presStyleCnt="2"/>
      <dgm:spPr/>
    </dgm:pt>
    <dgm:pt modelId="{4DEBDE2B-3256-5C45-85EF-1CACA2B63E92}" type="pres">
      <dgm:prSet presAssocID="{400FA1D2-1679-B341-98A9-C6A8670645B2}" presName="connTx" presStyleLbl="parChTrans1D3" presStyleIdx="0" presStyleCnt="2"/>
      <dgm:spPr/>
    </dgm:pt>
    <dgm:pt modelId="{8F6B900E-9921-204B-A2E6-DDD7FED3F43F}" type="pres">
      <dgm:prSet presAssocID="{871B8959-566F-FC47-AB1F-23476277397D}" presName="Name30" presStyleCnt="0"/>
      <dgm:spPr/>
    </dgm:pt>
    <dgm:pt modelId="{E21BCF88-3EAF-F54E-B327-A4AAE083DBA8}" type="pres">
      <dgm:prSet presAssocID="{871B8959-566F-FC47-AB1F-23476277397D}" presName="level2Shape" presStyleLbl="node3" presStyleIdx="0" presStyleCnt="2"/>
      <dgm:spPr/>
    </dgm:pt>
    <dgm:pt modelId="{2D699F05-73A5-9347-9506-229A8244CCE8}" type="pres">
      <dgm:prSet presAssocID="{871B8959-566F-FC47-AB1F-23476277397D}" presName="hierChild3" presStyleCnt="0"/>
      <dgm:spPr/>
    </dgm:pt>
    <dgm:pt modelId="{139C93BD-1D63-DF46-B632-37DE4188B644}" type="pres">
      <dgm:prSet presAssocID="{760D33D5-3C67-834F-B0B8-FFE331169FBA}" presName="Name25" presStyleLbl="parChTrans1D4" presStyleIdx="0" presStyleCnt="4"/>
      <dgm:spPr/>
    </dgm:pt>
    <dgm:pt modelId="{97DD5374-45DD-E642-A444-319FC0DCF4F9}" type="pres">
      <dgm:prSet presAssocID="{760D33D5-3C67-834F-B0B8-FFE331169FBA}" presName="connTx" presStyleLbl="parChTrans1D4" presStyleIdx="0" presStyleCnt="4"/>
      <dgm:spPr/>
    </dgm:pt>
    <dgm:pt modelId="{E6549E4B-7D71-CA4E-9924-050712508469}" type="pres">
      <dgm:prSet presAssocID="{6557D69F-865D-184D-8EB5-3D5E7DCCF696}" presName="Name30" presStyleCnt="0"/>
      <dgm:spPr/>
    </dgm:pt>
    <dgm:pt modelId="{5F1B8F20-2507-B64A-B99E-12C1307A8956}" type="pres">
      <dgm:prSet presAssocID="{6557D69F-865D-184D-8EB5-3D5E7DCCF696}" presName="level2Shape" presStyleLbl="node4" presStyleIdx="0" presStyleCnt="4"/>
      <dgm:spPr/>
    </dgm:pt>
    <dgm:pt modelId="{AF036F62-D3D6-2B4A-B64B-4FA547E45CFA}" type="pres">
      <dgm:prSet presAssocID="{6557D69F-865D-184D-8EB5-3D5E7DCCF696}" presName="hierChild3" presStyleCnt="0"/>
      <dgm:spPr/>
    </dgm:pt>
    <dgm:pt modelId="{B3289139-7D7D-8049-B1E5-7AF217608F69}" type="pres">
      <dgm:prSet presAssocID="{5E41E55D-5ED3-1946-B98C-AD2E5B02161B}" presName="Name25" presStyleLbl="parChTrans1D4" presStyleIdx="1" presStyleCnt="4"/>
      <dgm:spPr/>
    </dgm:pt>
    <dgm:pt modelId="{5EDD354B-1C86-C945-AE6B-D93F65C434F7}" type="pres">
      <dgm:prSet presAssocID="{5E41E55D-5ED3-1946-B98C-AD2E5B02161B}" presName="connTx" presStyleLbl="parChTrans1D4" presStyleIdx="1" presStyleCnt="4"/>
      <dgm:spPr/>
    </dgm:pt>
    <dgm:pt modelId="{6DA6A473-6285-F64F-88F4-25C8D2D5EB66}" type="pres">
      <dgm:prSet presAssocID="{05DFF131-B5A4-ED4C-B096-AB5684561355}" presName="Name30" presStyleCnt="0"/>
      <dgm:spPr/>
    </dgm:pt>
    <dgm:pt modelId="{3F46757A-AAC3-4C42-98AA-B21FBA297649}" type="pres">
      <dgm:prSet presAssocID="{05DFF131-B5A4-ED4C-B096-AB5684561355}" presName="level2Shape" presStyleLbl="node4" presStyleIdx="1" presStyleCnt="4"/>
      <dgm:spPr/>
    </dgm:pt>
    <dgm:pt modelId="{2C0C81DC-5B32-814D-BBC5-ECE9CB10A3F1}" type="pres">
      <dgm:prSet presAssocID="{05DFF131-B5A4-ED4C-B096-AB5684561355}" presName="hierChild3" presStyleCnt="0"/>
      <dgm:spPr/>
    </dgm:pt>
    <dgm:pt modelId="{E000EBCE-1A50-894D-8C58-555666215DC8}" type="pres">
      <dgm:prSet presAssocID="{754EC93E-38C9-044B-A424-0E596C5A8286}" presName="Name25" presStyleLbl="parChTrans1D2" presStyleIdx="1" presStyleCnt="2"/>
      <dgm:spPr/>
    </dgm:pt>
    <dgm:pt modelId="{D166D9BD-C43C-8C42-8BB2-693E31F9FBDC}" type="pres">
      <dgm:prSet presAssocID="{754EC93E-38C9-044B-A424-0E596C5A8286}" presName="connTx" presStyleLbl="parChTrans1D2" presStyleIdx="1" presStyleCnt="2"/>
      <dgm:spPr/>
    </dgm:pt>
    <dgm:pt modelId="{F1CCE1E7-D096-F646-AB1B-EC87D9EC8D29}" type="pres">
      <dgm:prSet presAssocID="{D529E412-004B-BD4E-848A-6F0362829E89}" presName="Name30" presStyleCnt="0"/>
      <dgm:spPr/>
    </dgm:pt>
    <dgm:pt modelId="{5DC2A07B-7462-FD4B-BC57-7D4252024C5B}" type="pres">
      <dgm:prSet presAssocID="{D529E412-004B-BD4E-848A-6F0362829E89}" presName="level2Shape" presStyleLbl="node2" presStyleIdx="1" presStyleCnt="2"/>
      <dgm:spPr/>
    </dgm:pt>
    <dgm:pt modelId="{492CA100-2F6E-CA4F-AC9A-B7375E867909}" type="pres">
      <dgm:prSet presAssocID="{D529E412-004B-BD4E-848A-6F0362829E89}" presName="hierChild3" presStyleCnt="0"/>
      <dgm:spPr/>
    </dgm:pt>
    <dgm:pt modelId="{D41044BB-9291-E648-BB74-C912B5D50538}" type="pres">
      <dgm:prSet presAssocID="{0E577F40-E824-D24F-B252-2DF3A4555F6E}" presName="Name25" presStyleLbl="parChTrans1D3" presStyleIdx="1" presStyleCnt="2"/>
      <dgm:spPr/>
    </dgm:pt>
    <dgm:pt modelId="{3494B957-E5A5-3A4C-BE1F-D2CAC7F3F1F3}" type="pres">
      <dgm:prSet presAssocID="{0E577F40-E824-D24F-B252-2DF3A4555F6E}" presName="connTx" presStyleLbl="parChTrans1D3" presStyleIdx="1" presStyleCnt="2"/>
      <dgm:spPr/>
    </dgm:pt>
    <dgm:pt modelId="{2A8E4FC2-7950-524A-AA11-89F7FBB13349}" type="pres">
      <dgm:prSet presAssocID="{8B9318B8-FCC2-5043-A150-177F6C654A85}" presName="Name30" presStyleCnt="0"/>
      <dgm:spPr/>
    </dgm:pt>
    <dgm:pt modelId="{F0F11A3C-3B81-3A4B-9B68-85423CDF0F94}" type="pres">
      <dgm:prSet presAssocID="{8B9318B8-FCC2-5043-A150-177F6C654A85}" presName="level2Shape" presStyleLbl="node3" presStyleIdx="1" presStyleCnt="2"/>
      <dgm:spPr/>
    </dgm:pt>
    <dgm:pt modelId="{F87A287D-CDF5-A04B-A047-13F27F22C9D9}" type="pres">
      <dgm:prSet presAssocID="{8B9318B8-FCC2-5043-A150-177F6C654A85}" presName="hierChild3" presStyleCnt="0"/>
      <dgm:spPr/>
    </dgm:pt>
    <dgm:pt modelId="{1F99A72E-3CA9-3541-9D2F-72A921B335CB}" type="pres">
      <dgm:prSet presAssocID="{41C32A89-5284-8249-BF89-8D805316B64F}" presName="Name25" presStyleLbl="parChTrans1D4" presStyleIdx="2" presStyleCnt="4"/>
      <dgm:spPr/>
    </dgm:pt>
    <dgm:pt modelId="{2B79B052-8AF1-3B4F-B841-B87EF6613C5C}" type="pres">
      <dgm:prSet presAssocID="{41C32A89-5284-8249-BF89-8D805316B64F}" presName="connTx" presStyleLbl="parChTrans1D4" presStyleIdx="2" presStyleCnt="4"/>
      <dgm:spPr/>
    </dgm:pt>
    <dgm:pt modelId="{6C89E4CC-37C2-A14B-B591-EED84566A839}" type="pres">
      <dgm:prSet presAssocID="{D786F100-994E-8B40-8B9D-9D7A9AAA7676}" presName="Name30" presStyleCnt="0"/>
      <dgm:spPr/>
    </dgm:pt>
    <dgm:pt modelId="{D8EC8719-9DC5-924D-AD33-CCB1393E17D8}" type="pres">
      <dgm:prSet presAssocID="{D786F100-994E-8B40-8B9D-9D7A9AAA7676}" presName="level2Shape" presStyleLbl="node4" presStyleIdx="2" presStyleCnt="4"/>
      <dgm:spPr/>
    </dgm:pt>
    <dgm:pt modelId="{1D11B5CF-F70D-6E42-94C9-01506CA6F37D}" type="pres">
      <dgm:prSet presAssocID="{D786F100-994E-8B40-8B9D-9D7A9AAA7676}" presName="hierChild3" presStyleCnt="0"/>
      <dgm:spPr/>
    </dgm:pt>
    <dgm:pt modelId="{6D094AE1-C185-F541-BEFD-795F2384AFF3}" type="pres">
      <dgm:prSet presAssocID="{CC96362C-57D5-F24B-A4F9-2C1E31898144}" presName="Name25" presStyleLbl="parChTrans1D4" presStyleIdx="3" presStyleCnt="4"/>
      <dgm:spPr/>
    </dgm:pt>
    <dgm:pt modelId="{67CA1239-CA23-9944-AF4C-3E6D89DD1061}" type="pres">
      <dgm:prSet presAssocID="{CC96362C-57D5-F24B-A4F9-2C1E31898144}" presName="connTx" presStyleLbl="parChTrans1D4" presStyleIdx="3" presStyleCnt="4"/>
      <dgm:spPr/>
    </dgm:pt>
    <dgm:pt modelId="{68687896-578E-3143-8728-9E4AE77E596D}" type="pres">
      <dgm:prSet presAssocID="{81F6C115-D2F7-7149-B8DC-91869E77873B}" presName="Name30" presStyleCnt="0"/>
      <dgm:spPr/>
    </dgm:pt>
    <dgm:pt modelId="{413B88C0-72C4-C04E-9D23-6E3151ADE3D1}" type="pres">
      <dgm:prSet presAssocID="{81F6C115-D2F7-7149-B8DC-91869E77873B}" presName="level2Shape" presStyleLbl="node4" presStyleIdx="3" presStyleCnt="4"/>
      <dgm:spPr/>
    </dgm:pt>
    <dgm:pt modelId="{798A184D-9A3C-2547-A053-B80042AC2F7B}" type="pres">
      <dgm:prSet presAssocID="{81F6C115-D2F7-7149-B8DC-91869E77873B}" presName="hierChild3" presStyleCnt="0"/>
      <dgm:spPr/>
    </dgm:pt>
    <dgm:pt modelId="{6ACFD024-67F9-7142-9BE5-72BFCCEFC4F5}" type="pres">
      <dgm:prSet presAssocID="{2C23E2E7-F74E-A244-BC82-0D573A273450}" presName="bgShapesFlow" presStyleCnt="0"/>
      <dgm:spPr/>
    </dgm:pt>
    <dgm:pt modelId="{58D10D29-D492-0D41-BEF7-C3441C18901F}" type="pres">
      <dgm:prSet presAssocID="{62F54057-CF2F-1644-8F6F-516C5E152DAD}" presName="rectComp" presStyleCnt="0"/>
      <dgm:spPr/>
    </dgm:pt>
    <dgm:pt modelId="{01D11D6B-56BF-3B4D-84AD-270F07E6E63D}" type="pres">
      <dgm:prSet presAssocID="{62F54057-CF2F-1644-8F6F-516C5E152DAD}" presName="bgRect" presStyleLbl="bgShp" presStyleIdx="0" presStyleCnt="5"/>
      <dgm:spPr/>
    </dgm:pt>
    <dgm:pt modelId="{6B63A7A2-9733-3747-91CB-5A9A41BC7DA7}" type="pres">
      <dgm:prSet presAssocID="{62F54057-CF2F-1644-8F6F-516C5E152DAD}" presName="bgRectTx" presStyleLbl="bgShp" presStyleIdx="0" presStyleCnt="5">
        <dgm:presLayoutVars>
          <dgm:bulletEnabled val="1"/>
        </dgm:presLayoutVars>
      </dgm:prSet>
      <dgm:spPr/>
    </dgm:pt>
    <dgm:pt modelId="{09C60A60-0745-5E4E-BDA1-C5E92A5AA4AC}" type="pres">
      <dgm:prSet presAssocID="{62F54057-CF2F-1644-8F6F-516C5E152DAD}" presName="spComp" presStyleCnt="0"/>
      <dgm:spPr/>
    </dgm:pt>
    <dgm:pt modelId="{062CCCA1-8E01-8946-8C7B-4DBF5174471F}" type="pres">
      <dgm:prSet presAssocID="{62F54057-CF2F-1644-8F6F-516C5E152DAD}" presName="hSp" presStyleCnt="0"/>
      <dgm:spPr/>
    </dgm:pt>
    <dgm:pt modelId="{B11A128E-0810-024F-8098-8C2059A38F0F}" type="pres">
      <dgm:prSet presAssocID="{FF0B1F54-7233-9948-8481-82D98A7D82D9}" presName="rectComp" presStyleCnt="0"/>
      <dgm:spPr/>
    </dgm:pt>
    <dgm:pt modelId="{579CC7C6-0CC1-7241-A936-18C3B9F3D804}" type="pres">
      <dgm:prSet presAssocID="{FF0B1F54-7233-9948-8481-82D98A7D82D9}" presName="bgRect" presStyleLbl="bgShp" presStyleIdx="1" presStyleCnt="5"/>
      <dgm:spPr/>
    </dgm:pt>
    <dgm:pt modelId="{487854B0-BB86-D447-954D-1041378A9373}" type="pres">
      <dgm:prSet presAssocID="{FF0B1F54-7233-9948-8481-82D98A7D82D9}" presName="bgRectTx" presStyleLbl="bgShp" presStyleIdx="1" presStyleCnt="5">
        <dgm:presLayoutVars>
          <dgm:bulletEnabled val="1"/>
        </dgm:presLayoutVars>
      </dgm:prSet>
      <dgm:spPr/>
    </dgm:pt>
    <dgm:pt modelId="{839A9C4B-6E21-AD46-B707-37E681311DAC}" type="pres">
      <dgm:prSet presAssocID="{FF0B1F54-7233-9948-8481-82D98A7D82D9}" presName="spComp" presStyleCnt="0"/>
      <dgm:spPr/>
    </dgm:pt>
    <dgm:pt modelId="{2A648F9E-A646-D14E-80F9-32FCA6A95984}" type="pres">
      <dgm:prSet presAssocID="{FF0B1F54-7233-9948-8481-82D98A7D82D9}" presName="hSp" presStyleCnt="0"/>
      <dgm:spPr/>
    </dgm:pt>
    <dgm:pt modelId="{5A25F0AF-14C0-3747-A224-23D3EE548D87}" type="pres">
      <dgm:prSet presAssocID="{ABC220AA-E5DE-7049-BD41-7518FAAD3530}" presName="rectComp" presStyleCnt="0"/>
      <dgm:spPr/>
    </dgm:pt>
    <dgm:pt modelId="{8FF81BCA-A850-A24B-B29A-035E752B8CB4}" type="pres">
      <dgm:prSet presAssocID="{ABC220AA-E5DE-7049-BD41-7518FAAD3530}" presName="bgRect" presStyleLbl="bgShp" presStyleIdx="2" presStyleCnt="5"/>
      <dgm:spPr/>
    </dgm:pt>
    <dgm:pt modelId="{CBCC2D7A-8750-4243-8082-F470E59FB960}" type="pres">
      <dgm:prSet presAssocID="{ABC220AA-E5DE-7049-BD41-7518FAAD3530}" presName="bgRectTx" presStyleLbl="bgShp" presStyleIdx="2" presStyleCnt="5">
        <dgm:presLayoutVars>
          <dgm:bulletEnabled val="1"/>
        </dgm:presLayoutVars>
      </dgm:prSet>
      <dgm:spPr/>
    </dgm:pt>
    <dgm:pt modelId="{3CC4C1CF-3153-7D4C-B235-A28743951C9D}" type="pres">
      <dgm:prSet presAssocID="{ABC220AA-E5DE-7049-BD41-7518FAAD3530}" presName="spComp" presStyleCnt="0"/>
      <dgm:spPr/>
    </dgm:pt>
    <dgm:pt modelId="{5B45652F-AD77-6948-B8B5-49226A16A7E6}" type="pres">
      <dgm:prSet presAssocID="{ABC220AA-E5DE-7049-BD41-7518FAAD3530}" presName="hSp" presStyleCnt="0"/>
      <dgm:spPr/>
    </dgm:pt>
    <dgm:pt modelId="{B87B0F7E-1EAE-F945-96FA-29765B27FF75}" type="pres">
      <dgm:prSet presAssocID="{C2CC4B8D-0210-3B4B-A274-F226242F8477}" presName="rectComp" presStyleCnt="0"/>
      <dgm:spPr/>
    </dgm:pt>
    <dgm:pt modelId="{9C0445B7-45C9-9D47-938A-C651EE2D006C}" type="pres">
      <dgm:prSet presAssocID="{C2CC4B8D-0210-3B4B-A274-F226242F8477}" presName="bgRect" presStyleLbl="bgShp" presStyleIdx="3" presStyleCnt="5"/>
      <dgm:spPr/>
    </dgm:pt>
    <dgm:pt modelId="{C9248DEE-CE41-4840-8012-1E25EB9C3201}" type="pres">
      <dgm:prSet presAssocID="{C2CC4B8D-0210-3B4B-A274-F226242F8477}" presName="bgRectTx" presStyleLbl="bgShp" presStyleIdx="3" presStyleCnt="5">
        <dgm:presLayoutVars>
          <dgm:bulletEnabled val="1"/>
        </dgm:presLayoutVars>
      </dgm:prSet>
      <dgm:spPr/>
    </dgm:pt>
    <dgm:pt modelId="{ADDF3760-309F-9E4F-9AA2-4680B18A19F6}" type="pres">
      <dgm:prSet presAssocID="{C2CC4B8D-0210-3B4B-A274-F226242F8477}" presName="spComp" presStyleCnt="0"/>
      <dgm:spPr/>
    </dgm:pt>
    <dgm:pt modelId="{AAFF68F0-163E-164E-BDF0-D12151927463}" type="pres">
      <dgm:prSet presAssocID="{C2CC4B8D-0210-3B4B-A274-F226242F8477}" presName="hSp" presStyleCnt="0"/>
      <dgm:spPr/>
    </dgm:pt>
    <dgm:pt modelId="{193191CE-2043-594D-96F2-EACC74434B75}" type="pres">
      <dgm:prSet presAssocID="{A3936E56-E6F9-E049-A1CB-F5DFB0599CF9}" presName="rectComp" presStyleCnt="0"/>
      <dgm:spPr/>
    </dgm:pt>
    <dgm:pt modelId="{6EF1F9DA-76DA-4644-AE8D-0B41D9B66FE6}" type="pres">
      <dgm:prSet presAssocID="{A3936E56-E6F9-E049-A1CB-F5DFB0599CF9}" presName="bgRect" presStyleLbl="bgShp" presStyleIdx="4" presStyleCnt="5"/>
      <dgm:spPr/>
    </dgm:pt>
    <dgm:pt modelId="{71845732-FD36-0442-BD26-5CD272154385}" type="pres">
      <dgm:prSet presAssocID="{A3936E56-E6F9-E049-A1CB-F5DFB0599CF9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66116A00-2BCD-4F48-B25E-5973C7195C5B}" type="presOf" srcId="{62F54057-CF2F-1644-8F6F-516C5E152DAD}" destId="{6B63A7A2-9733-3747-91CB-5A9A41BC7DA7}" srcOrd="1" destOrd="0" presId="urn:microsoft.com/office/officeart/2005/8/layout/hierarchy5"/>
    <dgm:cxn modelId="{7DD98805-4243-3B41-BC94-4D5290C9E393}" srcId="{2C23E2E7-F74E-A244-BC82-0D573A273450}" destId="{A3936E56-E6F9-E049-A1CB-F5DFB0599CF9}" srcOrd="5" destOrd="0" parTransId="{BCF11525-0157-3C41-87B8-C7F10B5EBDC4}" sibTransId="{91C3D703-9733-0541-A922-AE91FAF3FCBF}"/>
    <dgm:cxn modelId="{A9D6C106-C73A-A047-9ED0-E2CDD158176E}" type="presOf" srcId="{8366D1BB-94DD-A243-B6AD-D9AEF6994127}" destId="{33D07B06-EE27-B94D-9E04-52E034EA6B0D}" srcOrd="0" destOrd="0" presId="urn:microsoft.com/office/officeart/2005/8/layout/hierarchy5"/>
    <dgm:cxn modelId="{4C9A5A16-E1EC-9B4B-990E-16BC41BD57C0}" srcId="{D529E412-004B-BD4E-848A-6F0362829E89}" destId="{8B9318B8-FCC2-5043-A150-177F6C654A85}" srcOrd="0" destOrd="0" parTransId="{0E577F40-E824-D24F-B252-2DF3A4555F6E}" sibTransId="{1069D96A-9C49-3143-9B42-0D5747B34CFA}"/>
    <dgm:cxn modelId="{A7C08C17-8648-9E4A-AD75-DB29F112FF9B}" type="presOf" srcId="{400FA1D2-1679-B341-98A9-C6A8670645B2}" destId="{4DEBDE2B-3256-5C45-85EF-1CACA2B63E92}" srcOrd="1" destOrd="0" presId="urn:microsoft.com/office/officeart/2005/8/layout/hierarchy5"/>
    <dgm:cxn modelId="{06CC821F-9D77-9D49-A50F-F7BD5C3E2F9C}" type="presOf" srcId="{FF0B1F54-7233-9948-8481-82D98A7D82D9}" destId="{579CC7C6-0CC1-7241-A936-18C3B9F3D804}" srcOrd="0" destOrd="0" presId="urn:microsoft.com/office/officeart/2005/8/layout/hierarchy5"/>
    <dgm:cxn modelId="{2982C924-311F-D34B-868A-427CCF0E2572}" type="presOf" srcId="{CC96362C-57D5-F24B-A4F9-2C1E31898144}" destId="{6D094AE1-C185-F541-BEFD-795F2384AFF3}" srcOrd="0" destOrd="0" presId="urn:microsoft.com/office/officeart/2005/8/layout/hierarchy5"/>
    <dgm:cxn modelId="{75693F28-1552-EA49-BD4C-973BA254D065}" srcId="{6557D69F-865D-184D-8EB5-3D5E7DCCF696}" destId="{05DFF131-B5A4-ED4C-B096-AB5684561355}" srcOrd="0" destOrd="0" parTransId="{5E41E55D-5ED3-1946-B98C-AD2E5B02161B}" sibTransId="{888C3C32-F9EC-B948-93BD-6DC2644813C6}"/>
    <dgm:cxn modelId="{A639D229-C813-424E-B0A9-4DD8FF3D097E}" type="presOf" srcId="{ABC220AA-E5DE-7049-BD41-7518FAAD3530}" destId="{8FF81BCA-A850-A24B-B29A-035E752B8CB4}" srcOrd="0" destOrd="0" presId="urn:microsoft.com/office/officeart/2005/8/layout/hierarchy5"/>
    <dgm:cxn modelId="{9F9A432C-B991-5549-8961-591BAD5B7802}" type="presOf" srcId="{A3936E56-E6F9-E049-A1CB-F5DFB0599CF9}" destId="{71845732-FD36-0442-BD26-5CD272154385}" srcOrd="1" destOrd="0" presId="urn:microsoft.com/office/officeart/2005/8/layout/hierarchy5"/>
    <dgm:cxn modelId="{42B30A31-D697-C547-A121-72152E35B42B}" srcId="{8366D1BB-94DD-A243-B6AD-D9AEF6994127}" destId="{871B8959-566F-FC47-AB1F-23476277397D}" srcOrd="0" destOrd="0" parTransId="{400FA1D2-1679-B341-98A9-C6A8670645B2}" sibTransId="{829C2DD9-6791-794E-A0E3-77C8BB2F0B19}"/>
    <dgm:cxn modelId="{3AFD7E35-9323-E64C-9CE0-2860ADE7F50B}" srcId="{2C23E2E7-F74E-A244-BC82-0D573A273450}" destId="{ABC220AA-E5DE-7049-BD41-7518FAAD3530}" srcOrd="3" destOrd="0" parTransId="{8720B911-E080-F245-AE50-E06CA07A9E54}" sibTransId="{309EA397-62C7-6744-BD9A-F62286D8855A}"/>
    <dgm:cxn modelId="{AE3F8836-5CDE-D249-A8F5-9719D314CA4B}" type="presOf" srcId="{754EC93E-38C9-044B-A424-0E596C5A8286}" destId="{D166D9BD-C43C-8C42-8BB2-693E31F9FBDC}" srcOrd="1" destOrd="0" presId="urn:microsoft.com/office/officeart/2005/8/layout/hierarchy5"/>
    <dgm:cxn modelId="{0FA36439-B6E3-2D45-9515-55F59D45BD33}" type="presOf" srcId="{5E41E55D-5ED3-1946-B98C-AD2E5B02161B}" destId="{5EDD354B-1C86-C945-AE6B-D93F65C434F7}" srcOrd="1" destOrd="0" presId="urn:microsoft.com/office/officeart/2005/8/layout/hierarchy5"/>
    <dgm:cxn modelId="{66B27D39-455C-2244-8916-9C09AAC5B47D}" type="presOf" srcId="{04E76983-8622-3F4D-B3E1-7D65A11B3F43}" destId="{4468929A-B590-0941-B4BC-C5755FCDFD58}" srcOrd="1" destOrd="0" presId="urn:microsoft.com/office/officeart/2005/8/layout/hierarchy5"/>
    <dgm:cxn modelId="{ED0C0C3B-1D43-2C45-BB17-9660633BC3FA}" type="presOf" srcId="{8B9318B8-FCC2-5043-A150-177F6C654A85}" destId="{F0F11A3C-3B81-3A4B-9B68-85423CDF0F94}" srcOrd="0" destOrd="0" presId="urn:microsoft.com/office/officeart/2005/8/layout/hierarchy5"/>
    <dgm:cxn modelId="{3E14743C-CE1E-1F42-81C1-1978EAA494B9}" type="presOf" srcId="{6557D69F-865D-184D-8EB5-3D5E7DCCF696}" destId="{5F1B8F20-2507-B64A-B99E-12C1307A8956}" srcOrd="0" destOrd="0" presId="urn:microsoft.com/office/officeart/2005/8/layout/hierarchy5"/>
    <dgm:cxn modelId="{CA07433D-09CC-A046-B462-BFD921CCC50A}" srcId="{3124A455-0F56-FB43-B7D9-B993E53101F5}" destId="{D529E412-004B-BD4E-848A-6F0362829E89}" srcOrd="1" destOrd="0" parTransId="{754EC93E-38C9-044B-A424-0E596C5A8286}" sibTransId="{2F83F0B7-B9F1-1949-9E40-F14E6F8943C3}"/>
    <dgm:cxn modelId="{799B743D-63A0-7947-8687-047FBC1727E2}" type="presOf" srcId="{871B8959-566F-FC47-AB1F-23476277397D}" destId="{E21BCF88-3EAF-F54E-B327-A4AAE083DBA8}" srcOrd="0" destOrd="0" presId="urn:microsoft.com/office/officeart/2005/8/layout/hierarchy5"/>
    <dgm:cxn modelId="{7A3BCC3D-E8E5-2648-AC11-4FE35B49DC2E}" type="presOf" srcId="{04E76983-8622-3F4D-B3E1-7D65A11B3F43}" destId="{A36FC65F-845F-894D-B338-D7DED2D07C54}" srcOrd="0" destOrd="0" presId="urn:microsoft.com/office/officeart/2005/8/layout/hierarchy5"/>
    <dgm:cxn modelId="{35105440-96EA-BB44-8C3C-5EDAEE8B14C3}" type="presOf" srcId="{D786F100-994E-8B40-8B9D-9D7A9AAA7676}" destId="{D8EC8719-9DC5-924D-AD33-CCB1393E17D8}" srcOrd="0" destOrd="0" presId="urn:microsoft.com/office/officeart/2005/8/layout/hierarchy5"/>
    <dgm:cxn modelId="{B49B2144-49AD-E74D-B764-AC3B82AAE2AC}" type="presOf" srcId="{3124A455-0F56-FB43-B7D9-B993E53101F5}" destId="{E734AC99-E0A6-344C-9639-4A835E4D057C}" srcOrd="0" destOrd="0" presId="urn:microsoft.com/office/officeart/2005/8/layout/hierarchy5"/>
    <dgm:cxn modelId="{4F7CBA49-9482-DE44-903B-F5EC0FDAF838}" type="presOf" srcId="{C2CC4B8D-0210-3B4B-A274-F226242F8477}" destId="{9C0445B7-45C9-9D47-938A-C651EE2D006C}" srcOrd="0" destOrd="0" presId="urn:microsoft.com/office/officeart/2005/8/layout/hierarchy5"/>
    <dgm:cxn modelId="{D1CC5B4B-9DF1-4145-9131-0ADB53DD81A8}" type="presOf" srcId="{0E577F40-E824-D24F-B252-2DF3A4555F6E}" destId="{3494B957-E5A5-3A4C-BE1F-D2CAC7F3F1F3}" srcOrd="1" destOrd="0" presId="urn:microsoft.com/office/officeart/2005/8/layout/hierarchy5"/>
    <dgm:cxn modelId="{B726535A-7ED5-F041-826F-13C85BB0E43B}" type="presOf" srcId="{62F54057-CF2F-1644-8F6F-516C5E152DAD}" destId="{01D11D6B-56BF-3B4D-84AD-270F07E6E63D}" srcOrd="0" destOrd="0" presId="urn:microsoft.com/office/officeart/2005/8/layout/hierarchy5"/>
    <dgm:cxn modelId="{D0995E5B-3B95-9942-A2B4-4C12351D6724}" type="presOf" srcId="{2C23E2E7-F74E-A244-BC82-0D573A273450}" destId="{836A7F3B-FF93-F24A-AE5D-A013B08849C7}" srcOrd="0" destOrd="0" presId="urn:microsoft.com/office/officeart/2005/8/layout/hierarchy5"/>
    <dgm:cxn modelId="{A7C31769-2B2C-B247-8437-3CDFEA99C920}" srcId="{2C23E2E7-F74E-A244-BC82-0D573A273450}" destId="{FF0B1F54-7233-9948-8481-82D98A7D82D9}" srcOrd="2" destOrd="0" parTransId="{C8099F8E-EE6B-3F4E-8173-08BB1E2C7B73}" sibTransId="{E6C89800-DC8D-184D-8947-84BD30881421}"/>
    <dgm:cxn modelId="{6565286A-A877-0947-B41E-047EED432521}" type="presOf" srcId="{81F6C115-D2F7-7149-B8DC-91869E77873B}" destId="{413B88C0-72C4-C04E-9D23-6E3151ADE3D1}" srcOrd="0" destOrd="0" presId="urn:microsoft.com/office/officeart/2005/8/layout/hierarchy5"/>
    <dgm:cxn modelId="{880DD56E-BBF0-144B-8089-0913AB3EF49F}" type="presOf" srcId="{ABC220AA-E5DE-7049-BD41-7518FAAD3530}" destId="{CBCC2D7A-8750-4243-8082-F470E59FB960}" srcOrd="1" destOrd="0" presId="urn:microsoft.com/office/officeart/2005/8/layout/hierarchy5"/>
    <dgm:cxn modelId="{E5932D79-026D-704C-A327-77F4BC624EDA}" type="presOf" srcId="{D529E412-004B-BD4E-848A-6F0362829E89}" destId="{5DC2A07B-7462-FD4B-BC57-7D4252024C5B}" srcOrd="0" destOrd="0" presId="urn:microsoft.com/office/officeart/2005/8/layout/hierarchy5"/>
    <dgm:cxn modelId="{F147B97B-6C88-AE44-9B86-B122EE3D3CE5}" type="presOf" srcId="{760D33D5-3C67-834F-B0B8-FFE331169FBA}" destId="{97DD5374-45DD-E642-A444-319FC0DCF4F9}" srcOrd="1" destOrd="0" presId="urn:microsoft.com/office/officeart/2005/8/layout/hierarchy5"/>
    <dgm:cxn modelId="{2BBA3D84-13D1-E84C-BE6A-5ADB05CB27E8}" type="presOf" srcId="{754EC93E-38C9-044B-A424-0E596C5A8286}" destId="{E000EBCE-1A50-894D-8C58-555666215DC8}" srcOrd="0" destOrd="0" presId="urn:microsoft.com/office/officeart/2005/8/layout/hierarchy5"/>
    <dgm:cxn modelId="{189C4586-BBAC-7744-8A58-579B775A1F21}" srcId="{D786F100-994E-8B40-8B9D-9D7A9AAA7676}" destId="{81F6C115-D2F7-7149-B8DC-91869E77873B}" srcOrd="0" destOrd="0" parTransId="{CC96362C-57D5-F24B-A4F9-2C1E31898144}" sibTransId="{9247731A-40D8-8A4E-BC4D-68A7D495FAB8}"/>
    <dgm:cxn modelId="{A207728A-3140-6146-A99E-8303564E2643}" srcId="{2C23E2E7-F74E-A244-BC82-0D573A273450}" destId="{62F54057-CF2F-1644-8F6F-516C5E152DAD}" srcOrd="1" destOrd="0" parTransId="{D340B2FB-90EE-4449-9313-EE812F3021C7}" sibTransId="{BF05DAFA-8CDF-9E48-8629-3852F48E4177}"/>
    <dgm:cxn modelId="{2460A58A-5FD1-7F43-B3D2-D44B9EBBFDCC}" type="presOf" srcId="{41C32A89-5284-8249-BF89-8D805316B64F}" destId="{1F99A72E-3CA9-3541-9D2F-72A921B335CB}" srcOrd="0" destOrd="0" presId="urn:microsoft.com/office/officeart/2005/8/layout/hierarchy5"/>
    <dgm:cxn modelId="{B398AB95-FFDD-E04F-8021-AC49AB78CB4B}" type="presOf" srcId="{A3936E56-E6F9-E049-A1CB-F5DFB0599CF9}" destId="{6EF1F9DA-76DA-4644-AE8D-0B41D9B66FE6}" srcOrd="0" destOrd="0" presId="urn:microsoft.com/office/officeart/2005/8/layout/hierarchy5"/>
    <dgm:cxn modelId="{9539D395-ACD9-F241-99DB-0C5AD0EB2FFD}" srcId="{8B9318B8-FCC2-5043-A150-177F6C654A85}" destId="{D786F100-994E-8B40-8B9D-9D7A9AAA7676}" srcOrd="0" destOrd="0" parTransId="{41C32A89-5284-8249-BF89-8D805316B64F}" sibTransId="{D201360C-0386-BE46-AE3B-D3FE362EC46C}"/>
    <dgm:cxn modelId="{98314098-8556-134C-B351-2013DE491C20}" type="presOf" srcId="{0E577F40-E824-D24F-B252-2DF3A4555F6E}" destId="{D41044BB-9291-E648-BB74-C912B5D50538}" srcOrd="0" destOrd="0" presId="urn:microsoft.com/office/officeart/2005/8/layout/hierarchy5"/>
    <dgm:cxn modelId="{42A2889B-3287-F84D-B5B3-957933F8F146}" type="presOf" srcId="{CC96362C-57D5-F24B-A4F9-2C1E31898144}" destId="{67CA1239-CA23-9944-AF4C-3E6D89DD1061}" srcOrd="1" destOrd="0" presId="urn:microsoft.com/office/officeart/2005/8/layout/hierarchy5"/>
    <dgm:cxn modelId="{0C1DE7A3-F44A-2741-8A74-936A202918D1}" srcId="{871B8959-566F-FC47-AB1F-23476277397D}" destId="{6557D69F-865D-184D-8EB5-3D5E7DCCF696}" srcOrd="0" destOrd="0" parTransId="{760D33D5-3C67-834F-B0B8-FFE331169FBA}" sibTransId="{40D5F52E-FA4D-0A44-8AD5-771ED4200951}"/>
    <dgm:cxn modelId="{9C72BABC-E130-8D4A-BA51-57261EB15D4A}" type="presOf" srcId="{FF0B1F54-7233-9948-8481-82D98A7D82D9}" destId="{487854B0-BB86-D447-954D-1041378A9373}" srcOrd="1" destOrd="0" presId="urn:microsoft.com/office/officeart/2005/8/layout/hierarchy5"/>
    <dgm:cxn modelId="{04AD1BC8-80DE-B642-9419-89B64F4564F1}" type="presOf" srcId="{C2CC4B8D-0210-3B4B-A274-F226242F8477}" destId="{C9248DEE-CE41-4840-8012-1E25EB9C3201}" srcOrd="1" destOrd="0" presId="urn:microsoft.com/office/officeart/2005/8/layout/hierarchy5"/>
    <dgm:cxn modelId="{E9EA6CCE-E0D4-344F-8F51-13A10DDEC52D}" srcId="{2C23E2E7-F74E-A244-BC82-0D573A273450}" destId="{C2CC4B8D-0210-3B4B-A274-F226242F8477}" srcOrd="4" destOrd="0" parTransId="{A569CB07-967F-5144-BEE2-4604134E12F3}" sibTransId="{E1163EE7-338D-414A-A4F1-B9671B7BB983}"/>
    <dgm:cxn modelId="{56E94FD4-3AEE-8C48-BC51-056F2AE75F0E}" type="presOf" srcId="{5E41E55D-5ED3-1946-B98C-AD2E5B02161B}" destId="{B3289139-7D7D-8049-B1E5-7AF217608F69}" srcOrd="0" destOrd="0" presId="urn:microsoft.com/office/officeart/2005/8/layout/hierarchy5"/>
    <dgm:cxn modelId="{8708DCD9-BDD5-C348-BE4F-8E9EA7358230}" srcId="{3124A455-0F56-FB43-B7D9-B993E53101F5}" destId="{8366D1BB-94DD-A243-B6AD-D9AEF6994127}" srcOrd="0" destOrd="0" parTransId="{04E76983-8622-3F4D-B3E1-7D65A11B3F43}" sibTransId="{7B7C933A-64E6-E24E-9973-6FDE10A3DBB5}"/>
    <dgm:cxn modelId="{A4DFEADB-A447-D64B-BDF3-557C9B7B6F19}" type="presOf" srcId="{760D33D5-3C67-834F-B0B8-FFE331169FBA}" destId="{139C93BD-1D63-DF46-B632-37DE4188B644}" srcOrd="0" destOrd="0" presId="urn:microsoft.com/office/officeart/2005/8/layout/hierarchy5"/>
    <dgm:cxn modelId="{DC48F8E7-C3B1-544A-A8F5-B4875EA3E548}" type="presOf" srcId="{400FA1D2-1679-B341-98A9-C6A8670645B2}" destId="{B76044E0-A7E9-0F45-8C16-9180B81514FB}" srcOrd="0" destOrd="0" presId="urn:microsoft.com/office/officeart/2005/8/layout/hierarchy5"/>
    <dgm:cxn modelId="{EB39A9EB-15BF-ED4F-90FA-65D2CC48FBBF}" type="presOf" srcId="{41C32A89-5284-8249-BF89-8D805316B64F}" destId="{2B79B052-8AF1-3B4F-B841-B87EF6613C5C}" srcOrd="1" destOrd="0" presId="urn:microsoft.com/office/officeart/2005/8/layout/hierarchy5"/>
    <dgm:cxn modelId="{02A91CEF-8A1B-A54A-A5E9-E0A306189585}" type="presOf" srcId="{05DFF131-B5A4-ED4C-B096-AB5684561355}" destId="{3F46757A-AAC3-4C42-98AA-B21FBA297649}" srcOrd="0" destOrd="0" presId="urn:microsoft.com/office/officeart/2005/8/layout/hierarchy5"/>
    <dgm:cxn modelId="{407465F4-3036-8C42-9A63-0D6E04326F89}" srcId="{2C23E2E7-F74E-A244-BC82-0D573A273450}" destId="{3124A455-0F56-FB43-B7D9-B993E53101F5}" srcOrd="0" destOrd="0" parTransId="{F4D03D59-FAB5-DE46-88FA-47A745D0E772}" sibTransId="{EB50B91E-32CE-074C-BC73-175D06BAC74C}"/>
    <dgm:cxn modelId="{AAFB1DB8-5815-7B49-AADD-05772E414400}" type="presParOf" srcId="{836A7F3B-FF93-F24A-AE5D-A013B08849C7}" destId="{B7BBA7EC-A328-F849-AB22-FEEC2DF510F8}" srcOrd="0" destOrd="0" presId="urn:microsoft.com/office/officeart/2005/8/layout/hierarchy5"/>
    <dgm:cxn modelId="{4AA691B1-044A-A74C-BBD0-9B994FB33056}" type="presParOf" srcId="{B7BBA7EC-A328-F849-AB22-FEEC2DF510F8}" destId="{E3F7F5B3-3A75-2245-AF7F-680D0CB028AB}" srcOrd="0" destOrd="0" presId="urn:microsoft.com/office/officeart/2005/8/layout/hierarchy5"/>
    <dgm:cxn modelId="{E82BA1D5-91B2-F543-AB1C-C303D8FA0003}" type="presParOf" srcId="{B7BBA7EC-A328-F849-AB22-FEEC2DF510F8}" destId="{0F2EBE3B-E1B4-A946-B8F5-F7F7FD84245B}" srcOrd="1" destOrd="0" presId="urn:microsoft.com/office/officeart/2005/8/layout/hierarchy5"/>
    <dgm:cxn modelId="{1EA4F275-6119-FE42-A69F-3B3A5E6A7061}" type="presParOf" srcId="{0F2EBE3B-E1B4-A946-B8F5-F7F7FD84245B}" destId="{B7C00209-0FA2-CA49-9DDF-F3394D4A4002}" srcOrd="0" destOrd="0" presId="urn:microsoft.com/office/officeart/2005/8/layout/hierarchy5"/>
    <dgm:cxn modelId="{D414CC04-FD90-2341-951E-13CF8B8BB205}" type="presParOf" srcId="{B7C00209-0FA2-CA49-9DDF-F3394D4A4002}" destId="{E734AC99-E0A6-344C-9639-4A835E4D057C}" srcOrd="0" destOrd="0" presId="urn:microsoft.com/office/officeart/2005/8/layout/hierarchy5"/>
    <dgm:cxn modelId="{5FD015F4-8A31-C84A-A0E2-1C52A6A9CAEB}" type="presParOf" srcId="{B7C00209-0FA2-CA49-9DDF-F3394D4A4002}" destId="{DB3C3C7A-ED88-844E-A371-F84968827975}" srcOrd="1" destOrd="0" presId="urn:microsoft.com/office/officeart/2005/8/layout/hierarchy5"/>
    <dgm:cxn modelId="{1DEA63D8-A978-7440-86DE-133B58DD7D87}" type="presParOf" srcId="{DB3C3C7A-ED88-844E-A371-F84968827975}" destId="{A36FC65F-845F-894D-B338-D7DED2D07C54}" srcOrd="0" destOrd="0" presId="urn:microsoft.com/office/officeart/2005/8/layout/hierarchy5"/>
    <dgm:cxn modelId="{4F7D69B3-97D8-8340-85CB-A041DF10B217}" type="presParOf" srcId="{A36FC65F-845F-894D-B338-D7DED2D07C54}" destId="{4468929A-B590-0941-B4BC-C5755FCDFD58}" srcOrd="0" destOrd="0" presId="urn:microsoft.com/office/officeart/2005/8/layout/hierarchy5"/>
    <dgm:cxn modelId="{DCA9F1B0-BE34-1D4A-8F20-64500704A8D7}" type="presParOf" srcId="{DB3C3C7A-ED88-844E-A371-F84968827975}" destId="{9694E397-70D3-C444-8BE6-F1C7A5CC7254}" srcOrd="1" destOrd="0" presId="urn:microsoft.com/office/officeart/2005/8/layout/hierarchy5"/>
    <dgm:cxn modelId="{0A5C9AF2-A84C-FA40-9EEF-78E09D852A69}" type="presParOf" srcId="{9694E397-70D3-C444-8BE6-F1C7A5CC7254}" destId="{33D07B06-EE27-B94D-9E04-52E034EA6B0D}" srcOrd="0" destOrd="0" presId="urn:microsoft.com/office/officeart/2005/8/layout/hierarchy5"/>
    <dgm:cxn modelId="{ED213765-2E43-934D-AF1A-73E3EEFC6996}" type="presParOf" srcId="{9694E397-70D3-C444-8BE6-F1C7A5CC7254}" destId="{C48733E1-095B-E343-8AEF-743517F42E83}" srcOrd="1" destOrd="0" presId="urn:microsoft.com/office/officeart/2005/8/layout/hierarchy5"/>
    <dgm:cxn modelId="{0A86541E-89C9-5F4E-9661-E30F15D10F31}" type="presParOf" srcId="{C48733E1-095B-E343-8AEF-743517F42E83}" destId="{B76044E0-A7E9-0F45-8C16-9180B81514FB}" srcOrd="0" destOrd="0" presId="urn:microsoft.com/office/officeart/2005/8/layout/hierarchy5"/>
    <dgm:cxn modelId="{8CD2DC74-BF55-684F-ACE9-35B3356266CD}" type="presParOf" srcId="{B76044E0-A7E9-0F45-8C16-9180B81514FB}" destId="{4DEBDE2B-3256-5C45-85EF-1CACA2B63E92}" srcOrd="0" destOrd="0" presId="urn:microsoft.com/office/officeart/2005/8/layout/hierarchy5"/>
    <dgm:cxn modelId="{32B91D07-69EB-324F-A5CC-88ECD8A7833F}" type="presParOf" srcId="{C48733E1-095B-E343-8AEF-743517F42E83}" destId="{8F6B900E-9921-204B-A2E6-DDD7FED3F43F}" srcOrd="1" destOrd="0" presId="urn:microsoft.com/office/officeart/2005/8/layout/hierarchy5"/>
    <dgm:cxn modelId="{0E1ADCA0-D901-7348-9B78-3C5A8EC8989F}" type="presParOf" srcId="{8F6B900E-9921-204B-A2E6-DDD7FED3F43F}" destId="{E21BCF88-3EAF-F54E-B327-A4AAE083DBA8}" srcOrd="0" destOrd="0" presId="urn:microsoft.com/office/officeart/2005/8/layout/hierarchy5"/>
    <dgm:cxn modelId="{61AAD017-D107-F343-98F5-B1F6CF2C1DFC}" type="presParOf" srcId="{8F6B900E-9921-204B-A2E6-DDD7FED3F43F}" destId="{2D699F05-73A5-9347-9506-229A8244CCE8}" srcOrd="1" destOrd="0" presId="urn:microsoft.com/office/officeart/2005/8/layout/hierarchy5"/>
    <dgm:cxn modelId="{CD017E54-ECBE-3940-BAD8-CBBD2B7006B0}" type="presParOf" srcId="{2D699F05-73A5-9347-9506-229A8244CCE8}" destId="{139C93BD-1D63-DF46-B632-37DE4188B644}" srcOrd="0" destOrd="0" presId="urn:microsoft.com/office/officeart/2005/8/layout/hierarchy5"/>
    <dgm:cxn modelId="{7E1F117B-4724-A342-875C-557E22DC0333}" type="presParOf" srcId="{139C93BD-1D63-DF46-B632-37DE4188B644}" destId="{97DD5374-45DD-E642-A444-319FC0DCF4F9}" srcOrd="0" destOrd="0" presId="urn:microsoft.com/office/officeart/2005/8/layout/hierarchy5"/>
    <dgm:cxn modelId="{2D16C398-3402-F745-8FBE-33741EC7E138}" type="presParOf" srcId="{2D699F05-73A5-9347-9506-229A8244CCE8}" destId="{E6549E4B-7D71-CA4E-9924-050712508469}" srcOrd="1" destOrd="0" presId="urn:microsoft.com/office/officeart/2005/8/layout/hierarchy5"/>
    <dgm:cxn modelId="{7A2B1919-F81E-614D-828E-6D714EA1A17A}" type="presParOf" srcId="{E6549E4B-7D71-CA4E-9924-050712508469}" destId="{5F1B8F20-2507-B64A-B99E-12C1307A8956}" srcOrd="0" destOrd="0" presId="urn:microsoft.com/office/officeart/2005/8/layout/hierarchy5"/>
    <dgm:cxn modelId="{C2552997-031F-CD45-AAFB-92A51374B997}" type="presParOf" srcId="{E6549E4B-7D71-CA4E-9924-050712508469}" destId="{AF036F62-D3D6-2B4A-B64B-4FA547E45CFA}" srcOrd="1" destOrd="0" presId="urn:microsoft.com/office/officeart/2005/8/layout/hierarchy5"/>
    <dgm:cxn modelId="{FE7C8192-F404-5545-A761-26EEDF9A7CC6}" type="presParOf" srcId="{AF036F62-D3D6-2B4A-B64B-4FA547E45CFA}" destId="{B3289139-7D7D-8049-B1E5-7AF217608F69}" srcOrd="0" destOrd="0" presId="urn:microsoft.com/office/officeart/2005/8/layout/hierarchy5"/>
    <dgm:cxn modelId="{42AA0BA7-CA70-C84D-B054-A6B231C7D473}" type="presParOf" srcId="{B3289139-7D7D-8049-B1E5-7AF217608F69}" destId="{5EDD354B-1C86-C945-AE6B-D93F65C434F7}" srcOrd="0" destOrd="0" presId="urn:microsoft.com/office/officeart/2005/8/layout/hierarchy5"/>
    <dgm:cxn modelId="{B22D8CBA-F240-EF4E-AB70-F4230DF8CE2F}" type="presParOf" srcId="{AF036F62-D3D6-2B4A-B64B-4FA547E45CFA}" destId="{6DA6A473-6285-F64F-88F4-25C8D2D5EB66}" srcOrd="1" destOrd="0" presId="urn:microsoft.com/office/officeart/2005/8/layout/hierarchy5"/>
    <dgm:cxn modelId="{77653C0E-7D05-EC4F-A610-79C43D55BB42}" type="presParOf" srcId="{6DA6A473-6285-F64F-88F4-25C8D2D5EB66}" destId="{3F46757A-AAC3-4C42-98AA-B21FBA297649}" srcOrd="0" destOrd="0" presId="urn:microsoft.com/office/officeart/2005/8/layout/hierarchy5"/>
    <dgm:cxn modelId="{5500C58E-6E18-4F42-98BA-31FABBCB7A98}" type="presParOf" srcId="{6DA6A473-6285-F64F-88F4-25C8D2D5EB66}" destId="{2C0C81DC-5B32-814D-BBC5-ECE9CB10A3F1}" srcOrd="1" destOrd="0" presId="urn:microsoft.com/office/officeart/2005/8/layout/hierarchy5"/>
    <dgm:cxn modelId="{EFF31A44-0F2A-0146-A8A9-CA2A26168224}" type="presParOf" srcId="{DB3C3C7A-ED88-844E-A371-F84968827975}" destId="{E000EBCE-1A50-894D-8C58-555666215DC8}" srcOrd="2" destOrd="0" presId="urn:microsoft.com/office/officeart/2005/8/layout/hierarchy5"/>
    <dgm:cxn modelId="{5F669B9F-9594-E843-9A59-C08B00A3E3DB}" type="presParOf" srcId="{E000EBCE-1A50-894D-8C58-555666215DC8}" destId="{D166D9BD-C43C-8C42-8BB2-693E31F9FBDC}" srcOrd="0" destOrd="0" presId="urn:microsoft.com/office/officeart/2005/8/layout/hierarchy5"/>
    <dgm:cxn modelId="{2943A91B-E614-3F40-BBC7-ABAFEE1E5D59}" type="presParOf" srcId="{DB3C3C7A-ED88-844E-A371-F84968827975}" destId="{F1CCE1E7-D096-F646-AB1B-EC87D9EC8D29}" srcOrd="3" destOrd="0" presId="urn:microsoft.com/office/officeart/2005/8/layout/hierarchy5"/>
    <dgm:cxn modelId="{DBC0DD48-2995-424C-BF00-CC0E7F4D2058}" type="presParOf" srcId="{F1CCE1E7-D096-F646-AB1B-EC87D9EC8D29}" destId="{5DC2A07B-7462-FD4B-BC57-7D4252024C5B}" srcOrd="0" destOrd="0" presId="urn:microsoft.com/office/officeart/2005/8/layout/hierarchy5"/>
    <dgm:cxn modelId="{74998D3E-2AE4-334E-B7A6-81F5599BB56C}" type="presParOf" srcId="{F1CCE1E7-D096-F646-AB1B-EC87D9EC8D29}" destId="{492CA100-2F6E-CA4F-AC9A-B7375E867909}" srcOrd="1" destOrd="0" presId="urn:microsoft.com/office/officeart/2005/8/layout/hierarchy5"/>
    <dgm:cxn modelId="{87032FCD-080D-FE45-BD8D-74A7C4035B9F}" type="presParOf" srcId="{492CA100-2F6E-CA4F-AC9A-B7375E867909}" destId="{D41044BB-9291-E648-BB74-C912B5D50538}" srcOrd="0" destOrd="0" presId="urn:microsoft.com/office/officeart/2005/8/layout/hierarchy5"/>
    <dgm:cxn modelId="{74613E8F-1A8C-9E45-94BB-452466EFDC24}" type="presParOf" srcId="{D41044BB-9291-E648-BB74-C912B5D50538}" destId="{3494B957-E5A5-3A4C-BE1F-D2CAC7F3F1F3}" srcOrd="0" destOrd="0" presId="urn:microsoft.com/office/officeart/2005/8/layout/hierarchy5"/>
    <dgm:cxn modelId="{6E4893C2-B7FC-4546-9726-DCD56E8D7A65}" type="presParOf" srcId="{492CA100-2F6E-CA4F-AC9A-B7375E867909}" destId="{2A8E4FC2-7950-524A-AA11-89F7FBB13349}" srcOrd="1" destOrd="0" presId="urn:microsoft.com/office/officeart/2005/8/layout/hierarchy5"/>
    <dgm:cxn modelId="{2BB25F8C-9445-5447-9428-3B9164DE00C9}" type="presParOf" srcId="{2A8E4FC2-7950-524A-AA11-89F7FBB13349}" destId="{F0F11A3C-3B81-3A4B-9B68-85423CDF0F94}" srcOrd="0" destOrd="0" presId="urn:microsoft.com/office/officeart/2005/8/layout/hierarchy5"/>
    <dgm:cxn modelId="{A6133987-E3A2-DB4B-B0A2-92A54BB8627A}" type="presParOf" srcId="{2A8E4FC2-7950-524A-AA11-89F7FBB13349}" destId="{F87A287D-CDF5-A04B-A047-13F27F22C9D9}" srcOrd="1" destOrd="0" presId="urn:microsoft.com/office/officeart/2005/8/layout/hierarchy5"/>
    <dgm:cxn modelId="{50EB669D-D2EF-A242-98F4-35158C57B53D}" type="presParOf" srcId="{F87A287D-CDF5-A04B-A047-13F27F22C9D9}" destId="{1F99A72E-3CA9-3541-9D2F-72A921B335CB}" srcOrd="0" destOrd="0" presId="urn:microsoft.com/office/officeart/2005/8/layout/hierarchy5"/>
    <dgm:cxn modelId="{76F7BBAE-E1D5-594E-BFAF-78E261E93E66}" type="presParOf" srcId="{1F99A72E-3CA9-3541-9D2F-72A921B335CB}" destId="{2B79B052-8AF1-3B4F-B841-B87EF6613C5C}" srcOrd="0" destOrd="0" presId="urn:microsoft.com/office/officeart/2005/8/layout/hierarchy5"/>
    <dgm:cxn modelId="{CCCC07DE-D957-2C40-8EB2-E82C88FBCD0A}" type="presParOf" srcId="{F87A287D-CDF5-A04B-A047-13F27F22C9D9}" destId="{6C89E4CC-37C2-A14B-B591-EED84566A839}" srcOrd="1" destOrd="0" presId="urn:microsoft.com/office/officeart/2005/8/layout/hierarchy5"/>
    <dgm:cxn modelId="{355C5090-5B6B-204E-94AD-A2DDB160CDAC}" type="presParOf" srcId="{6C89E4CC-37C2-A14B-B591-EED84566A839}" destId="{D8EC8719-9DC5-924D-AD33-CCB1393E17D8}" srcOrd="0" destOrd="0" presId="urn:microsoft.com/office/officeart/2005/8/layout/hierarchy5"/>
    <dgm:cxn modelId="{3AB63F3B-29AE-064B-AE54-1C4943A87924}" type="presParOf" srcId="{6C89E4CC-37C2-A14B-B591-EED84566A839}" destId="{1D11B5CF-F70D-6E42-94C9-01506CA6F37D}" srcOrd="1" destOrd="0" presId="urn:microsoft.com/office/officeart/2005/8/layout/hierarchy5"/>
    <dgm:cxn modelId="{0945BC05-B832-5B44-9476-64B876E75E8A}" type="presParOf" srcId="{1D11B5CF-F70D-6E42-94C9-01506CA6F37D}" destId="{6D094AE1-C185-F541-BEFD-795F2384AFF3}" srcOrd="0" destOrd="0" presId="urn:microsoft.com/office/officeart/2005/8/layout/hierarchy5"/>
    <dgm:cxn modelId="{3B4BA083-7FA6-1549-AABB-B8DCC16AA92B}" type="presParOf" srcId="{6D094AE1-C185-F541-BEFD-795F2384AFF3}" destId="{67CA1239-CA23-9944-AF4C-3E6D89DD1061}" srcOrd="0" destOrd="0" presId="urn:microsoft.com/office/officeart/2005/8/layout/hierarchy5"/>
    <dgm:cxn modelId="{54C87C39-0798-244E-ABF7-9720BCD9FAE2}" type="presParOf" srcId="{1D11B5CF-F70D-6E42-94C9-01506CA6F37D}" destId="{68687896-578E-3143-8728-9E4AE77E596D}" srcOrd="1" destOrd="0" presId="urn:microsoft.com/office/officeart/2005/8/layout/hierarchy5"/>
    <dgm:cxn modelId="{EAD12465-E862-6947-860A-9097D685C640}" type="presParOf" srcId="{68687896-578E-3143-8728-9E4AE77E596D}" destId="{413B88C0-72C4-C04E-9D23-6E3151ADE3D1}" srcOrd="0" destOrd="0" presId="urn:microsoft.com/office/officeart/2005/8/layout/hierarchy5"/>
    <dgm:cxn modelId="{88537015-98B6-C74D-A33D-31D3819BCD30}" type="presParOf" srcId="{68687896-578E-3143-8728-9E4AE77E596D}" destId="{798A184D-9A3C-2547-A053-B80042AC2F7B}" srcOrd="1" destOrd="0" presId="urn:microsoft.com/office/officeart/2005/8/layout/hierarchy5"/>
    <dgm:cxn modelId="{EC671E4C-DC8B-1D44-8A8C-18F4D4E4FF9F}" type="presParOf" srcId="{836A7F3B-FF93-F24A-AE5D-A013B08849C7}" destId="{6ACFD024-67F9-7142-9BE5-72BFCCEFC4F5}" srcOrd="1" destOrd="0" presId="urn:microsoft.com/office/officeart/2005/8/layout/hierarchy5"/>
    <dgm:cxn modelId="{D769F1A3-03EC-0C4B-9CDD-091B6A3A01D5}" type="presParOf" srcId="{6ACFD024-67F9-7142-9BE5-72BFCCEFC4F5}" destId="{58D10D29-D492-0D41-BEF7-C3441C18901F}" srcOrd="0" destOrd="0" presId="urn:microsoft.com/office/officeart/2005/8/layout/hierarchy5"/>
    <dgm:cxn modelId="{15F408B4-E3F5-724E-B4BA-CC66EB1201D4}" type="presParOf" srcId="{58D10D29-D492-0D41-BEF7-C3441C18901F}" destId="{01D11D6B-56BF-3B4D-84AD-270F07E6E63D}" srcOrd="0" destOrd="0" presId="urn:microsoft.com/office/officeart/2005/8/layout/hierarchy5"/>
    <dgm:cxn modelId="{10C4EEF8-124B-A64C-A148-10A2D94952EA}" type="presParOf" srcId="{58D10D29-D492-0D41-BEF7-C3441C18901F}" destId="{6B63A7A2-9733-3747-91CB-5A9A41BC7DA7}" srcOrd="1" destOrd="0" presId="urn:microsoft.com/office/officeart/2005/8/layout/hierarchy5"/>
    <dgm:cxn modelId="{67A87FDF-CB10-F941-AF53-F4C2BFA93398}" type="presParOf" srcId="{6ACFD024-67F9-7142-9BE5-72BFCCEFC4F5}" destId="{09C60A60-0745-5E4E-BDA1-C5E92A5AA4AC}" srcOrd="1" destOrd="0" presId="urn:microsoft.com/office/officeart/2005/8/layout/hierarchy5"/>
    <dgm:cxn modelId="{10F5F1B6-9C17-5E4D-AC3F-C7A0B8DF9D8E}" type="presParOf" srcId="{09C60A60-0745-5E4E-BDA1-C5E92A5AA4AC}" destId="{062CCCA1-8E01-8946-8C7B-4DBF5174471F}" srcOrd="0" destOrd="0" presId="urn:microsoft.com/office/officeart/2005/8/layout/hierarchy5"/>
    <dgm:cxn modelId="{873D08FE-15B0-964C-A5E1-A01CEADEC32B}" type="presParOf" srcId="{6ACFD024-67F9-7142-9BE5-72BFCCEFC4F5}" destId="{B11A128E-0810-024F-8098-8C2059A38F0F}" srcOrd="2" destOrd="0" presId="urn:microsoft.com/office/officeart/2005/8/layout/hierarchy5"/>
    <dgm:cxn modelId="{B3A03758-6171-2749-95B3-70BD7A735008}" type="presParOf" srcId="{B11A128E-0810-024F-8098-8C2059A38F0F}" destId="{579CC7C6-0CC1-7241-A936-18C3B9F3D804}" srcOrd="0" destOrd="0" presId="urn:microsoft.com/office/officeart/2005/8/layout/hierarchy5"/>
    <dgm:cxn modelId="{87893057-6B0E-944B-BC3F-147918F23A93}" type="presParOf" srcId="{B11A128E-0810-024F-8098-8C2059A38F0F}" destId="{487854B0-BB86-D447-954D-1041378A9373}" srcOrd="1" destOrd="0" presId="urn:microsoft.com/office/officeart/2005/8/layout/hierarchy5"/>
    <dgm:cxn modelId="{EC420A86-88B6-864E-A26E-5137F0362B2C}" type="presParOf" srcId="{6ACFD024-67F9-7142-9BE5-72BFCCEFC4F5}" destId="{839A9C4B-6E21-AD46-B707-37E681311DAC}" srcOrd="3" destOrd="0" presId="urn:microsoft.com/office/officeart/2005/8/layout/hierarchy5"/>
    <dgm:cxn modelId="{EEDDD919-4D47-3A4C-8F1D-62ACC239BD70}" type="presParOf" srcId="{839A9C4B-6E21-AD46-B707-37E681311DAC}" destId="{2A648F9E-A646-D14E-80F9-32FCA6A95984}" srcOrd="0" destOrd="0" presId="urn:microsoft.com/office/officeart/2005/8/layout/hierarchy5"/>
    <dgm:cxn modelId="{4B26233F-E405-0941-9F9B-B26D6C538984}" type="presParOf" srcId="{6ACFD024-67F9-7142-9BE5-72BFCCEFC4F5}" destId="{5A25F0AF-14C0-3747-A224-23D3EE548D87}" srcOrd="4" destOrd="0" presId="urn:microsoft.com/office/officeart/2005/8/layout/hierarchy5"/>
    <dgm:cxn modelId="{E7A0F757-450D-C14D-A6B9-BD4EAE057266}" type="presParOf" srcId="{5A25F0AF-14C0-3747-A224-23D3EE548D87}" destId="{8FF81BCA-A850-A24B-B29A-035E752B8CB4}" srcOrd="0" destOrd="0" presId="urn:microsoft.com/office/officeart/2005/8/layout/hierarchy5"/>
    <dgm:cxn modelId="{E8864636-9426-2242-B2FD-0B6F2DC783EE}" type="presParOf" srcId="{5A25F0AF-14C0-3747-A224-23D3EE548D87}" destId="{CBCC2D7A-8750-4243-8082-F470E59FB960}" srcOrd="1" destOrd="0" presId="urn:microsoft.com/office/officeart/2005/8/layout/hierarchy5"/>
    <dgm:cxn modelId="{556AC1AA-9AB4-CF44-8029-AFC1DF17576A}" type="presParOf" srcId="{6ACFD024-67F9-7142-9BE5-72BFCCEFC4F5}" destId="{3CC4C1CF-3153-7D4C-B235-A28743951C9D}" srcOrd="5" destOrd="0" presId="urn:microsoft.com/office/officeart/2005/8/layout/hierarchy5"/>
    <dgm:cxn modelId="{131E6DEF-B8BE-404E-A149-9B6E129F659A}" type="presParOf" srcId="{3CC4C1CF-3153-7D4C-B235-A28743951C9D}" destId="{5B45652F-AD77-6948-B8B5-49226A16A7E6}" srcOrd="0" destOrd="0" presId="urn:microsoft.com/office/officeart/2005/8/layout/hierarchy5"/>
    <dgm:cxn modelId="{7454CC32-1F6D-D849-9526-F9E93969D3C8}" type="presParOf" srcId="{6ACFD024-67F9-7142-9BE5-72BFCCEFC4F5}" destId="{B87B0F7E-1EAE-F945-96FA-29765B27FF75}" srcOrd="6" destOrd="0" presId="urn:microsoft.com/office/officeart/2005/8/layout/hierarchy5"/>
    <dgm:cxn modelId="{BF539A9D-AD4A-2241-9547-DD2A21FB5C81}" type="presParOf" srcId="{B87B0F7E-1EAE-F945-96FA-29765B27FF75}" destId="{9C0445B7-45C9-9D47-938A-C651EE2D006C}" srcOrd="0" destOrd="0" presId="urn:microsoft.com/office/officeart/2005/8/layout/hierarchy5"/>
    <dgm:cxn modelId="{4D500F69-49A8-424C-A0BF-B39EC7A8E9DA}" type="presParOf" srcId="{B87B0F7E-1EAE-F945-96FA-29765B27FF75}" destId="{C9248DEE-CE41-4840-8012-1E25EB9C3201}" srcOrd="1" destOrd="0" presId="urn:microsoft.com/office/officeart/2005/8/layout/hierarchy5"/>
    <dgm:cxn modelId="{BF414041-EEDC-954C-924F-8B4C0D6254CC}" type="presParOf" srcId="{6ACFD024-67F9-7142-9BE5-72BFCCEFC4F5}" destId="{ADDF3760-309F-9E4F-9AA2-4680B18A19F6}" srcOrd="7" destOrd="0" presId="urn:microsoft.com/office/officeart/2005/8/layout/hierarchy5"/>
    <dgm:cxn modelId="{1E5D72BD-C0CC-6A4A-8AA2-9A308C1F3C88}" type="presParOf" srcId="{ADDF3760-309F-9E4F-9AA2-4680B18A19F6}" destId="{AAFF68F0-163E-164E-BDF0-D12151927463}" srcOrd="0" destOrd="0" presId="urn:microsoft.com/office/officeart/2005/8/layout/hierarchy5"/>
    <dgm:cxn modelId="{175A5D31-C53E-E242-AE1B-4084ABCBA89C}" type="presParOf" srcId="{6ACFD024-67F9-7142-9BE5-72BFCCEFC4F5}" destId="{193191CE-2043-594D-96F2-EACC74434B75}" srcOrd="8" destOrd="0" presId="urn:microsoft.com/office/officeart/2005/8/layout/hierarchy5"/>
    <dgm:cxn modelId="{70A8CACC-0590-2742-9818-9DB918AAF3BF}" type="presParOf" srcId="{193191CE-2043-594D-96F2-EACC74434B75}" destId="{6EF1F9DA-76DA-4644-AE8D-0B41D9B66FE6}" srcOrd="0" destOrd="0" presId="urn:microsoft.com/office/officeart/2005/8/layout/hierarchy5"/>
    <dgm:cxn modelId="{EFD27F49-AA25-BA43-B34C-5EBE142BFE90}" type="presParOf" srcId="{193191CE-2043-594D-96F2-EACC74434B75}" destId="{71845732-FD36-0442-BD26-5CD272154385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F2607E-C6EE-EC4D-A158-5C3ED4227A23}" type="doc">
      <dgm:prSet loTypeId="urn:microsoft.com/office/officeart/2005/8/layout/hProcess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E2E78E-A3A5-2442-823C-E5BB5868DC9B}">
      <dgm:prSet phldrT="[Text]"/>
      <dgm:spPr/>
      <dgm:t>
        <a:bodyPr/>
        <a:lstStyle/>
        <a:p>
          <a:r>
            <a:rPr lang="en-US" dirty="0"/>
            <a:t>Application</a:t>
          </a:r>
        </a:p>
      </dgm:t>
    </dgm:pt>
    <dgm:pt modelId="{31A3E2A6-4735-ED4A-94DE-7F395447B4EB}" type="parTrans" cxnId="{E1EDA768-D589-E740-B1A3-56F0A315501B}">
      <dgm:prSet/>
      <dgm:spPr/>
      <dgm:t>
        <a:bodyPr/>
        <a:lstStyle/>
        <a:p>
          <a:endParaRPr lang="en-US"/>
        </a:p>
      </dgm:t>
    </dgm:pt>
    <dgm:pt modelId="{0155DEFD-B7EF-9349-8E95-5C44AA7B5115}" type="sibTrans" cxnId="{E1EDA768-D589-E740-B1A3-56F0A315501B}">
      <dgm:prSet/>
      <dgm:spPr/>
      <dgm:t>
        <a:bodyPr/>
        <a:lstStyle/>
        <a:p>
          <a:endParaRPr lang="en-US"/>
        </a:p>
      </dgm:t>
    </dgm:pt>
    <dgm:pt modelId="{4F4D12F3-42C6-6C47-89AB-0C56179A1503}">
      <dgm:prSet phldrT="[Text]"/>
      <dgm:spPr/>
      <dgm:t>
        <a:bodyPr/>
        <a:lstStyle/>
        <a:p>
          <a:r>
            <a:rPr lang="en-US" dirty="0"/>
            <a:t>Online application is possible</a:t>
          </a:r>
        </a:p>
      </dgm:t>
    </dgm:pt>
    <dgm:pt modelId="{F54B465F-162A-534F-B5F2-C73B030104F3}" type="parTrans" cxnId="{D9B6BFA9-B68B-2E45-B0A0-50A3931A080E}">
      <dgm:prSet/>
      <dgm:spPr/>
      <dgm:t>
        <a:bodyPr/>
        <a:lstStyle/>
        <a:p>
          <a:endParaRPr lang="en-US"/>
        </a:p>
      </dgm:t>
    </dgm:pt>
    <dgm:pt modelId="{1226DA9B-01EB-B148-8641-AA392654D8DD}" type="sibTrans" cxnId="{D9B6BFA9-B68B-2E45-B0A0-50A3931A080E}">
      <dgm:prSet/>
      <dgm:spPr/>
      <dgm:t>
        <a:bodyPr/>
        <a:lstStyle/>
        <a:p>
          <a:endParaRPr lang="en-US"/>
        </a:p>
      </dgm:t>
    </dgm:pt>
    <dgm:pt modelId="{AA798D1E-4706-0446-85EC-6B049B4E413D}">
      <dgm:prSet phldrT="[Text]"/>
      <dgm:spPr/>
      <dgm:t>
        <a:bodyPr/>
        <a:lstStyle/>
        <a:p>
          <a:r>
            <a:rPr lang="en-US" dirty="0"/>
            <a:t>Negotiation</a:t>
          </a:r>
        </a:p>
      </dgm:t>
    </dgm:pt>
    <dgm:pt modelId="{ABE4ECF0-7FE7-254E-80E1-9F992812A9D8}" type="parTrans" cxnId="{463D23B7-8B09-BF45-B5E2-281F265C42FA}">
      <dgm:prSet/>
      <dgm:spPr/>
      <dgm:t>
        <a:bodyPr/>
        <a:lstStyle/>
        <a:p>
          <a:endParaRPr lang="en-US"/>
        </a:p>
      </dgm:t>
    </dgm:pt>
    <dgm:pt modelId="{F7E40343-60F2-934B-BC16-6DDC4032D09E}" type="sibTrans" cxnId="{463D23B7-8B09-BF45-B5E2-281F265C42FA}">
      <dgm:prSet/>
      <dgm:spPr/>
      <dgm:t>
        <a:bodyPr/>
        <a:lstStyle/>
        <a:p>
          <a:endParaRPr lang="en-US"/>
        </a:p>
      </dgm:t>
    </dgm:pt>
    <dgm:pt modelId="{7F263078-6E55-2144-9659-D1C855E2AA16}">
      <dgm:prSet phldrT="[Text]"/>
      <dgm:spPr/>
      <dgm:t>
        <a:bodyPr/>
        <a:lstStyle/>
        <a:p>
          <a:r>
            <a:rPr lang="en-US" dirty="0"/>
            <a:t>Law has no provision</a:t>
          </a:r>
        </a:p>
        <a:p>
          <a:r>
            <a:rPr lang="en-US" dirty="0"/>
            <a:t>Directory of  Mediation makes           in-person meetings mandatory</a:t>
          </a:r>
        </a:p>
      </dgm:t>
    </dgm:pt>
    <dgm:pt modelId="{DC672994-3454-FA44-978C-7A183C4C4181}" type="parTrans" cxnId="{3F51931E-7450-014B-BEE0-945B04834F9E}">
      <dgm:prSet/>
      <dgm:spPr/>
      <dgm:t>
        <a:bodyPr/>
        <a:lstStyle/>
        <a:p>
          <a:endParaRPr lang="en-US"/>
        </a:p>
      </dgm:t>
    </dgm:pt>
    <dgm:pt modelId="{DC830FD5-CCEC-4F49-A65F-81287F8C5F8E}" type="sibTrans" cxnId="{3F51931E-7450-014B-BEE0-945B04834F9E}">
      <dgm:prSet/>
      <dgm:spPr/>
      <dgm:t>
        <a:bodyPr/>
        <a:lstStyle/>
        <a:p>
          <a:endParaRPr lang="en-US"/>
        </a:p>
      </dgm:t>
    </dgm:pt>
    <dgm:pt modelId="{7ECDFEC1-36FC-0049-851F-321007AC1DFD}">
      <dgm:prSet phldrT="[Text]"/>
      <dgm:spPr/>
      <dgm:t>
        <a:bodyPr/>
        <a:lstStyle/>
        <a:p>
          <a:r>
            <a:rPr lang="en-US" dirty="0"/>
            <a:t>Mediation Agreement</a:t>
          </a:r>
        </a:p>
      </dgm:t>
    </dgm:pt>
    <dgm:pt modelId="{5897B05D-17DE-9A47-98F2-DDE5820B67C9}" type="parTrans" cxnId="{7951A271-BB0E-9047-B9EC-AF9EE228771D}">
      <dgm:prSet/>
      <dgm:spPr/>
      <dgm:t>
        <a:bodyPr/>
        <a:lstStyle/>
        <a:p>
          <a:endParaRPr lang="en-US"/>
        </a:p>
      </dgm:t>
    </dgm:pt>
    <dgm:pt modelId="{1F7C7651-C515-EC4B-BA3A-1000C5ED429B}" type="sibTrans" cxnId="{7951A271-BB0E-9047-B9EC-AF9EE228771D}">
      <dgm:prSet/>
      <dgm:spPr/>
      <dgm:t>
        <a:bodyPr/>
        <a:lstStyle/>
        <a:p>
          <a:endParaRPr lang="en-US"/>
        </a:p>
      </dgm:t>
    </dgm:pt>
    <dgm:pt modelId="{7E598BCC-8C72-004F-BFFA-548F88366EFC}">
      <dgm:prSet phldrT="[Text]"/>
      <dgm:spPr/>
      <dgm:t>
        <a:bodyPr/>
        <a:lstStyle/>
        <a:p>
          <a:r>
            <a:rPr lang="en-US" dirty="0"/>
            <a:t>Agreement could be signed electronically</a:t>
          </a:r>
        </a:p>
        <a:p>
          <a:r>
            <a:rPr lang="en-US" dirty="0"/>
            <a:t>(All or nothing)</a:t>
          </a:r>
        </a:p>
        <a:p>
          <a:endParaRPr lang="en-US" dirty="0"/>
        </a:p>
        <a:p>
          <a:r>
            <a:rPr lang="en-US" dirty="0"/>
            <a:t> </a:t>
          </a:r>
        </a:p>
        <a:p>
          <a:endParaRPr lang="en-US" dirty="0"/>
        </a:p>
      </dgm:t>
    </dgm:pt>
    <dgm:pt modelId="{DAAB43E2-A4FF-C84C-B946-88612C8344AA}" type="parTrans" cxnId="{148ACBE9-41F9-FE46-92E0-82879B63621C}">
      <dgm:prSet/>
      <dgm:spPr/>
      <dgm:t>
        <a:bodyPr/>
        <a:lstStyle/>
        <a:p>
          <a:endParaRPr lang="en-US"/>
        </a:p>
      </dgm:t>
    </dgm:pt>
    <dgm:pt modelId="{0F8692FF-6142-BD4D-92D7-310BAAD52F06}" type="sibTrans" cxnId="{148ACBE9-41F9-FE46-92E0-82879B63621C}">
      <dgm:prSet/>
      <dgm:spPr/>
      <dgm:t>
        <a:bodyPr/>
        <a:lstStyle/>
        <a:p>
          <a:endParaRPr lang="en-US"/>
        </a:p>
      </dgm:t>
    </dgm:pt>
    <dgm:pt modelId="{F67F78A0-2FA6-4B4B-8910-DC871DA0EE67}" type="pres">
      <dgm:prSet presAssocID="{85F2607E-C6EE-EC4D-A158-5C3ED4227A23}" presName="Name0" presStyleCnt="0">
        <dgm:presLayoutVars>
          <dgm:dir/>
          <dgm:animLvl val="lvl"/>
          <dgm:resizeHandles val="exact"/>
        </dgm:presLayoutVars>
      </dgm:prSet>
      <dgm:spPr/>
    </dgm:pt>
    <dgm:pt modelId="{7FD6AB5D-97C1-A94C-896A-B228A2CBA8A2}" type="pres">
      <dgm:prSet presAssocID="{B7E2E78E-A3A5-2442-823C-E5BB5868DC9B}" presName="compositeNode" presStyleCnt="0">
        <dgm:presLayoutVars>
          <dgm:bulletEnabled val="1"/>
        </dgm:presLayoutVars>
      </dgm:prSet>
      <dgm:spPr/>
    </dgm:pt>
    <dgm:pt modelId="{918598AF-F619-B242-9D5A-70BD47D4AF01}" type="pres">
      <dgm:prSet presAssocID="{B7E2E78E-A3A5-2442-823C-E5BB5868DC9B}" presName="bgRect" presStyleLbl="node1" presStyleIdx="0" presStyleCnt="3"/>
      <dgm:spPr/>
    </dgm:pt>
    <dgm:pt modelId="{016E5133-449D-AD4F-BEA4-24D36E115A6F}" type="pres">
      <dgm:prSet presAssocID="{B7E2E78E-A3A5-2442-823C-E5BB5868DC9B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531768C9-8813-974D-B418-649160131CD2}" type="pres">
      <dgm:prSet presAssocID="{B7E2E78E-A3A5-2442-823C-E5BB5868DC9B}" presName="childNode" presStyleLbl="node1" presStyleIdx="0" presStyleCnt="3">
        <dgm:presLayoutVars>
          <dgm:bulletEnabled val="1"/>
        </dgm:presLayoutVars>
      </dgm:prSet>
      <dgm:spPr/>
    </dgm:pt>
    <dgm:pt modelId="{3FE63D15-F2B8-DF4E-9573-0C2014AF2631}" type="pres">
      <dgm:prSet presAssocID="{0155DEFD-B7EF-9349-8E95-5C44AA7B5115}" presName="hSp" presStyleCnt="0"/>
      <dgm:spPr/>
    </dgm:pt>
    <dgm:pt modelId="{AD0460E5-9C23-0C49-BF38-2D93E1D6D496}" type="pres">
      <dgm:prSet presAssocID="{0155DEFD-B7EF-9349-8E95-5C44AA7B5115}" presName="vProcSp" presStyleCnt="0"/>
      <dgm:spPr/>
    </dgm:pt>
    <dgm:pt modelId="{D86EC927-C785-BF41-B811-8B9949B58F19}" type="pres">
      <dgm:prSet presAssocID="{0155DEFD-B7EF-9349-8E95-5C44AA7B5115}" presName="vSp1" presStyleCnt="0"/>
      <dgm:spPr/>
    </dgm:pt>
    <dgm:pt modelId="{2A40FB6B-24BF-9B41-AFF8-F0474FDE8E16}" type="pres">
      <dgm:prSet presAssocID="{0155DEFD-B7EF-9349-8E95-5C44AA7B5115}" presName="simulatedConn" presStyleLbl="solidFgAcc1" presStyleIdx="0" presStyleCnt="2"/>
      <dgm:spPr/>
    </dgm:pt>
    <dgm:pt modelId="{E283B4B7-F46C-2842-9AB7-2FAEC44DDF8A}" type="pres">
      <dgm:prSet presAssocID="{0155DEFD-B7EF-9349-8E95-5C44AA7B5115}" presName="vSp2" presStyleCnt="0"/>
      <dgm:spPr/>
    </dgm:pt>
    <dgm:pt modelId="{2BE52348-A6B3-094F-B65C-E1388FCFA6FD}" type="pres">
      <dgm:prSet presAssocID="{0155DEFD-B7EF-9349-8E95-5C44AA7B5115}" presName="sibTrans" presStyleCnt="0"/>
      <dgm:spPr/>
    </dgm:pt>
    <dgm:pt modelId="{492BCC1D-A33E-AC47-919A-784BF34ADE4E}" type="pres">
      <dgm:prSet presAssocID="{AA798D1E-4706-0446-85EC-6B049B4E413D}" presName="compositeNode" presStyleCnt="0">
        <dgm:presLayoutVars>
          <dgm:bulletEnabled val="1"/>
        </dgm:presLayoutVars>
      </dgm:prSet>
      <dgm:spPr/>
    </dgm:pt>
    <dgm:pt modelId="{6CCEECF2-CC6F-384D-AB20-894EEE06AB72}" type="pres">
      <dgm:prSet presAssocID="{AA798D1E-4706-0446-85EC-6B049B4E413D}" presName="bgRect" presStyleLbl="node1" presStyleIdx="1" presStyleCnt="3"/>
      <dgm:spPr/>
    </dgm:pt>
    <dgm:pt modelId="{A19CD595-1DE8-0D47-9E53-2E0BDC166699}" type="pres">
      <dgm:prSet presAssocID="{AA798D1E-4706-0446-85EC-6B049B4E413D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351ECE2B-3CC8-5A48-9AF4-04487F33740A}" type="pres">
      <dgm:prSet presAssocID="{AA798D1E-4706-0446-85EC-6B049B4E413D}" presName="childNode" presStyleLbl="node1" presStyleIdx="1" presStyleCnt="3">
        <dgm:presLayoutVars>
          <dgm:bulletEnabled val="1"/>
        </dgm:presLayoutVars>
      </dgm:prSet>
      <dgm:spPr/>
    </dgm:pt>
    <dgm:pt modelId="{485EA96E-4490-3349-A65D-3D60AF82C18C}" type="pres">
      <dgm:prSet presAssocID="{F7E40343-60F2-934B-BC16-6DDC4032D09E}" presName="hSp" presStyleCnt="0"/>
      <dgm:spPr/>
    </dgm:pt>
    <dgm:pt modelId="{90453CC4-3C3F-F44E-932C-583F029DECAA}" type="pres">
      <dgm:prSet presAssocID="{F7E40343-60F2-934B-BC16-6DDC4032D09E}" presName="vProcSp" presStyleCnt="0"/>
      <dgm:spPr/>
    </dgm:pt>
    <dgm:pt modelId="{DF445258-E09E-2A4C-BA9C-62748B02C3EB}" type="pres">
      <dgm:prSet presAssocID="{F7E40343-60F2-934B-BC16-6DDC4032D09E}" presName="vSp1" presStyleCnt="0"/>
      <dgm:spPr/>
    </dgm:pt>
    <dgm:pt modelId="{3FC41EB7-D058-FA43-BF11-C127A3486CAF}" type="pres">
      <dgm:prSet presAssocID="{F7E40343-60F2-934B-BC16-6DDC4032D09E}" presName="simulatedConn" presStyleLbl="solidFgAcc1" presStyleIdx="1" presStyleCnt="2"/>
      <dgm:spPr/>
    </dgm:pt>
    <dgm:pt modelId="{A8DBAF64-887B-E849-8122-F440AE0A8631}" type="pres">
      <dgm:prSet presAssocID="{F7E40343-60F2-934B-BC16-6DDC4032D09E}" presName="vSp2" presStyleCnt="0"/>
      <dgm:spPr/>
    </dgm:pt>
    <dgm:pt modelId="{67AAFE31-2156-6A44-8EFA-77387BB38FFC}" type="pres">
      <dgm:prSet presAssocID="{F7E40343-60F2-934B-BC16-6DDC4032D09E}" presName="sibTrans" presStyleCnt="0"/>
      <dgm:spPr/>
    </dgm:pt>
    <dgm:pt modelId="{860D7C75-F4C2-A043-A3D8-8EF815B56229}" type="pres">
      <dgm:prSet presAssocID="{7ECDFEC1-36FC-0049-851F-321007AC1DFD}" presName="compositeNode" presStyleCnt="0">
        <dgm:presLayoutVars>
          <dgm:bulletEnabled val="1"/>
        </dgm:presLayoutVars>
      </dgm:prSet>
      <dgm:spPr/>
    </dgm:pt>
    <dgm:pt modelId="{85DD35E3-D38D-0642-BA8C-0CEF410DA10D}" type="pres">
      <dgm:prSet presAssocID="{7ECDFEC1-36FC-0049-851F-321007AC1DFD}" presName="bgRect" presStyleLbl="node1" presStyleIdx="2" presStyleCnt="3"/>
      <dgm:spPr/>
    </dgm:pt>
    <dgm:pt modelId="{8251CF7C-E828-8F49-A16F-3AFF844DC5CF}" type="pres">
      <dgm:prSet presAssocID="{7ECDFEC1-36FC-0049-851F-321007AC1DFD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ABEE4A2D-8D90-EF45-8666-EFA12E81C697}" type="pres">
      <dgm:prSet presAssocID="{7ECDFEC1-36FC-0049-851F-321007AC1DFD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C33F880A-8657-FA40-BAE2-374FF21EA1E9}" type="presOf" srcId="{AA798D1E-4706-0446-85EC-6B049B4E413D}" destId="{6CCEECF2-CC6F-384D-AB20-894EEE06AB72}" srcOrd="0" destOrd="0" presId="urn:microsoft.com/office/officeart/2005/8/layout/hProcess7"/>
    <dgm:cxn modelId="{3BF96617-7E8B-DC43-AE6B-9B8D8A10DC8B}" type="presOf" srcId="{85F2607E-C6EE-EC4D-A158-5C3ED4227A23}" destId="{F67F78A0-2FA6-4B4B-8910-DC871DA0EE67}" srcOrd="0" destOrd="0" presId="urn:microsoft.com/office/officeart/2005/8/layout/hProcess7"/>
    <dgm:cxn modelId="{3F51931E-7450-014B-BEE0-945B04834F9E}" srcId="{AA798D1E-4706-0446-85EC-6B049B4E413D}" destId="{7F263078-6E55-2144-9659-D1C855E2AA16}" srcOrd="0" destOrd="0" parTransId="{DC672994-3454-FA44-978C-7A183C4C4181}" sibTransId="{DC830FD5-CCEC-4F49-A65F-81287F8C5F8E}"/>
    <dgm:cxn modelId="{CCA15756-B145-9F4D-83DF-AF8C4B1E017B}" type="presOf" srcId="{B7E2E78E-A3A5-2442-823C-E5BB5868DC9B}" destId="{918598AF-F619-B242-9D5A-70BD47D4AF01}" srcOrd="0" destOrd="0" presId="urn:microsoft.com/office/officeart/2005/8/layout/hProcess7"/>
    <dgm:cxn modelId="{6AE29660-8F56-D341-BC57-BD5F9F2A5FFA}" type="presOf" srcId="{7E598BCC-8C72-004F-BFFA-548F88366EFC}" destId="{ABEE4A2D-8D90-EF45-8666-EFA12E81C697}" srcOrd="0" destOrd="0" presId="urn:microsoft.com/office/officeart/2005/8/layout/hProcess7"/>
    <dgm:cxn modelId="{E1EDA768-D589-E740-B1A3-56F0A315501B}" srcId="{85F2607E-C6EE-EC4D-A158-5C3ED4227A23}" destId="{B7E2E78E-A3A5-2442-823C-E5BB5868DC9B}" srcOrd="0" destOrd="0" parTransId="{31A3E2A6-4735-ED4A-94DE-7F395447B4EB}" sibTransId="{0155DEFD-B7EF-9349-8E95-5C44AA7B5115}"/>
    <dgm:cxn modelId="{7951A271-BB0E-9047-B9EC-AF9EE228771D}" srcId="{85F2607E-C6EE-EC4D-A158-5C3ED4227A23}" destId="{7ECDFEC1-36FC-0049-851F-321007AC1DFD}" srcOrd="2" destOrd="0" parTransId="{5897B05D-17DE-9A47-98F2-DDE5820B67C9}" sibTransId="{1F7C7651-C515-EC4B-BA3A-1000C5ED429B}"/>
    <dgm:cxn modelId="{FB030188-4F7C-7446-9A96-E10C9D6A7D17}" type="presOf" srcId="{4F4D12F3-42C6-6C47-89AB-0C56179A1503}" destId="{531768C9-8813-974D-B418-649160131CD2}" srcOrd="0" destOrd="0" presId="urn:microsoft.com/office/officeart/2005/8/layout/hProcess7"/>
    <dgm:cxn modelId="{6A0F0F94-4049-8F4D-A6DC-0690CCF50C13}" type="presOf" srcId="{7ECDFEC1-36FC-0049-851F-321007AC1DFD}" destId="{8251CF7C-E828-8F49-A16F-3AFF844DC5CF}" srcOrd="1" destOrd="0" presId="urn:microsoft.com/office/officeart/2005/8/layout/hProcess7"/>
    <dgm:cxn modelId="{D9B6BFA9-B68B-2E45-B0A0-50A3931A080E}" srcId="{B7E2E78E-A3A5-2442-823C-E5BB5868DC9B}" destId="{4F4D12F3-42C6-6C47-89AB-0C56179A1503}" srcOrd="0" destOrd="0" parTransId="{F54B465F-162A-534F-B5F2-C73B030104F3}" sibTransId="{1226DA9B-01EB-B148-8641-AA392654D8DD}"/>
    <dgm:cxn modelId="{C14087AC-53C5-5641-88B1-AA5C5D3C45C2}" type="presOf" srcId="{AA798D1E-4706-0446-85EC-6B049B4E413D}" destId="{A19CD595-1DE8-0D47-9E53-2E0BDC166699}" srcOrd="1" destOrd="0" presId="urn:microsoft.com/office/officeart/2005/8/layout/hProcess7"/>
    <dgm:cxn modelId="{463D23B7-8B09-BF45-B5E2-281F265C42FA}" srcId="{85F2607E-C6EE-EC4D-A158-5C3ED4227A23}" destId="{AA798D1E-4706-0446-85EC-6B049B4E413D}" srcOrd="1" destOrd="0" parTransId="{ABE4ECF0-7FE7-254E-80E1-9F992812A9D8}" sibTransId="{F7E40343-60F2-934B-BC16-6DDC4032D09E}"/>
    <dgm:cxn modelId="{E46C45C4-DE7E-4240-AE44-F67F584A03EA}" type="presOf" srcId="{B7E2E78E-A3A5-2442-823C-E5BB5868DC9B}" destId="{016E5133-449D-AD4F-BEA4-24D36E115A6F}" srcOrd="1" destOrd="0" presId="urn:microsoft.com/office/officeart/2005/8/layout/hProcess7"/>
    <dgm:cxn modelId="{550C15CA-2B80-8D4C-BC41-54CF87C40ACD}" type="presOf" srcId="{7ECDFEC1-36FC-0049-851F-321007AC1DFD}" destId="{85DD35E3-D38D-0642-BA8C-0CEF410DA10D}" srcOrd="0" destOrd="0" presId="urn:microsoft.com/office/officeart/2005/8/layout/hProcess7"/>
    <dgm:cxn modelId="{2F4641CC-25E2-6043-9307-9F16CF87C3BA}" type="presOf" srcId="{7F263078-6E55-2144-9659-D1C855E2AA16}" destId="{351ECE2B-3CC8-5A48-9AF4-04487F33740A}" srcOrd="0" destOrd="0" presId="urn:microsoft.com/office/officeart/2005/8/layout/hProcess7"/>
    <dgm:cxn modelId="{148ACBE9-41F9-FE46-92E0-82879B63621C}" srcId="{7ECDFEC1-36FC-0049-851F-321007AC1DFD}" destId="{7E598BCC-8C72-004F-BFFA-548F88366EFC}" srcOrd="0" destOrd="0" parTransId="{DAAB43E2-A4FF-C84C-B946-88612C8344AA}" sibTransId="{0F8692FF-6142-BD4D-92D7-310BAAD52F06}"/>
    <dgm:cxn modelId="{E1B931BE-8EB8-3D4A-965A-055B087B2B5C}" type="presParOf" srcId="{F67F78A0-2FA6-4B4B-8910-DC871DA0EE67}" destId="{7FD6AB5D-97C1-A94C-896A-B228A2CBA8A2}" srcOrd="0" destOrd="0" presId="urn:microsoft.com/office/officeart/2005/8/layout/hProcess7"/>
    <dgm:cxn modelId="{FED0DD91-51D8-9347-8C64-5272B8DC173C}" type="presParOf" srcId="{7FD6AB5D-97C1-A94C-896A-B228A2CBA8A2}" destId="{918598AF-F619-B242-9D5A-70BD47D4AF01}" srcOrd="0" destOrd="0" presId="urn:microsoft.com/office/officeart/2005/8/layout/hProcess7"/>
    <dgm:cxn modelId="{7448257C-3BBE-084D-A096-0D463CC76BC7}" type="presParOf" srcId="{7FD6AB5D-97C1-A94C-896A-B228A2CBA8A2}" destId="{016E5133-449D-AD4F-BEA4-24D36E115A6F}" srcOrd="1" destOrd="0" presId="urn:microsoft.com/office/officeart/2005/8/layout/hProcess7"/>
    <dgm:cxn modelId="{F2ADFBAD-5EF2-554E-B87D-DEB5D33A3955}" type="presParOf" srcId="{7FD6AB5D-97C1-A94C-896A-B228A2CBA8A2}" destId="{531768C9-8813-974D-B418-649160131CD2}" srcOrd="2" destOrd="0" presId="urn:microsoft.com/office/officeart/2005/8/layout/hProcess7"/>
    <dgm:cxn modelId="{0BA7B8BC-A9D0-2544-9A82-BD0BCCFDB347}" type="presParOf" srcId="{F67F78A0-2FA6-4B4B-8910-DC871DA0EE67}" destId="{3FE63D15-F2B8-DF4E-9573-0C2014AF2631}" srcOrd="1" destOrd="0" presId="urn:microsoft.com/office/officeart/2005/8/layout/hProcess7"/>
    <dgm:cxn modelId="{B90DE55F-F0DE-FA43-BB97-166D6BCEDB87}" type="presParOf" srcId="{F67F78A0-2FA6-4B4B-8910-DC871DA0EE67}" destId="{AD0460E5-9C23-0C49-BF38-2D93E1D6D496}" srcOrd="2" destOrd="0" presId="urn:microsoft.com/office/officeart/2005/8/layout/hProcess7"/>
    <dgm:cxn modelId="{14CC8140-264B-6B4B-AD15-F8A1798749AD}" type="presParOf" srcId="{AD0460E5-9C23-0C49-BF38-2D93E1D6D496}" destId="{D86EC927-C785-BF41-B811-8B9949B58F19}" srcOrd="0" destOrd="0" presId="urn:microsoft.com/office/officeart/2005/8/layout/hProcess7"/>
    <dgm:cxn modelId="{DBFDB0D0-2D32-F349-8E59-6DC21FC92109}" type="presParOf" srcId="{AD0460E5-9C23-0C49-BF38-2D93E1D6D496}" destId="{2A40FB6B-24BF-9B41-AFF8-F0474FDE8E16}" srcOrd="1" destOrd="0" presId="urn:microsoft.com/office/officeart/2005/8/layout/hProcess7"/>
    <dgm:cxn modelId="{8A184435-ED14-634A-8F21-71837FF77326}" type="presParOf" srcId="{AD0460E5-9C23-0C49-BF38-2D93E1D6D496}" destId="{E283B4B7-F46C-2842-9AB7-2FAEC44DDF8A}" srcOrd="2" destOrd="0" presId="urn:microsoft.com/office/officeart/2005/8/layout/hProcess7"/>
    <dgm:cxn modelId="{390F9CC5-0D2F-024D-B4AF-538BF2E57DE8}" type="presParOf" srcId="{F67F78A0-2FA6-4B4B-8910-DC871DA0EE67}" destId="{2BE52348-A6B3-094F-B65C-E1388FCFA6FD}" srcOrd="3" destOrd="0" presId="urn:microsoft.com/office/officeart/2005/8/layout/hProcess7"/>
    <dgm:cxn modelId="{2596DF26-0BCE-D548-B09C-337323BCDC7C}" type="presParOf" srcId="{F67F78A0-2FA6-4B4B-8910-DC871DA0EE67}" destId="{492BCC1D-A33E-AC47-919A-784BF34ADE4E}" srcOrd="4" destOrd="0" presId="urn:microsoft.com/office/officeart/2005/8/layout/hProcess7"/>
    <dgm:cxn modelId="{334415EC-1C63-D34D-B9F6-CA870FD1F128}" type="presParOf" srcId="{492BCC1D-A33E-AC47-919A-784BF34ADE4E}" destId="{6CCEECF2-CC6F-384D-AB20-894EEE06AB72}" srcOrd="0" destOrd="0" presId="urn:microsoft.com/office/officeart/2005/8/layout/hProcess7"/>
    <dgm:cxn modelId="{30CE749A-D15D-084E-8DC0-C81E21171E5A}" type="presParOf" srcId="{492BCC1D-A33E-AC47-919A-784BF34ADE4E}" destId="{A19CD595-1DE8-0D47-9E53-2E0BDC166699}" srcOrd="1" destOrd="0" presId="urn:microsoft.com/office/officeart/2005/8/layout/hProcess7"/>
    <dgm:cxn modelId="{BCAFC5E4-3D6E-614E-B63A-53227861DC94}" type="presParOf" srcId="{492BCC1D-A33E-AC47-919A-784BF34ADE4E}" destId="{351ECE2B-3CC8-5A48-9AF4-04487F33740A}" srcOrd="2" destOrd="0" presId="urn:microsoft.com/office/officeart/2005/8/layout/hProcess7"/>
    <dgm:cxn modelId="{A24DE82B-A09B-934B-A64E-18BCE9AD2822}" type="presParOf" srcId="{F67F78A0-2FA6-4B4B-8910-DC871DA0EE67}" destId="{485EA96E-4490-3349-A65D-3D60AF82C18C}" srcOrd="5" destOrd="0" presId="urn:microsoft.com/office/officeart/2005/8/layout/hProcess7"/>
    <dgm:cxn modelId="{32AE0191-743C-1646-A9C2-1FF884D3C882}" type="presParOf" srcId="{F67F78A0-2FA6-4B4B-8910-DC871DA0EE67}" destId="{90453CC4-3C3F-F44E-932C-583F029DECAA}" srcOrd="6" destOrd="0" presId="urn:microsoft.com/office/officeart/2005/8/layout/hProcess7"/>
    <dgm:cxn modelId="{7F282E80-2AAF-4B4F-A925-9BC925412413}" type="presParOf" srcId="{90453CC4-3C3F-F44E-932C-583F029DECAA}" destId="{DF445258-E09E-2A4C-BA9C-62748B02C3EB}" srcOrd="0" destOrd="0" presId="urn:microsoft.com/office/officeart/2005/8/layout/hProcess7"/>
    <dgm:cxn modelId="{03133A74-9EAA-3444-A559-1733601B6526}" type="presParOf" srcId="{90453CC4-3C3F-F44E-932C-583F029DECAA}" destId="{3FC41EB7-D058-FA43-BF11-C127A3486CAF}" srcOrd="1" destOrd="0" presId="urn:microsoft.com/office/officeart/2005/8/layout/hProcess7"/>
    <dgm:cxn modelId="{AF0D18D1-FA23-4742-A634-67D006FD58C5}" type="presParOf" srcId="{90453CC4-3C3F-F44E-932C-583F029DECAA}" destId="{A8DBAF64-887B-E849-8122-F440AE0A8631}" srcOrd="2" destOrd="0" presId="urn:microsoft.com/office/officeart/2005/8/layout/hProcess7"/>
    <dgm:cxn modelId="{53625EB5-31BC-A245-97A7-156BCCE3E260}" type="presParOf" srcId="{F67F78A0-2FA6-4B4B-8910-DC871DA0EE67}" destId="{67AAFE31-2156-6A44-8EFA-77387BB38FFC}" srcOrd="7" destOrd="0" presId="urn:microsoft.com/office/officeart/2005/8/layout/hProcess7"/>
    <dgm:cxn modelId="{1D2F859B-584D-CA42-B499-875C6B270E45}" type="presParOf" srcId="{F67F78A0-2FA6-4B4B-8910-DC871DA0EE67}" destId="{860D7C75-F4C2-A043-A3D8-8EF815B56229}" srcOrd="8" destOrd="0" presId="urn:microsoft.com/office/officeart/2005/8/layout/hProcess7"/>
    <dgm:cxn modelId="{C2CDC241-336F-344F-848D-D4D9E73E49BF}" type="presParOf" srcId="{860D7C75-F4C2-A043-A3D8-8EF815B56229}" destId="{85DD35E3-D38D-0642-BA8C-0CEF410DA10D}" srcOrd="0" destOrd="0" presId="urn:microsoft.com/office/officeart/2005/8/layout/hProcess7"/>
    <dgm:cxn modelId="{8F23C9E5-CDA2-C041-92E8-89EF4D4CFD6B}" type="presParOf" srcId="{860D7C75-F4C2-A043-A3D8-8EF815B56229}" destId="{8251CF7C-E828-8F49-A16F-3AFF844DC5CF}" srcOrd="1" destOrd="0" presId="urn:microsoft.com/office/officeart/2005/8/layout/hProcess7"/>
    <dgm:cxn modelId="{14854E48-DFCE-7E46-AC59-4005239C2D48}" type="presParOf" srcId="{860D7C75-F4C2-A043-A3D8-8EF815B56229}" destId="{ABEE4A2D-8D90-EF45-8666-EFA12E81C69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CBB071-1F8C-4B83-B9B3-CF6FCB672FCD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tr-TR"/>
        </a:p>
      </dgm:t>
    </dgm:pt>
    <dgm:pt modelId="{ABBDCFE1-A8B5-412A-B8E4-1DED0C4C0E3C}">
      <dgm:prSet phldrT="[Metin]" custT="1"/>
      <dgm:spPr/>
      <dgm:t>
        <a:bodyPr/>
        <a:lstStyle/>
        <a:p>
          <a:r>
            <a:rPr lang="tr-TR" sz="3300" dirty="0"/>
            <a:t>Consumer Court</a:t>
          </a:r>
        </a:p>
      </dgm:t>
    </dgm:pt>
    <dgm:pt modelId="{BC19C553-AF1A-4336-A724-B9193DD2DDCB}" type="parTrans" cxnId="{69F9FFFE-3B38-4F95-906A-8F9FBE54EA42}">
      <dgm:prSet/>
      <dgm:spPr/>
      <dgm:t>
        <a:bodyPr/>
        <a:lstStyle/>
        <a:p>
          <a:endParaRPr lang="tr-TR"/>
        </a:p>
      </dgm:t>
    </dgm:pt>
    <dgm:pt modelId="{94AE4941-AFE6-4385-95C7-7ADAAFD7817B}" type="sibTrans" cxnId="{69F9FFFE-3B38-4F95-906A-8F9FBE54EA42}">
      <dgm:prSet/>
      <dgm:spPr/>
      <dgm:t>
        <a:bodyPr/>
        <a:lstStyle/>
        <a:p>
          <a:endParaRPr lang="tr-TR"/>
        </a:p>
      </dgm:t>
    </dgm:pt>
    <dgm:pt modelId="{6E4DCE70-39B2-489D-9AE1-5432A428FF6D}">
      <dgm:prSet phldrT="[Metin]"/>
      <dgm:spPr/>
      <dgm:t>
        <a:bodyPr/>
        <a:lstStyle/>
        <a:p>
          <a:r>
            <a:rPr lang="en-US" noProof="0" dirty="0"/>
            <a:t>Members are judges</a:t>
          </a:r>
        </a:p>
      </dgm:t>
    </dgm:pt>
    <dgm:pt modelId="{7586BF2A-A4FE-4E88-A82E-B5C444228337}" type="parTrans" cxnId="{47AC7DEC-4B22-4643-BBAD-A20A325FB1B0}">
      <dgm:prSet/>
      <dgm:spPr/>
      <dgm:t>
        <a:bodyPr/>
        <a:lstStyle/>
        <a:p>
          <a:endParaRPr lang="tr-TR"/>
        </a:p>
      </dgm:t>
    </dgm:pt>
    <dgm:pt modelId="{FAE58ADE-07F4-41AE-BE52-3C7055C8E74E}" type="sibTrans" cxnId="{47AC7DEC-4B22-4643-BBAD-A20A325FB1B0}">
      <dgm:prSet/>
      <dgm:spPr/>
      <dgm:t>
        <a:bodyPr/>
        <a:lstStyle/>
        <a:p>
          <a:endParaRPr lang="tr-TR"/>
        </a:p>
      </dgm:t>
    </dgm:pt>
    <dgm:pt modelId="{E87E57EA-0CA4-4AE3-9ED0-EC84D993F946}">
      <dgm:prSet phldrT="[Metin]" custT="1"/>
      <dgm:spPr/>
      <dgm:t>
        <a:bodyPr/>
        <a:lstStyle/>
        <a:p>
          <a:r>
            <a:rPr lang="tr-TR" sz="3000" dirty="0">
              <a:solidFill>
                <a:schemeClr val="tx1"/>
              </a:solidFill>
            </a:rPr>
            <a:t>Consumer </a:t>
          </a:r>
          <a:r>
            <a:rPr lang="tr-TR" sz="3000" dirty="0" err="1">
              <a:solidFill>
                <a:schemeClr val="tx1"/>
              </a:solidFill>
            </a:rPr>
            <a:t>Tribunal</a:t>
          </a:r>
          <a:endParaRPr lang="tr-TR" sz="3000" dirty="0">
            <a:solidFill>
              <a:schemeClr val="tx1"/>
            </a:solidFill>
          </a:endParaRPr>
        </a:p>
      </dgm:t>
    </dgm:pt>
    <dgm:pt modelId="{80D60DE1-B152-4EBF-8207-70CA673B2BB6}" type="parTrans" cxnId="{C0810702-E301-4D96-B9D2-5AC1CBC3F20E}">
      <dgm:prSet/>
      <dgm:spPr/>
      <dgm:t>
        <a:bodyPr/>
        <a:lstStyle/>
        <a:p>
          <a:endParaRPr lang="tr-TR"/>
        </a:p>
      </dgm:t>
    </dgm:pt>
    <dgm:pt modelId="{C5320FE0-3AA9-43A7-9624-60C5EEC992C3}" type="sibTrans" cxnId="{C0810702-E301-4D96-B9D2-5AC1CBC3F20E}">
      <dgm:prSet/>
      <dgm:spPr/>
      <dgm:t>
        <a:bodyPr/>
        <a:lstStyle/>
        <a:p>
          <a:endParaRPr lang="tr-TR"/>
        </a:p>
      </dgm:t>
    </dgm:pt>
    <dgm:pt modelId="{9F94F5E2-C1EA-4ED7-B692-E0C4165E7590}">
      <dgm:prSet phldrT="[Metin]"/>
      <dgm:spPr/>
      <dgm:t>
        <a:bodyPr/>
        <a:lstStyle/>
        <a:p>
          <a:r>
            <a:rPr lang="tr-TR" dirty="0" err="1"/>
            <a:t>None</a:t>
          </a:r>
          <a:r>
            <a:rPr lang="tr-TR" dirty="0"/>
            <a:t> of </a:t>
          </a:r>
          <a:r>
            <a:rPr lang="tr-TR" dirty="0" err="1"/>
            <a:t>members</a:t>
          </a:r>
          <a:r>
            <a:rPr lang="tr-TR" dirty="0"/>
            <a:t> is </a:t>
          </a:r>
          <a:r>
            <a:rPr lang="tr-TR" dirty="0" err="1"/>
            <a:t>judge</a:t>
          </a:r>
          <a:endParaRPr lang="tr-TR" dirty="0"/>
        </a:p>
      </dgm:t>
    </dgm:pt>
    <dgm:pt modelId="{2F081685-D609-46EA-8C96-025F378265BB}" type="parTrans" cxnId="{7C7AB1C4-3C23-428F-9ED7-ABE26D045F0F}">
      <dgm:prSet/>
      <dgm:spPr/>
      <dgm:t>
        <a:bodyPr/>
        <a:lstStyle/>
        <a:p>
          <a:endParaRPr lang="tr-TR"/>
        </a:p>
      </dgm:t>
    </dgm:pt>
    <dgm:pt modelId="{C8EEFF5F-47D9-43DC-8B52-7577CDE7D7E8}" type="sibTrans" cxnId="{7C7AB1C4-3C23-428F-9ED7-ABE26D045F0F}">
      <dgm:prSet/>
      <dgm:spPr/>
      <dgm:t>
        <a:bodyPr/>
        <a:lstStyle/>
        <a:p>
          <a:endParaRPr lang="tr-TR"/>
        </a:p>
      </dgm:t>
    </dgm:pt>
    <dgm:pt modelId="{1793EE95-EFA4-4864-99A3-C55E84DE5D63}">
      <dgm:prSet phldrT="[Metin]"/>
      <dgm:spPr/>
      <dgm:t>
        <a:bodyPr/>
        <a:lstStyle/>
        <a:p>
          <a:r>
            <a:rPr lang="en-US" noProof="0" dirty="0"/>
            <a:t>Organized as a part of judicial system</a:t>
          </a:r>
        </a:p>
      </dgm:t>
    </dgm:pt>
    <dgm:pt modelId="{D45945D2-E5D6-4770-AC47-57CC92B91312}" type="parTrans" cxnId="{B44C75E9-1016-48F7-9F8A-E792589DA80D}">
      <dgm:prSet/>
      <dgm:spPr/>
      <dgm:t>
        <a:bodyPr/>
        <a:lstStyle/>
        <a:p>
          <a:endParaRPr lang="tr-TR"/>
        </a:p>
      </dgm:t>
    </dgm:pt>
    <dgm:pt modelId="{30A245ED-B7C1-460E-9E39-80B9118AE09A}" type="sibTrans" cxnId="{B44C75E9-1016-48F7-9F8A-E792589DA80D}">
      <dgm:prSet/>
      <dgm:spPr/>
      <dgm:t>
        <a:bodyPr/>
        <a:lstStyle/>
        <a:p>
          <a:endParaRPr lang="tr-TR"/>
        </a:p>
      </dgm:t>
    </dgm:pt>
    <dgm:pt modelId="{0AD803BE-EF2A-464D-A48C-DF154853CFAB}">
      <dgm:prSet phldrT="[Metin]"/>
      <dgm:spPr/>
      <dgm:t>
        <a:bodyPr/>
        <a:lstStyle/>
        <a:p>
          <a:r>
            <a:rPr lang="en-US" noProof="0" dirty="0"/>
            <a:t>Procedure is same a</a:t>
          </a:r>
          <a:r>
            <a:rPr lang="tr-TR" noProof="0" dirty="0"/>
            <a:t>s a</a:t>
          </a:r>
          <a:r>
            <a:rPr lang="en-US" noProof="0" dirty="0"/>
            <a:t> regular court</a:t>
          </a:r>
        </a:p>
      </dgm:t>
    </dgm:pt>
    <dgm:pt modelId="{610834D2-62BB-413C-8872-5B37DC9B8A76}" type="parTrans" cxnId="{095A62F3-28D4-43CA-BCB9-BA082179EA7C}">
      <dgm:prSet/>
      <dgm:spPr/>
      <dgm:t>
        <a:bodyPr/>
        <a:lstStyle/>
        <a:p>
          <a:endParaRPr lang="tr-TR"/>
        </a:p>
      </dgm:t>
    </dgm:pt>
    <dgm:pt modelId="{54340467-068F-4F5C-A2B1-5EA5A699E078}" type="sibTrans" cxnId="{095A62F3-28D4-43CA-BCB9-BA082179EA7C}">
      <dgm:prSet/>
      <dgm:spPr/>
      <dgm:t>
        <a:bodyPr/>
        <a:lstStyle/>
        <a:p>
          <a:endParaRPr lang="tr-TR"/>
        </a:p>
      </dgm:t>
    </dgm:pt>
    <dgm:pt modelId="{8256F17C-EFF5-4F80-9A66-A86C77113134}">
      <dgm:prSet phldrT="[Metin]"/>
      <dgm:spPr/>
      <dgm:t>
        <a:bodyPr/>
        <a:lstStyle/>
        <a:p>
          <a:r>
            <a:rPr lang="tr-TR" dirty="0" err="1"/>
            <a:t>Organized</a:t>
          </a:r>
          <a:r>
            <a:rPr lang="tr-TR" dirty="0"/>
            <a:t> </a:t>
          </a:r>
          <a:r>
            <a:rPr lang="tr-TR" dirty="0" err="1"/>
            <a:t>under</a:t>
          </a:r>
          <a:r>
            <a:rPr lang="tr-TR" dirty="0"/>
            <a:t> </a:t>
          </a:r>
          <a:r>
            <a:rPr lang="tr-TR" dirty="0" err="1"/>
            <a:t>Ministry</a:t>
          </a:r>
          <a:r>
            <a:rPr lang="tr-TR" dirty="0"/>
            <a:t> of </a:t>
          </a:r>
          <a:r>
            <a:rPr lang="tr-TR" dirty="0" err="1"/>
            <a:t>Trade</a:t>
          </a:r>
          <a:endParaRPr lang="tr-TR" dirty="0"/>
        </a:p>
      </dgm:t>
    </dgm:pt>
    <dgm:pt modelId="{16CECFE3-E6C8-4127-823F-294D382EC55A}" type="parTrans" cxnId="{392C8064-E4FF-49B1-8509-8C8D66A1F7A1}">
      <dgm:prSet/>
      <dgm:spPr/>
      <dgm:t>
        <a:bodyPr/>
        <a:lstStyle/>
        <a:p>
          <a:endParaRPr lang="tr-TR"/>
        </a:p>
      </dgm:t>
    </dgm:pt>
    <dgm:pt modelId="{E3410609-A50B-4791-8E6F-DD0CC817C044}" type="sibTrans" cxnId="{392C8064-E4FF-49B1-8509-8C8D66A1F7A1}">
      <dgm:prSet/>
      <dgm:spPr/>
      <dgm:t>
        <a:bodyPr/>
        <a:lstStyle/>
        <a:p>
          <a:endParaRPr lang="tr-TR"/>
        </a:p>
      </dgm:t>
    </dgm:pt>
    <dgm:pt modelId="{1FDBC91B-217A-453F-9C26-D51F1B9A3D58}">
      <dgm:prSet phldrT="[Metin]"/>
      <dgm:spPr/>
      <dgm:t>
        <a:bodyPr/>
        <a:lstStyle/>
        <a:p>
          <a:endParaRPr lang="tr-TR" dirty="0"/>
        </a:p>
      </dgm:t>
    </dgm:pt>
    <dgm:pt modelId="{DC99DF5B-A851-4E37-9B52-BBDB5A7A3FB8}" type="parTrans" cxnId="{593DF348-7533-4EA7-9A33-1CB497E26AB8}">
      <dgm:prSet/>
      <dgm:spPr/>
      <dgm:t>
        <a:bodyPr/>
        <a:lstStyle/>
        <a:p>
          <a:endParaRPr lang="tr-TR"/>
        </a:p>
      </dgm:t>
    </dgm:pt>
    <dgm:pt modelId="{58A05350-8C80-4109-8BB2-A954347687BB}" type="sibTrans" cxnId="{593DF348-7533-4EA7-9A33-1CB497E26AB8}">
      <dgm:prSet/>
      <dgm:spPr/>
      <dgm:t>
        <a:bodyPr/>
        <a:lstStyle/>
        <a:p>
          <a:endParaRPr lang="tr-TR"/>
        </a:p>
      </dgm:t>
    </dgm:pt>
    <dgm:pt modelId="{B77D24C8-2CEC-4180-9981-D415E3557F8D}">
      <dgm:prSet phldrT="[Metin]"/>
      <dgm:spPr/>
      <dgm:t>
        <a:bodyPr/>
        <a:lstStyle/>
        <a:p>
          <a:r>
            <a:rPr lang="tr-TR" dirty="0" err="1"/>
            <a:t>Procedure</a:t>
          </a:r>
          <a:r>
            <a:rPr lang="tr-TR" dirty="0"/>
            <a:t> is </a:t>
          </a:r>
          <a:r>
            <a:rPr lang="tr-TR" dirty="0" err="1"/>
            <a:t>based</a:t>
          </a:r>
          <a:r>
            <a:rPr lang="tr-TR" dirty="0"/>
            <a:t> on </a:t>
          </a:r>
          <a:r>
            <a:rPr lang="tr-TR" dirty="0" err="1"/>
            <a:t>regulations</a:t>
          </a:r>
          <a:r>
            <a:rPr lang="tr-TR" dirty="0"/>
            <a:t> </a:t>
          </a:r>
          <a:r>
            <a:rPr lang="tr-TR" dirty="0" err="1"/>
            <a:t>issued</a:t>
          </a:r>
          <a:r>
            <a:rPr lang="tr-TR" dirty="0"/>
            <a:t> </a:t>
          </a:r>
          <a:r>
            <a:rPr lang="tr-TR" dirty="0" err="1"/>
            <a:t>by</a:t>
          </a:r>
          <a:r>
            <a:rPr lang="tr-TR" dirty="0"/>
            <a:t> </a:t>
          </a:r>
          <a:r>
            <a:rPr lang="tr-TR" dirty="0" err="1"/>
            <a:t>the</a:t>
          </a:r>
          <a:r>
            <a:rPr lang="tr-TR" dirty="0"/>
            <a:t> </a:t>
          </a:r>
          <a:r>
            <a:rPr lang="tr-TR" dirty="0" err="1"/>
            <a:t>Ministry</a:t>
          </a:r>
          <a:endParaRPr lang="tr-TR" dirty="0"/>
        </a:p>
      </dgm:t>
    </dgm:pt>
    <dgm:pt modelId="{FFAFFC57-ECE2-4456-B49A-68EDEE6259EA}" type="parTrans" cxnId="{E86B1F89-E600-473E-AE75-C9ABE55B7ADF}">
      <dgm:prSet/>
      <dgm:spPr/>
      <dgm:t>
        <a:bodyPr/>
        <a:lstStyle/>
        <a:p>
          <a:endParaRPr lang="tr-TR"/>
        </a:p>
      </dgm:t>
    </dgm:pt>
    <dgm:pt modelId="{82BC6EA8-A10F-4B07-A92F-2BE367C48259}" type="sibTrans" cxnId="{E86B1F89-E600-473E-AE75-C9ABE55B7ADF}">
      <dgm:prSet/>
      <dgm:spPr/>
      <dgm:t>
        <a:bodyPr/>
        <a:lstStyle/>
        <a:p>
          <a:endParaRPr lang="tr-TR"/>
        </a:p>
      </dgm:t>
    </dgm:pt>
    <dgm:pt modelId="{772957B2-BA12-46B1-8FCB-5F21E70CB34D}" type="pres">
      <dgm:prSet presAssocID="{05CBB071-1F8C-4B83-B9B3-CF6FCB672FCD}" presName="linear" presStyleCnt="0">
        <dgm:presLayoutVars>
          <dgm:animLvl val="lvl"/>
          <dgm:resizeHandles val="exact"/>
        </dgm:presLayoutVars>
      </dgm:prSet>
      <dgm:spPr/>
    </dgm:pt>
    <dgm:pt modelId="{45E1A1DF-3B71-4BE2-9A0B-5BA5C8E07801}" type="pres">
      <dgm:prSet presAssocID="{ABBDCFE1-A8B5-412A-B8E4-1DED0C4C0E3C}" presName="parentText" presStyleLbl="node1" presStyleIdx="0" presStyleCnt="2" custLinFactNeighborX="-5" custLinFactNeighborY="-2345">
        <dgm:presLayoutVars>
          <dgm:chMax val="0"/>
          <dgm:bulletEnabled val="1"/>
        </dgm:presLayoutVars>
      </dgm:prSet>
      <dgm:spPr/>
    </dgm:pt>
    <dgm:pt modelId="{74EC5CC8-F3D1-4FCB-86A2-26F50478D802}" type="pres">
      <dgm:prSet presAssocID="{ABBDCFE1-A8B5-412A-B8E4-1DED0C4C0E3C}" presName="childText" presStyleLbl="revTx" presStyleIdx="0" presStyleCnt="2">
        <dgm:presLayoutVars>
          <dgm:bulletEnabled val="1"/>
        </dgm:presLayoutVars>
      </dgm:prSet>
      <dgm:spPr/>
    </dgm:pt>
    <dgm:pt modelId="{6CF014BA-3C5D-4E8B-8939-ECFCEE54D0C6}" type="pres">
      <dgm:prSet presAssocID="{E87E57EA-0CA4-4AE3-9ED0-EC84D993F9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B9F795D-A4E8-4ACE-B430-62EB5767DCCF}" type="pres">
      <dgm:prSet presAssocID="{E87E57EA-0CA4-4AE3-9ED0-EC84D993F94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F5EDA00-1E44-4BC1-AD72-E2B092E4C1DE}" type="presOf" srcId="{ABBDCFE1-A8B5-412A-B8E4-1DED0C4C0E3C}" destId="{45E1A1DF-3B71-4BE2-9A0B-5BA5C8E07801}" srcOrd="0" destOrd="0" presId="urn:microsoft.com/office/officeart/2005/8/layout/vList2"/>
    <dgm:cxn modelId="{EEDDB801-7A6D-481C-912D-A1C1810B2EEE}" type="presOf" srcId="{E87E57EA-0CA4-4AE3-9ED0-EC84D993F946}" destId="{6CF014BA-3C5D-4E8B-8939-ECFCEE54D0C6}" srcOrd="0" destOrd="0" presId="urn:microsoft.com/office/officeart/2005/8/layout/vList2"/>
    <dgm:cxn modelId="{C0810702-E301-4D96-B9D2-5AC1CBC3F20E}" srcId="{05CBB071-1F8C-4B83-B9B3-CF6FCB672FCD}" destId="{E87E57EA-0CA4-4AE3-9ED0-EC84D993F946}" srcOrd="1" destOrd="0" parTransId="{80D60DE1-B152-4EBF-8207-70CA673B2BB6}" sibTransId="{C5320FE0-3AA9-43A7-9624-60C5EEC992C3}"/>
    <dgm:cxn modelId="{A9AF1A1A-3BED-41BA-91AA-DC18CA34A8B2}" type="presOf" srcId="{1FDBC91B-217A-453F-9C26-D51F1B9A3D58}" destId="{2B9F795D-A4E8-4ACE-B430-62EB5767DCCF}" srcOrd="0" destOrd="3" presId="urn:microsoft.com/office/officeart/2005/8/layout/vList2"/>
    <dgm:cxn modelId="{E2A0F11D-2779-4302-AC55-AA7CFF38FD08}" type="presOf" srcId="{8256F17C-EFF5-4F80-9A66-A86C77113134}" destId="{2B9F795D-A4E8-4ACE-B430-62EB5767DCCF}" srcOrd="0" destOrd="1" presId="urn:microsoft.com/office/officeart/2005/8/layout/vList2"/>
    <dgm:cxn modelId="{24C41044-162F-4FC6-BDBA-8D2AACC4F83B}" type="presOf" srcId="{9F94F5E2-C1EA-4ED7-B692-E0C4165E7590}" destId="{2B9F795D-A4E8-4ACE-B430-62EB5767DCCF}" srcOrd="0" destOrd="0" presId="urn:microsoft.com/office/officeart/2005/8/layout/vList2"/>
    <dgm:cxn modelId="{593DF348-7533-4EA7-9A33-1CB497E26AB8}" srcId="{E87E57EA-0CA4-4AE3-9ED0-EC84D993F946}" destId="{1FDBC91B-217A-453F-9C26-D51F1B9A3D58}" srcOrd="3" destOrd="0" parTransId="{DC99DF5B-A851-4E37-9B52-BBDB5A7A3FB8}" sibTransId="{58A05350-8C80-4109-8BB2-A954347687BB}"/>
    <dgm:cxn modelId="{A7106D51-2477-42BE-AEEE-D7BFE69F0E0F}" type="presOf" srcId="{B77D24C8-2CEC-4180-9981-D415E3557F8D}" destId="{2B9F795D-A4E8-4ACE-B430-62EB5767DCCF}" srcOrd="0" destOrd="2" presId="urn:microsoft.com/office/officeart/2005/8/layout/vList2"/>
    <dgm:cxn modelId="{C58CCA55-C5A1-453D-BF28-EF6DE2ADB258}" type="presOf" srcId="{05CBB071-1F8C-4B83-B9B3-CF6FCB672FCD}" destId="{772957B2-BA12-46B1-8FCB-5F21E70CB34D}" srcOrd="0" destOrd="0" presId="urn:microsoft.com/office/officeart/2005/8/layout/vList2"/>
    <dgm:cxn modelId="{392C8064-E4FF-49B1-8509-8C8D66A1F7A1}" srcId="{E87E57EA-0CA4-4AE3-9ED0-EC84D993F946}" destId="{8256F17C-EFF5-4F80-9A66-A86C77113134}" srcOrd="1" destOrd="0" parTransId="{16CECFE3-E6C8-4127-823F-294D382EC55A}" sibTransId="{E3410609-A50B-4791-8E6F-DD0CC817C044}"/>
    <dgm:cxn modelId="{E86B1F89-E600-473E-AE75-C9ABE55B7ADF}" srcId="{E87E57EA-0CA4-4AE3-9ED0-EC84D993F946}" destId="{B77D24C8-2CEC-4180-9981-D415E3557F8D}" srcOrd="2" destOrd="0" parTransId="{FFAFFC57-ECE2-4456-B49A-68EDEE6259EA}" sibTransId="{82BC6EA8-A10F-4B07-A92F-2BE367C48259}"/>
    <dgm:cxn modelId="{A55CBA9B-83BA-4F44-B810-7FFC55D1C3CA}" type="presOf" srcId="{0AD803BE-EF2A-464D-A48C-DF154853CFAB}" destId="{74EC5CC8-F3D1-4FCB-86A2-26F50478D802}" srcOrd="0" destOrd="2" presId="urn:microsoft.com/office/officeart/2005/8/layout/vList2"/>
    <dgm:cxn modelId="{CE398EA4-942F-4C8D-BF8A-21EB9F7F55B4}" type="presOf" srcId="{1793EE95-EFA4-4864-99A3-C55E84DE5D63}" destId="{74EC5CC8-F3D1-4FCB-86A2-26F50478D802}" srcOrd="0" destOrd="1" presId="urn:microsoft.com/office/officeart/2005/8/layout/vList2"/>
    <dgm:cxn modelId="{7C7AB1C4-3C23-428F-9ED7-ABE26D045F0F}" srcId="{E87E57EA-0CA4-4AE3-9ED0-EC84D993F946}" destId="{9F94F5E2-C1EA-4ED7-B692-E0C4165E7590}" srcOrd="0" destOrd="0" parTransId="{2F081685-D609-46EA-8C96-025F378265BB}" sibTransId="{C8EEFF5F-47D9-43DC-8B52-7577CDE7D7E8}"/>
    <dgm:cxn modelId="{953B1CDF-50EF-48EA-861F-086E1B952CDA}" type="presOf" srcId="{6E4DCE70-39B2-489D-9AE1-5432A428FF6D}" destId="{74EC5CC8-F3D1-4FCB-86A2-26F50478D802}" srcOrd="0" destOrd="0" presId="urn:microsoft.com/office/officeart/2005/8/layout/vList2"/>
    <dgm:cxn modelId="{B44C75E9-1016-48F7-9F8A-E792589DA80D}" srcId="{ABBDCFE1-A8B5-412A-B8E4-1DED0C4C0E3C}" destId="{1793EE95-EFA4-4864-99A3-C55E84DE5D63}" srcOrd="1" destOrd="0" parTransId="{D45945D2-E5D6-4770-AC47-57CC92B91312}" sibTransId="{30A245ED-B7C1-460E-9E39-80B9118AE09A}"/>
    <dgm:cxn modelId="{47AC7DEC-4B22-4643-BBAD-A20A325FB1B0}" srcId="{ABBDCFE1-A8B5-412A-B8E4-1DED0C4C0E3C}" destId="{6E4DCE70-39B2-489D-9AE1-5432A428FF6D}" srcOrd="0" destOrd="0" parTransId="{7586BF2A-A4FE-4E88-A82E-B5C444228337}" sibTransId="{FAE58ADE-07F4-41AE-BE52-3C7055C8E74E}"/>
    <dgm:cxn modelId="{095A62F3-28D4-43CA-BCB9-BA082179EA7C}" srcId="{ABBDCFE1-A8B5-412A-B8E4-1DED0C4C0E3C}" destId="{0AD803BE-EF2A-464D-A48C-DF154853CFAB}" srcOrd="2" destOrd="0" parTransId="{610834D2-62BB-413C-8872-5B37DC9B8A76}" sibTransId="{54340467-068F-4F5C-A2B1-5EA5A699E078}"/>
    <dgm:cxn modelId="{69F9FFFE-3B38-4F95-906A-8F9FBE54EA42}" srcId="{05CBB071-1F8C-4B83-B9B3-CF6FCB672FCD}" destId="{ABBDCFE1-A8B5-412A-B8E4-1DED0C4C0E3C}" srcOrd="0" destOrd="0" parTransId="{BC19C553-AF1A-4336-A724-B9193DD2DDCB}" sibTransId="{94AE4941-AFE6-4385-95C7-7ADAAFD7817B}"/>
    <dgm:cxn modelId="{589ABAC6-77C1-48FB-A7FD-62C5A346DA03}" type="presParOf" srcId="{772957B2-BA12-46B1-8FCB-5F21E70CB34D}" destId="{45E1A1DF-3B71-4BE2-9A0B-5BA5C8E07801}" srcOrd="0" destOrd="0" presId="urn:microsoft.com/office/officeart/2005/8/layout/vList2"/>
    <dgm:cxn modelId="{5006A2AB-E0BF-47BC-9083-E52E743EF810}" type="presParOf" srcId="{772957B2-BA12-46B1-8FCB-5F21E70CB34D}" destId="{74EC5CC8-F3D1-4FCB-86A2-26F50478D802}" srcOrd="1" destOrd="0" presId="urn:microsoft.com/office/officeart/2005/8/layout/vList2"/>
    <dgm:cxn modelId="{2C0F4184-943D-4EA6-8EC6-8387ACEEC2E9}" type="presParOf" srcId="{772957B2-BA12-46B1-8FCB-5F21E70CB34D}" destId="{6CF014BA-3C5D-4E8B-8939-ECFCEE54D0C6}" srcOrd="2" destOrd="0" presId="urn:microsoft.com/office/officeart/2005/8/layout/vList2"/>
    <dgm:cxn modelId="{F5FDDC70-6ECD-44B1-A3EC-83ED369926AB}" type="presParOf" srcId="{772957B2-BA12-46B1-8FCB-5F21E70CB34D}" destId="{2B9F795D-A4E8-4ACE-B430-62EB5767DCC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23E2E7-F74E-A244-BC82-0D573A273450}" type="doc">
      <dgm:prSet loTypeId="urn:microsoft.com/office/officeart/2005/8/layout/hierarchy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24A455-0F56-FB43-B7D9-B993E53101F5}">
      <dgm:prSet phldrT="[Text]"/>
      <dgm:spPr/>
      <dgm:t>
        <a:bodyPr/>
        <a:lstStyle/>
        <a:p>
          <a:r>
            <a:rPr lang="en-US" dirty="0"/>
            <a:t>Consumer Dispute</a:t>
          </a:r>
        </a:p>
      </dgm:t>
    </dgm:pt>
    <dgm:pt modelId="{F4D03D59-FAB5-DE46-88FA-47A745D0E772}" type="parTrans" cxnId="{407465F4-3036-8C42-9A63-0D6E04326F89}">
      <dgm:prSet/>
      <dgm:spPr/>
      <dgm:t>
        <a:bodyPr/>
        <a:lstStyle/>
        <a:p>
          <a:endParaRPr lang="en-US"/>
        </a:p>
      </dgm:t>
    </dgm:pt>
    <dgm:pt modelId="{EB50B91E-32CE-074C-BC73-175D06BAC74C}" type="sibTrans" cxnId="{407465F4-3036-8C42-9A63-0D6E04326F89}">
      <dgm:prSet/>
      <dgm:spPr/>
      <dgm:t>
        <a:bodyPr/>
        <a:lstStyle/>
        <a:p>
          <a:endParaRPr lang="en-US"/>
        </a:p>
      </dgm:t>
    </dgm:pt>
    <dgm:pt modelId="{8366D1BB-94DD-A243-B6AD-D9AEF6994127}">
      <dgm:prSet phldrT="[Text]"/>
      <dgm:spPr/>
      <dgm:t>
        <a:bodyPr/>
        <a:lstStyle/>
        <a:p>
          <a:r>
            <a:rPr lang="en-US" dirty="0"/>
            <a:t>&lt;104.000 TL</a:t>
          </a:r>
        </a:p>
        <a:p>
          <a:r>
            <a:rPr lang="en-US" dirty="0"/>
            <a:t>(2.777 €)</a:t>
          </a:r>
        </a:p>
      </dgm:t>
    </dgm:pt>
    <dgm:pt modelId="{04E76983-8622-3F4D-B3E1-7D65A11B3F43}" type="parTrans" cxnId="{8708DCD9-BDD5-C348-BE4F-8E9EA7358230}">
      <dgm:prSet/>
      <dgm:spPr/>
      <dgm:t>
        <a:bodyPr/>
        <a:lstStyle/>
        <a:p>
          <a:endParaRPr lang="en-US"/>
        </a:p>
      </dgm:t>
    </dgm:pt>
    <dgm:pt modelId="{7B7C933A-64E6-E24E-9973-6FDE10A3DBB5}" type="sibTrans" cxnId="{8708DCD9-BDD5-C348-BE4F-8E9EA7358230}">
      <dgm:prSet/>
      <dgm:spPr/>
      <dgm:t>
        <a:bodyPr/>
        <a:lstStyle/>
        <a:p>
          <a:endParaRPr lang="en-US"/>
        </a:p>
      </dgm:t>
    </dgm:pt>
    <dgm:pt modelId="{871B8959-566F-FC47-AB1F-23476277397D}">
      <dgm:prSet phldrT="[Text]"/>
      <dgm:spPr/>
      <dgm:t>
        <a:bodyPr/>
        <a:lstStyle/>
        <a:p>
          <a:r>
            <a:rPr lang="en-US" dirty="0"/>
            <a:t>Volunteer</a:t>
          </a:r>
        </a:p>
      </dgm:t>
    </dgm:pt>
    <dgm:pt modelId="{400FA1D2-1679-B341-98A9-C6A8670645B2}" type="parTrans" cxnId="{42B30A31-D697-C547-A121-72152E35B42B}">
      <dgm:prSet/>
      <dgm:spPr/>
      <dgm:t>
        <a:bodyPr/>
        <a:lstStyle/>
        <a:p>
          <a:endParaRPr lang="en-US"/>
        </a:p>
      </dgm:t>
    </dgm:pt>
    <dgm:pt modelId="{829C2DD9-6791-794E-A0E3-77C8BB2F0B19}" type="sibTrans" cxnId="{42B30A31-D697-C547-A121-72152E35B42B}">
      <dgm:prSet/>
      <dgm:spPr/>
      <dgm:t>
        <a:bodyPr/>
        <a:lstStyle/>
        <a:p>
          <a:endParaRPr lang="en-US"/>
        </a:p>
      </dgm:t>
    </dgm:pt>
    <dgm:pt modelId="{D529E412-004B-BD4E-848A-6F0362829E89}">
      <dgm:prSet phldrT="[Text]"/>
      <dgm:spPr/>
      <dgm:t>
        <a:bodyPr/>
        <a:lstStyle/>
        <a:p>
          <a:r>
            <a:rPr lang="en-US" dirty="0"/>
            <a:t>&gt;104.000 TL</a:t>
          </a:r>
        </a:p>
        <a:p>
          <a:r>
            <a:rPr lang="en-US" dirty="0"/>
            <a:t>(2.777 €)</a:t>
          </a:r>
        </a:p>
      </dgm:t>
    </dgm:pt>
    <dgm:pt modelId="{754EC93E-38C9-044B-A424-0E596C5A8286}" type="parTrans" cxnId="{CA07433D-09CC-A046-B462-BFD921CCC50A}">
      <dgm:prSet/>
      <dgm:spPr/>
      <dgm:t>
        <a:bodyPr/>
        <a:lstStyle/>
        <a:p>
          <a:endParaRPr lang="en-US"/>
        </a:p>
      </dgm:t>
    </dgm:pt>
    <dgm:pt modelId="{2F83F0B7-B9F1-1949-9E40-F14E6F8943C3}" type="sibTrans" cxnId="{CA07433D-09CC-A046-B462-BFD921CCC50A}">
      <dgm:prSet/>
      <dgm:spPr/>
      <dgm:t>
        <a:bodyPr/>
        <a:lstStyle/>
        <a:p>
          <a:endParaRPr lang="en-US"/>
        </a:p>
      </dgm:t>
    </dgm:pt>
    <dgm:pt modelId="{8B9318B8-FCC2-5043-A150-177F6C654A85}">
      <dgm:prSet phldrT="[Text]"/>
      <dgm:spPr/>
      <dgm:t>
        <a:bodyPr/>
        <a:lstStyle/>
        <a:p>
          <a:r>
            <a:rPr lang="en-US" dirty="0"/>
            <a:t>Mandatory</a:t>
          </a:r>
        </a:p>
      </dgm:t>
    </dgm:pt>
    <dgm:pt modelId="{0E577F40-E824-D24F-B252-2DF3A4555F6E}" type="parTrans" cxnId="{4C9A5A16-E1EC-9B4B-990E-16BC41BD57C0}">
      <dgm:prSet/>
      <dgm:spPr/>
      <dgm:t>
        <a:bodyPr/>
        <a:lstStyle/>
        <a:p>
          <a:endParaRPr lang="en-US"/>
        </a:p>
      </dgm:t>
    </dgm:pt>
    <dgm:pt modelId="{1069D96A-9C49-3143-9B42-0D5747B34CFA}" type="sibTrans" cxnId="{4C9A5A16-E1EC-9B4B-990E-16BC41BD57C0}">
      <dgm:prSet/>
      <dgm:spPr/>
      <dgm:t>
        <a:bodyPr/>
        <a:lstStyle/>
        <a:p>
          <a:endParaRPr lang="en-US"/>
        </a:p>
      </dgm:t>
    </dgm:pt>
    <dgm:pt modelId="{62F54057-CF2F-1644-8F6F-516C5E152DAD}">
      <dgm:prSet phldrT="[Text]" phldr="1"/>
      <dgm:spPr/>
      <dgm:t>
        <a:bodyPr/>
        <a:lstStyle/>
        <a:p>
          <a:endParaRPr lang="en-US" dirty="0"/>
        </a:p>
      </dgm:t>
    </dgm:pt>
    <dgm:pt modelId="{D340B2FB-90EE-4449-9313-EE812F3021C7}" type="parTrans" cxnId="{A207728A-3140-6146-A99E-8303564E2643}">
      <dgm:prSet/>
      <dgm:spPr/>
      <dgm:t>
        <a:bodyPr/>
        <a:lstStyle/>
        <a:p>
          <a:endParaRPr lang="en-US"/>
        </a:p>
      </dgm:t>
    </dgm:pt>
    <dgm:pt modelId="{BF05DAFA-8CDF-9E48-8629-3852F48E4177}" type="sibTrans" cxnId="{A207728A-3140-6146-A99E-8303564E2643}">
      <dgm:prSet/>
      <dgm:spPr/>
      <dgm:t>
        <a:bodyPr/>
        <a:lstStyle/>
        <a:p>
          <a:endParaRPr lang="en-US"/>
        </a:p>
      </dgm:t>
    </dgm:pt>
    <dgm:pt modelId="{FF0B1F54-7233-9948-8481-82D98A7D82D9}">
      <dgm:prSet phldrT="[Text]"/>
      <dgm:spPr/>
      <dgm:t>
        <a:bodyPr/>
        <a:lstStyle/>
        <a:p>
          <a:r>
            <a:rPr lang="en-US" dirty="0"/>
            <a:t>Value of the dispute</a:t>
          </a:r>
        </a:p>
      </dgm:t>
    </dgm:pt>
    <dgm:pt modelId="{C8099F8E-EE6B-3F4E-8173-08BB1E2C7B73}" type="parTrans" cxnId="{A7C31769-2B2C-B247-8437-3CDFEA99C920}">
      <dgm:prSet/>
      <dgm:spPr/>
      <dgm:t>
        <a:bodyPr/>
        <a:lstStyle/>
        <a:p>
          <a:endParaRPr lang="en-US"/>
        </a:p>
      </dgm:t>
    </dgm:pt>
    <dgm:pt modelId="{E6C89800-DC8D-184D-8947-84BD30881421}" type="sibTrans" cxnId="{A7C31769-2B2C-B247-8437-3CDFEA99C920}">
      <dgm:prSet/>
      <dgm:spPr/>
      <dgm:t>
        <a:bodyPr/>
        <a:lstStyle/>
        <a:p>
          <a:endParaRPr lang="en-US"/>
        </a:p>
      </dgm:t>
    </dgm:pt>
    <dgm:pt modelId="{ABC220AA-E5DE-7049-BD41-7518FAAD3530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Mediation</a:t>
          </a:r>
        </a:p>
      </dgm:t>
    </dgm:pt>
    <dgm:pt modelId="{8720B911-E080-F245-AE50-E06CA07A9E54}" type="parTrans" cxnId="{3AFD7E35-9323-E64C-9CE0-2860ADE7F50B}">
      <dgm:prSet/>
      <dgm:spPr/>
      <dgm:t>
        <a:bodyPr/>
        <a:lstStyle/>
        <a:p>
          <a:endParaRPr lang="en-US"/>
        </a:p>
      </dgm:t>
    </dgm:pt>
    <dgm:pt modelId="{309EA397-62C7-6744-BD9A-F62286D8855A}" type="sibTrans" cxnId="{3AFD7E35-9323-E64C-9CE0-2860ADE7F50B}">
      <dgm:prSet/>
      <dgm:spPr/>
      <dgm:t>
        <a:bodyPr/>
        <a:lstStyle/>
        <a:p>
          <a:endParaRPr lang="en-US"/>
        </a:p>
      </dgm:t>
    </dgm:pt>
    <dgm:pt modelId="{C2CC4B8D-0210-3B4B-A274-F226242F8477}">
      <dgm:prSet phldrT="[Text]"/>
      <dgm:spPr/>
      <dgm:t>
        <a:bodyPr/>
        <a:lstStyle/>
        <a:p>
          <a:r>
            <a:rPr lang="en-US" dirty="0"/>
            <a:t>Lack of Mediation Agreement</a:t>
          </a:r>
        </a:p>
      </dgm:t>
    </dgm:pt>
    <dgm:pt modelId="{A569CB07-967F-5144-BEE2-4604134E12F3}" type="parTrans" cxnId="{E9EA6CCE-E0D4-344F-8F51-13A10DDEC52D}">
      <dgm:prSet/>
      <dgm:spPr/>
    </dgm:pt>
    <dgm:pt modelId="{E1163EE7-338D-414A-A4F1-B9671B7BB983}" type="sibTrans" cxnId="{E9EA6CCE-E0D4-344F-8F51-13A10DDEC52D}">
      <dgm:prSet/>
      <dgm:spPr/>
    </dgm:pt>
    <dgm:pt modelId="{6557D69F-865D-184D-8EB5-3D5E7DCCF696}">
      <dgm:prSet/>
      <dgm:spPr>
        <a:solidFill>
          <a:srgbClr val="92D050"/>
        </a:solidFill>
      </dgm:spPr>
      <dgm:t>
        <a:bodyPr/>
        <a:lstStyle/>
        <a:p>
          <a:r>
            <a:rPr lang="en-US" dirty="0"/>
            <a:t>Consumer Tribunal</a:t>
          </a:r>
        </a:p>
      </dgm:t>
    </dgm:pt>
    <dgm:pt modelId="{760D33D5-3C67-834F-B0B8-FFE331169FBA}" type="parTrans" cxnId="{0C1DE7A3-F44A-2741-8A74-936A202918D1}">
      <dgm:prSet/>
      <dgm:spPr/>
      <dgm:t>
        <a:bodyPr/>
        <a:lstStyle/>
        <a:p>
          <a:endParaRPr lang="en-US"/>
        </a:p>
      </dgm:t>
    </dgm:pt>
    <dgm:pt modelId="{40D5F52E-FA4D-0A44-8AD5-771ED4200951}" type="sibTrans" cxnId="{0C1DE7A3-F44A-2741-8A74-936A202918D1}">
      <dgm:prSet/>
      <dgm:spPr/>
    </dgm:pt>
    <dgm:pt modelId="{D786F100-994E-8B40-8B9D-9D7A9AAA7676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Consumer Court</a:t>
          </a:r>
        </a:p>
      </dgm:t>
    </dgm:pt>
    <dgm:pt modelId="{41C32A89-5284-8249-BF89-8D805316B64F}" type="parTrans" cxnId="{9539D395-ACD9-F241-99DB-0C5AD0EB2FFD}">
      <dgm:prSet/>
      <dgm:spPr/>
      <dgm:t>
        <a:bodyPr/>
        <a:lstStyle/>
        <a:p>
          <a:endParaRPr lang="en-US"/>
        </a:p>
      </dgm:t>
    </dgm:pt>
    <dgm:pt modelId="{D201360C-0386-BE46-AE3B-D3FE362EC46C}" type="sibTrans" cxnId="{9539D395-ACD9-F241-99DB-0C5AD0EB2FFD}">
      <dgm:prSet/>
      <dgm:spPr/>
    </dgm:pt>
    <dgm:pt modelId="{A3936E56-E6F9-E049-A1CB-F5DFB0599CF9}">
      <dgm:prSet phldrT="[Text]"/>
      <dgm:spPr/>
      <dgm:t>
        <a:bodyPr/>
        <a:lstStyle/>
        <a:p>
          <a:r>
            <a:rPr lang="en-US" dirty="0"/>
            <a:t>Legal Remedy</a:t>
          </a:r>
        </a:p>
      </dgm:t>
    </dgm:pt>
    <dgm:pt modelId="{BCF11525-0157-3C41-87B8-C7F10B5EBDC4}" type="parTrans" cxnId="{7DD98805-4243-3B41-BC94-4D5290C9E393}">
      <dgm:prSet/>
      <dgm:spPr/>
    </dgm:pt>
    <dgm:pt modelId="{91C3D703-9733-0541-A922-AE91FAF3FCBF}" type="sibTrans" cxnId="{7DD98805-4243-3B41-BC94-4D5290C9E393}">
      <dgm:prSet/>
      <dgm:spPr/>
    </dgm:pt>
    <dgm:pt modelId="{81F6C115-D2F7-7149-B8DC-91869E77873B}">
      <dgm:prSet/>
      <dgm:spPr>
        <a:solidFill>
          <a:srgbClr val="FFC000"/>
        </a:solidFill>
      </dgm:spPr>
      <dgm:t>
        <a:bodyPr/>
        <a:lstStyle/>
        <a:p>
          <a:r>
            <a:rPr lang="en-US" dirty="0"/>
            <a:t>Court of Appeal</a:t>
          </a:r>
        </a:p>
      </dgm:t>
    </dgm:pt>
    <dgm:pt modelId="{CC96362C-57D5-F24B-A4F9-2C1E31898144}" type="parTrans" cxnId="{189C4586-BBAC-7744-8A58-579B775A1F21}">
      <dgm:prSet/>
      <dgm:spPr/>
      <dgm:t>
        <a:bodyPr/>
        <a:lstStyle/>
        <a:p>
          <a:endParaRPr lang="en-US"/>
        </a:p>
      </dgm:t>
    </dgm:pt>
    <dgm:pt modelId="{9247731A-40D8-8A4E-BC4D-68A7D495FAB8}" type="sibTrans" cxnId="{189C4586-BBAC-7744-8A58-579B775A1F21}">
      <dgm:prSet/>
      <dgm:spPr/>
    </dgm:pt>
    <dgm:pt modelId="{05DFF131-B5A4-ED4C-B096-AB5684561355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Consumer Court</a:t>
          </a:r>
        </a:p>
      </dgm:t>
    </dgm:pt>
    <dgm:pt modelId="{5E41E55D-5ED3-1946-B98C-AD2E5B02161B}" type="parTrans" cxnId="{75693F28-1552-EA49-BD4C-973BA254D065}">
      <dgm:prSet/>
      <dgm:spPr/>
      <dgm:t>
        <a:bodyPr/>
        <a:lstStyle/>
        <a:p>
          <a:endParaRPr lang="en-US"/>
        </a:p>
      </dgm:t>
    </dgm:pt>
    <dgm:pt modelId="{888C3C32-F9EC-B948-93BD-6DC2644813C6}" type="sibTrans" cxnId="{75693F28-1552-EA49-BD4C-973BA254D065}">
      <dgm:prSet/>
      <dgm:spPr/>
      <dgm:t>
        <a:bodyPr/>
        <a:lstStyle/>
        <a:p>
          <a:endParaRPr lang="en-US"/>
        </a:p>
      </dgm:t>
    </dgm:pt>
    <dgm:pt modelId="{836A7F3B-FF93-F24A-AE5D-A013B08849C7}" type="pres">
      <dgm:prSet presAssocID="{2C23E2E7-F74E-A244-BC82-0D573A27345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7BBA7EC-A328-F849-AB22-FEEC2DF510F8}" type="pres">
      <dgm:prSet presAssocID="{2C23E2E7-F74E-A244-BC82-0D573A273450}" presName="hierFlow" presStyleCnt="0"/>
      <dgm:spPr/>
    </dgm:pt>
    <dgm:pt modelId="{E3F7F5B3-3A75-2245-AF7F-680D0CB028AB}" type="pres">
      <dgm:prSet presAssocID="{2C23E2E7-F74E-A244-BC82-0D573A273450}" presName="firstBuf" presStyleCnt="0"/>
      <dgm:spPr/>
    </dgm:pt>
    <dgm:pt modelId="{0F2EBE3B-E1B4-A946-B8F5-F7F7FD84245B}" type="pres">
      <dgm:prSet presAssocID="{2C23E2E7-F74E-A244-BC82-0D573A27345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7C00209-0FA2-CA49-9DDF-F3394D4A4002}" type="pres">
      <dgm:prSet presAssocID="{3124A455-0F56-FB43-B7D9-B993E53101F5}" presName="Name17" presStyleCnt="0"/>
      <dgm:spPr/>
    </dgm:pt>
    <dgm:pt modelId="{E734AC99-E0A6-344C-9639-4A835E4D057C}" type="pres">
      <dgm:prSet presAssocID="{3124A455-0F56-FB43-B7D9-B993E53101F5}" presName="level1Shape" presStyleLbl="node0" presStyleIdx="0" presStyleCnt="1">
        <dgm:presLayoutVars>
          <dgm:chPref val="3"/>
        </dgm:presLayoutVars>
      </dgm:prSet>
      <dgm:spPr/>
    </dgm:pt>
    <dgm:pt modelId="{DB3C3C7A-ED88-844E-A371-F84968827975}" type="pres">
      <dgm:prSet presAssocID="{3124A455-0F56-FB43-B7D9-B993E53101F5}" presName="hierChild2" presStyleCnt="0"/>
      <dgm:spPr/>
    </dgm:pt>
    <dgm:pt modelId="{A36FC65F-845F-894D-B338-D7DED2D07C54}" type="pres">
      <dgm:prSet presAssocID="{04E76983-8622-3F4D-B3E1-7D65A11B3F43}" presName="Name25" presStyleLbl="parChTrans1D2" presStyleIdx="0" presStyleCnt="2"/>
      <dgm:spPr/>
    </dgm:pt>
    <dgm:pt modelId="{4468929A-B590-0941-B4BC-C5755FCDFD58}" type="pres">
      <dgm:prSet presAssocID="{04E76983-8622-3F4D-B3E1-7D65A11B3F43}" presName="connTx" presStyleLbl="parChTrans1D2" presStyleIdx="0" presStyleCnt="2"/>
      <dgm:spPr/>
    </dgm:pt>
    <dgm:pt modelId="{9694E397-70D3-C444-8BE6-F1C7A5CC7254}" type="pres">
      <dgm:prSet presAssocID="{8366D1BB-94DD-A243-B6AD-D9AEF6994127}" presName="Name30" presStyleCnt="0"/>
      <dgm:spPr/>
    </dgm:pt>
    <dgm:pt modelId="{33D07B06-EE27-B94D-9E04-52E034EA6B0D}" type="pres">
      <dgm:prSet presAssocID="{8366D1BB-94DD-A243-B6AD-D9AEF6994127}" presName="level2Shape" presStyleLbl="node2" presStyleIdx="0" presStyleCnt="2"/>
      <dgm:spPr/>
    </dgm:pt>
    <dgm:pt modelId="{C48733E1-095B-E343-8AEF-743517F42E83}" type="pres">
      <dgm:prSet presAssocID="{8366D1BB-94DD-A243-B6AD-D9AEF6994127}" presName="hierChild3" presStyleCnt="0"/>
      <dgm:spPr/>
    </dgm:pt>
    <dgm:pt modelId="{B76044E0-A7E9-0F45-8C16-9180B81514FB}" type="pres">
      <dgm:prSet presAssocID="{400FA1D2-1679-B341-98A9-C6A8670645B2}" presName="Name25" presStyleLbl="parChTrans1D3" presStyleIdx="0" presStyleCnt="2"/>
      <dgm:spPr/>
    </dgm:pt>
    <dgm:pt modelId="{4DEBDE2B-3256-5C45-85EF-1CACA2B63E92}" type="pres">
      <dgm:prSet presAssocID="{400FA1D2-1679-B341-98A9-C6A8670645B2}" presName="connTx" presStyleLbl="parChTrans1D3" presStyleIdx="0" presStyleCnt="2"/>
      <dgm:spPr/>
    </dgm:pt>
    <dgm:pt modelId="{8F6B900E-9921-204B-A2E6-DDD7FED3F43F}" type="pres">
      <dgm:prSet presAssocID="{871B8959-566F-FC47-AB1F-23476277397D}" presName="Name30" presStyleCnt="0"/>
      <dgm:spPr/>
    </dgm:pt>
    <dgm:pt modelId="{E21BCF88-3EAF-F54E-B327-A4AAE083DBA8}" type="pres">
      <dgm:prSet presAssocID="{871B8959-566F-FC47-AB1F-23476277397D}" presName="level2Shape" presStyleLbl="node3" presStyleIdx="0" presStyleCnt="2"/>
      <dgm:spPr/>
    </dgm:pt>
    <dgm:pt modelId="{2D699F05-73A5-9347-9506-229A8244CCE8}" type="pres">
      <dgm:prSet presAssocID="{871B8959-566F-FC47-AB1F-23476277397D}" presName="hierChild3" presStyleCnt="0"/>
      <dgm:spPr/>
    </dgm:pt>
    <dgm:pt modelId="{139C93BD-1D63-DF46-B632-37DE4188B644}" type="pres">
      <dgm:prSet presAssocID="{760D33D5-3C67-834F-B0B8-FFE331169FBA}" presName="Name25" presStyleLbl="parChTrans1D4" presStyleIdx="0" presStyleCnt="4"/>
      <dgm:spPr/>
    </dgm:pt>
    <dgm:pt modelId="{97DD5374-45DD-E642-A444-319FC0DCF4F9}" type="pres">
      <dgm:prSet presAssocID="{760D33D5-3C67-834F-B0B8-FFE331169FBA}" presName="connTx" presStyleLbl="parChTrans1D4" presStyleIdx="0" presStyleCnt="4"/>
      <dgm:spPr/>
    </dgm:pt>
    <dgm:pt modelId="{E6549E4B-7D71-CA4E-9924-050712508469}" type="pres">
      <dgm:prSet presAssocID="{6557D69F-865D-184D-8EB5-3D5E7DCCF696}" presName="Name30" presStyleCnt="0"/>
      <dgm:spPr/>
    </dgm:pt>
    <dgm:pt modelId="{5F1B8F20-2507-B64A-B99E-12C1307A8956}" type="pres">
      <dgm:prSet presAssocID="{6557D69F-865D-184D-8EB5-3D5E7DCCF696}" presName="level2Shape" presStyleLbl="node4" presStyleIdx="0" presStyleCnt="4"/>
      <dgm:spPr/>
    </dgm:pt>
    <dgm:pt modelId="{AF036F62-D3D6-2B4A-B64B-4FA547E45CFA}" type="pres">
      <dgm:prSet presAssocID="{6557D69F-865D-184D-8EB5-3D5E7DCCF696}" presName="hierChild3" presStyleCnt="0"/>
      <dgm:spPr/>
    </dgm:pt>
    <dgm:pt modelId="{B3289139-7D7D-8049-B1E5-7AF217608F69}" type="pres">
      <dgm:prSet presAssocID="{5E41E55D-5ED3-1946-B98C-AD2E5B02161B}" presName="Name25" presStyleLbl="parChTrans1D4" presStyleIdx="1" presStyleCnt="4"/>
      <dgm:spPr/>
    </dgm:pt>
    <dgm:pt modelId="{5EDD354B-1C86-C945-AE6B-D93F65C434F7}" type="pres">
      <dgm:prSet presAssocID="{5E41E55D-5ED3-1946-B98C-AD2E5B02161B}" presName="connTx" presStyleLbl="parChTrans1D4" presStyleIdx="1" presStyleCnt="4"/>
      <dgm:spPr/>
    </dgm:pt>
    <dgm:pt modelId="{6DA6A473-6285-F64F-88F4-25C8D2D5EB66}" type="pres">
      <dgm:prSet presAssocID="{05DFF131-B5A4-ED4C-B096-AB5684561355}" presName="Name30" presStyleCnt="0"/>
      <dgm:spPr/>
    </dgm:pt>
    <dgm:pt modelId="{3F46757A-AAC3-4C42-98AA-B21FBA297649}" type="pres">
      <dgm:prSet presAssocID="{05DFF131-B5A4-ED4C-B096-AB5684561355}" presName="level2Shape" presStyleLbl="node4" presStyleIdx="1" presStyleCnt="4"/>
      <dgm:spPr/>
    </dgm:pt>
    <dgm:pt modelId="{2C0C81DC-5B32-814D-BBC5-ECE9CB10A3F1}" type="pres">
      <dgm:prSet presAssocID="{05DFF131-B5A4-ED4C-B096-AB5684561355}" presName="hierChild3" presStyleCnt="0"/>
      <dgm:spPr/>
    </dgm:pt>
    <dgm:pt modelId="{E000EBCE-1A50-894D-8C58-555666215DC8}" type="pres">
      <dgm:prSet presAssocID="{754EC93E-38C9-044B-A424-0E596C5A8286}" presName="Name25" presStyleLbl="parChTrans1D2" presStyleIdx="1" presStyleCnt="2"/>
      <dgm:spPr/>
    </dgm:pt>
    <dgm:pt modelId="{D166D9BD-C43C-8C42-8BB2-693E31F9FBDC}" type="pres">
      <dgm:prSet presAssocID="{754EC93E-38C9-044B-A424-0E596C5A8286}" presName="connTx" presStyleLbl="parChTrans1D2" presStyleIdx="1" presStyleCnt="2"/>
      <dgm:spPr/>
    </dgm:pt>
    <dgm:pt modelId="{F1CCE1E7-D096-F646-AB1B-EC87D9EC8D29}" type="pres">
      <dgm:prSet presAssocID="{D529E412-004B-BD4E-848A-6F0362829E89}" presName="Name30" presStyleCnt="0"/>
      <dgm:spPr/>
    </dgm:pt>
    <dgm:pt modelId="{5DC2A07B-7462-FD4B-BC57-7D4252024C5B}" type="pres">
      <dgm:prSet presAssocID="{D529E412-004B-BD4E-848A-6F0362829E89}" presName="level2Shape" presStyleLbl="node2" presStyleIdx="1" presStyleCnt="2"/>
      <dgm:spPr/>
    </dgm:pt>
    <dgm:pt modelId="{492CA100-2F6E-CA4F-AC9A-B7375E867909}" type="pres">
      <dgm:prSet presAssocID="{D529E412-004B-BD4E-848A-6F0362829E89}" presName="hierChild3" presStyleCnt="0"/>
      <dgm:spPr/>
    </dgm:pt>
    <dgm:pt modelId="{D41044BB-9291-E648-BB74-C912B5D50538}" type="pres">
      <dgm:prSet presAssocID="{0E577F40-E824-D24F-B252-2DF3A4555F6E}" presName="Name25" presStyleLbl="parChTrans1D3" presStyleIdx="1" presStyleCnt="2"/>
      <dgm:spPr/>
    </dgm:pt>
    <dgm:pt modelId="{3494B957-E5A5-3A4C-BE1F-D2CAC7F3F1F3}" type="pres">
      <dgm:prSet presAssocID="{0E577F40-E824-D24F-B252-2DF3A4555F6E}" presName="connTx" presStyleLbl="parChTrans1D3" presStyleIdx="1" presStyleCnt="2"/>
      <dgm:spPr/>
    </dgm:pt>
    <dgm:pt modelId="{2A8E4FC2-7950-524A-AA11-89F7FBB13349}" type="pres">
      <dgm:prSet presAssocID="{8B9318B8-FCC2-5043-A150-177F6C654A85}" presName="Name30" presStyleCnt="0"/>
      <dgm:spPr/>
    </dgm:pt>
    <dgm:pt modelId="{F0F11A3C-3B81-3A4B-9B68-85423CDF0F94}" type="pres">
      <dgm:prSet presAssocID="{8B9318B8-FCC2-5043-A150-177F6C654A85}" presName="level2Shape" presStyleLbl="node3" presStyleIdx="1" presStyleCnt="2"/>
      <dgm:spPr/>
    </dgm:pt>
    <dgm:pt modelId="{F87A287D-CDF5-A04B-A047-13F27F22C9D9}" type="pres">
      <dgm:prSet presAssocID="{8B9318B8-FCC2-5043-A150-177F6C654A85}" presName="hierChild3" presStyleCnt="0"/>
      <dgm:spPr/>
    </dgm:pt>
    <dgm:pt modelId="{1F99A72E-3CA9-3541-9D2F-72A921B335CB}" type="pres">
      <dgm:prSet presAssocID="{41C32A89-5284-8249-BF89-8D805316B64F}" presName="Name25" presStyleLbl="parChTrans1D4" presStyleIdx="2" presStyleCnt="4"/>
      <dgm:spPr/>
    </dgm:pt>
    <dgm:pt modelId="{2B79B052-8AF1-3B4F-B841-B87EF6613C5C}" type="pres">
      <dgm:prSet presAssocID="{41C32A89-5284-8249-BF89-8D805316B64F}" presName="connTx" presStyleLbl="parChTrans1D4" presStyleIdx="2" presStyleCnt="4"/>
      <dgm:spPr/>
    </dgm:pt>
    <dgm:pt modelId="{6C89E4CC-37C2-A14B-B591-EED84566A839}" type="pres">
      <dgm:prSet presAssocID="{D786F100-994E-8B40-8B9D-9D7A9AAA7676}" presName="Name30" presStyleCnt="0"/>
      <dgm:spPr/>
    </dgm:pt>
    <dgm:pt modelId="{D8EC8719-9DC5-924D-AD33-CCB1393E17D8}" type="pres">
      <dgm:prSet presAssocID="{D786F100-994E-8B40-8B9D-9D7A9AAA7676}" presName="level2Shape" presStyleLbl="node4" presStyleIdx="2" presStyleCnt="4"/>
      <dgm:spPr/>
    </dgm:pt>
    <dgm:pt modelId="{1D11B5CF-F70D-6E42-94C9-01506CA6F37D}" type="pres">
      <dgm:prSet presAssocID="{D786F100-994E-8B40-8B9D-9D7A9AAA7676}" presName="hierChild3" presStyleCnt="0"/>
      <dgm:spPr/>
    </dgm:pt>
    <dgm:pt modelId="{6D094AE1-C185-F541-BEFD-795F2384AFF3}" type="pres">
      <dgm:prSet presAssocID="{CC96362C-57D5-F24B-A4F9-2C1E31898144}" presName="Name25" presStyleLbl="parChTrans1D4" presStyleIdx="3" presStyleCnt="4"/>
      <dgm:spPr/>
    </dgm:pt>
    <dgm:pt modelId="{67CA1239-CA23-9944-AF4C-3E6D89DD1061}" type="pres">
      <dgm:prSet presAssocID="{CC96362C-57D5-F24B-A4F9-2C1E31898144}" presName="connTx" presStyleLbl="parChTrans1D4" presStyleIdx="3" presStyleCnt="4"/>
      <dgm:spPr/>
    </dgm:pt>
    <dgm:pt modelId="{68687896-578E-3143-8728-9E4AE77E596D}" type="pres">
      <dgm:prSet presAssocID="{81F6C115-D2F7-7149-B8DC-91869E77873B}" presName="Name30" presStyleCnt="0"/>
      <dgm:spPr/>
    </dgm:pt>
    <dgm:pt modelId="{413B88C0-72C4-C04E-9D23-6E3151ADE3D1}" type="pres">
      <dgm:prSet presAssocID="{81F6C115-D2F7-7149-B8DC-91869E77873B}" presName="level2Shape" presStyleLbl="node4" presStyleIdx="3" presStyleCnt="4"/>
      <dgm:spPr/>
    </dgm:pt>
    <dgm:pt modelId="{798A184D-9A3C-2547-A053-B80042AC2F7B}" type="pres">
      <dgm:prSet presAssocID="{81F6C115-D2F7-7149-B8DC-91869E77873B}" presName="hierChild3" presStyleCnt="0"/>
      <dgm:spPr/>
    </dgm:pt>
    <dgm:pt modelId="{6ACFD024-67F9-7142-9BE5-72BFCCEFC4F5}" type="pres">
      <dgm:prSet presAssocID="{2C23E2E7-F74E-A244-BC82-0D573A273450}" presName="bgShapesFlow" presStyleCnt="0"/>
      <dgm:spPr/>
    </dgm:pt>
    <dgm:pt modelId="{58D10D29-D492-0D41-BEF7-C3441C18901F}" type="pres">
      <dgm:prSet presAssocID="{62F54057-CF2F-1644-8F6F-516C5E152DAD}" presName="rectComp" presStyleCnt="0"/>
      <dgm:spPr/>
    </dgm:pt>
    <dgm:pt modelId="{01D11D6B-56BF-3B4D-84AD-270F07E6E63D}" type="pres">
      <dgm:prSet presAssocID="{62F54057-CF2F-1644-8F6F-516C5E152DAD}" presName="bgRect" presStyleLbl="bgShp" presStyleIdx="0" presStyleCnt="5"/>
      <dgm:spPr/>
    </dgm:pt>
    <dgm:pt modelId="{6B63A7A2-9733-3747-91CB-5A9A41BC7DA7}" type="pres">
      <dgm:prSet presAssocID="{62F54057-CF2F-1644-8F6F-516C5E152DAD}" presName="bgRectTx" presStyleLbl="bgShp" presStyleIdx="0" presStyleCnt="5">
        <dgm:presLayoutVars>
          <dgm:bulletEnabled val="1"/>
        </dgm:presLayoutVars>
      </dgm:prSet>
      <dgm:spPr/>
    </dgm:pt>
    <dgm:pt modelId="{09C60A60-0745-5E4E-BDA1-C5E92A5AA4AC}" type="pres">
      <dgm:prSet presAssocID="{62F54057-CF2F-1644-8F6F-516C5E152DAD}" presName="spComp" presStyleCnt="0"/>
      <dgm:spPr/>
    </dgm:pt>
    <dgm:pt modelId="{062CCCA1-8E01-8946-8C7B-4DBF5174471F}" type="pres">
      <dgm:prSet presAssocID="{62F54057-CF2F-1644-8F6F-516C5E152DAD}" presName="hSp" presStyleCnt="0"/>
      <dgm:spPr/>
    </dgm:pt>
    <dgm:pt modelId="{B11A128E-0810-024F-8098-8C2059A38F0F}" type="pres">
      <dgm:prSet presAssocID="{FF0B1F54-7233-9948-8481-82D98A7D82D9}" presName="rectComp" presStyleCnt="0"/>
      <dgm:spPr/>
    </dgm:pt>
    <dgm:pt modelId="{579CC7C6-0CC1-7241-A936-18C3B9F3D804}" type="pres">
      <dgm:prSet presAssocID="{FF0B1F54-7233-9948-8481-82D98A7D82D9}" presName="bgRect" presStyleLbl="bgShp" presStyleIdx="1" presStyleCnt="5"/>
      <dgm:spPr/>
    </dgm:pt>
    <dgm:pt modelId="{487854B0-BB86-D447-954D-1041378A9373}" type="pres">
      <dgm:prSet presAssocID="{FF0B1F54-7233-9948-8481-82D98A7D82D9}" presName="bgRectTx" presStyleLbl="bgShp" presStyleIdx="1" presStyleCnt="5">
        <dgm:presLayoutVars>
          <dgm:bulletEnabled val="1"/>
        </dgm:presLayoutVars>
      </dgm:prSet>
      <dgm:spPr/>
    </dgm:pt>
    <dgm:pt modelId="{839A9C4B-6E21-AD46-B707-37E681311DAC}" type="pres">
      <dgm:prSet presAssocID="{FF0B1F54-7233-9948-8481-82D98A7D82D9}" presName="spComp" presStyleCnt="0"/>
      <dgm:spPr/>
    </dgm:pt>
    <dgm:pt modelId="{2A648F9E-A646-D14E-80F9-32FCA6A95984}" type="pres">
      <dgm:prSet presAssocID="{FF0B1F54-7233-9948-8481-82D98A7D82D9}" presName="hSp" presStyleCnt="0"/>
      <dgm:spPr/>
    </dgm:pt>
    <dgm:pt modelId="{5A25F0AF-14C0-3747-A224-23D3EE548D87}" type="pres">
      <dgm:prSet presAssocID="{ABC220AA-E5DE-7049-BD41-7518FAAD3530}" presName="rectComp" presStyleCnt="0"/>
      <dgm:spPr/>
    </dgm:pt>
    <dgm:pt modelId="{8FF81BCA-A850-A24B-B29A-035E752B8CB4}" type="pres">
      <dgm:prSet presAssocID="{ABC220AA-E5DE-7049-BD41-7518FAAD3530}" presName="bgRect" presStyleLbl="bgShp" presStyleIdx="2" presStyleCnt="5"/>
      <dgm:spPr/>
    </dgm:pt>
    <dgm:pt modelId="{CBCC2D7A-8750-4243-8082-F470E59FB960}" type="pres">
      <dgm:prSet presAssocID="{ABC220AA-E5DE-7049-BD41-7518FAAD3530}" presName="bgRectTx" presStyleLbl="bgShp" presStyleIdx="2" presStyleCnt="5">
        <dgm:presLayoutVars>
          <dgm:bulletEnabled val="1"/>
        </dgm:presLayoutVars>
      </dgm:prSet>
      <dgm:spPr/>
    </dgm:pt>
    <dgm:pt modelId="{3CC4C1CF-3153-7D4C-B235-A28743951C9D}" type="pres">
      <dgm:prSet presAssocID="{ABC220AA-E5DE-7049-BD41-7518FAAD3530}" presName="spComp" presStyleCnt="0"/>
      <dgm:spPr/>
    </dgm:pt>
    <dgm:pt modelId="{5B45652F-AD77-6948-B8B5-49226A16A7E6}" type="pres">
      <dgm:prSet presAssocID="{ABC220AA-E5DE-7049-BD41-7518FAAD3530}" presName="hSp" presStyleCnt="0"/>
      <dgm:spPr/>
    </dgm:pt>
    <dgm:pt modelId="{B87B0F7E-1EAE-F945-96FA-29765B27FF75}" type="pres">
      <dgm:prSet presAssocID="{C2CC4B8D-0210-3B4B-A274-F226242F8477}" presName="rectComp" presStyleCnt="0"/>
      <dgm:spPr/>
    </dgm:pt>
    <dgm:pt modelId="{9C0445B7-45C9-9D47-938A-C651EE2D006C}" type="pres">
      <dgm:prSet presAssocID="{C2CC4B8D-0210-3B4B-A274-F226242F8477}" presName="bgRect" presStyleLbl="bgShp" presStyleIdx="3" presStyleCnt="5"/>
      <dgm:spPr/>
    </dgm:pt>
    <dgm:pt modelId="{C9248DEE-CE41-4840-8012-1E25EB9C3201}" type="pres">
      <dgm:prSet presAssocID="{C2CC4B8D-0210-3B4B-A274-F226242F8477}" presName="bgRectTx" presStyleLbl="bgShp" presStyleIdx="3" presStyleCnt="5">
        <dgm:presLayoutVars>
          <dgm:bulletEnabled val="1"/>
        </dgm:presLayoutVars>
      </dgm:prSet>
      <dgm:spPr/>
    </dgm:pt>
    <dgm:pt modelId="{ADDF3760-309F-9E4F-9AA2-4680B18A19F6}" type="pres">
      <dgm:prSet presAssocID="{C2CC4B8D-0210-3B4B-A274-F226242F8477}" presName="spComp" presStyleCnt="0"/>
      <dgm:spPr/>
    </dgm:pt>
    <dgm:pt modelId="{AAFF68F0-163E-164E-BDF0-D12151927463}" type="pres">
      <dgm:prSet presAssocID="{C2CC4B8D-0210-3B4B-A274-F226242F8477}" presName="hSp" presStyleCnt="0"/>
      <dgm:spPr/>
    </dgm:pt>
    <dgm:pt modelId="{193191CE-2043-594D-96F2-EACC74434B75}" type="pres">
      <dgm:prSet presAssocID="{A3936E56-E6F9-E049-A1CB-F5DFB0599CF9}" presName="rectComp" presStyleCnt="0"/>
      <dgm:spPr/>
    </dgm:pt>
    <dgm:pt modelId="{6EF1F9DA-76DA-4644-AE8D-0B41D9B66FE6}" type="pres">
      <dgm:prSet presAssocID="{A3936E56-E6F9-E049-A1CB-F5DFB0599CF9}" presName="bgRect" presStyleLbl="bgShp" presStyleIdx="4" presStyleCnt="5"/>
      <dgm:spPr/>
    </dgm:pt>
    <dgm:pt modelId="{71845732-FD36-0442-BD26-5CD272154385}" type="pres">
      <dgm:prSet presAssocID="{A3936E56-E6F9-E049-A1CB-F5DFB0599CF9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66116A00-2BCD-4F48-B25E-5973C7195C5B}" type="presOf" srcId="{62F54057-CF2F-1644-8F6F-516C5E152DAD}" destId="{6B63A7A2-9733-3747-91CB-5A9A41BC7DA7}" srcOrd="1" destOrd="0" presId="urn:microsoft.com/office/officeart/2005/8/layout/hierarchy5"/>
    <dgm:cxn modelId="{7DD98805-4243-3B41-BC94-4D5290C9E393}" srcId="{2C23E2E7-F74E-A244-BC82-0D573A273450}" destId="{A3936E56-E6F9-E049-A1CB-F5DFB0599CF9}" srcOrd="5" destOrd="0" parTransId="{BCF11525-0157-3C41-87B8-C7F10B5EBDC4}" sibTransId="{91C3D703-9733-0541-A922-AE91FAF3FCBF}"/>
    <dgm:cxn modelId="{A9D6C106-C73A-A047-9ED0-E2CDD158176E}" type="presOf" srcId="{8366D1BB-94DD-A243-B6AD-D9AEF6994127}" destId="{33D07B06-EE27-B94D-9E04-52E034EA6B0D}" srcOrd="0" destOrd="0" presId="urn:microsoft.com/office/officeart/2005/8/layout/hierarchy5"/>
    <dgm:cxn modelId="{4C9A5A16-E1EC-9B4B-990E-16BC41BD57C0}" srcId="{D529E412-004B-BD4E-848A-6F0362829E89}" destId="{8B9318B8-FCC2-5043-A150-177F6C654A85}" srcOrd="0" destOrd="0" parTransId="{0E577F40-E824-D24F-B252-2DF3A4555F6E}" sibTransId="{1069D96A-9C49-3143-9B42-0D5747B34CFA}"/>
    <dgm:cxn modelId="{A7C08C17-8648-9E4A-AD75-DB29F112FF9B}" type="presOf" srcId="{400FA1D2-1679-B341-98A9-C6A8670645B2}" destId="{4DEBDE2B-3256-5C45-85EF-1CACA2B63E92}" srcOrd="1" destOrd="0" presId="urn:microsoft.com/office/officeart/2005/8/layout/hierarchy5"/>
    <dgm:cxn modelId="{06CC821F-9D77-9D49-A50F-F7BD5C3E2F9C}" type="presOf" srcId="{FF0B1F54-7233-9948-8481-82D98A7D82D9}" destId="{579CC7C6-0CC1-7241-A936-18C3B9F3D804}" srcOrd="0" destOrd="0" presId="urn:microsoft.com/office/officeart/2005/8/layout/hierarchy5"/>
    <dgm:cxn modelId="{2982C924-311F-D34B-868A-427CCF0E2572}" type="presOf" srcId="{CC96362C-57D5-F24B-A4F9-2C1E31898144}" destId="{6D094AE1-C185-F541-BEFD-795F2384AFF3}" srcOrd="0" destOrd="0" presId="urn:microsoft.com/office/officeart/2005/8/layout/hierarchy5"/>
    <dgm:cxn modelId="{75693F28-1552-EA49-BD4C-973BA254D065}" srcId="{6557D69F-865D-184D-8EB5-3D5E7DCCF696}" destId="{05DFF131-B5A4-ED4C-B096-AB5684561355}" srcOrd="0" destOrd="0" parTransId="{5E41E55D-5ED3-1946-B98C-AD2E5B02161B}" sibTransId="{888C3C32-F9EC-B948-93BD-6DC2644813C6}"/>
    <dgm:cxn modelId="{A639D229-C813-424E-B0A9-4DD8FF3D097E}" type="presOf" srcId="{ABC220AA-E5DE-7049-BD41-7518FAAD3530}" destId="{8FF81BCA-A850-A24B-B29A-035E752B8CB4}" srcOrd="0" destOrd="0" presId="urn:microsoft.com/office/officeart/2005/8/layout/hierarchy5"/>
    <dgm:cxn modelId="{9F9A432C-B991-5549-8961-591BAD5B7802}" type="presOf" srcId="{A3936E56-E6F9-E049-A1CB-F5DFB0599CF9}" destId="{71845732-FD36-0442-BD26-5CD272154385}" srcOrd="1" destOrd="0" presId="urn:microsoft.com/office/officeart/2005/8/layout/hierarchy5"/>
    <dgm:cxn modelId="{42B30A31-D697-C547-A121-72152E35B42B}" srcId="{8366D1BB-94DD-A243-B6AD-D9AEF6994127}" destId="{871B8959-566F-FC47-AB1F-23476277397D}" srcOrd="0" destOrd="0" parTransId="{400FA1D2-1679-B341-98A9-C6A8670645B2}" sibTransId="{829C2DD9-6791-794E-A0E3-77C8BB2F0B19}"/>
    <dgm:cxn modelId="{3AFD7E35-9323-E64C-9CE0-2860ADE7F50B}" srcId="{2C23E2E7-F74E-A244-BC82-0D573A273450}" destId="{ABC220AA-E5DE-7049-BD41-7518FAAD3530}" srcOrd="3" destOrd="0" parTransId="{8720B911-E080-F245-AE50-E06CA07A9E54}" sibTransId="{309EA397-62C7-6744-BD9A-F62286D8855A}"/>
    <dgm:cxn modelId="{AE3F8836-5CDE-D249-A8F5-9719D314CA4B}" type="presOf" srcId="{754EC93E-38C9-044B-A424-0E596C5A8286}" destId="{D166D9BD-C43C-8C42-8BB2-693E31F9FBDC}" srcOrd="1" destOrd="0" presId="urn:microsoft.com/office/officeart/2005/8/layout/hierarchy5"/>
    <dgm:cxn modelId="{0FA36439-B6E3-2D45-9515-55F59D45BD33}" type="presOf" srcId="{5E41E55D-5ED3-1946-B98C-AD2E5B02161B}" destId="{5EDD354B-1C86-C945-AE6B-D93F65C434F7}" srcOrd="1" destOrd="0" presId="urn:microsoft.com/office/officeart/2005/8/layout/hierarchy5"/>
    <dgm:cxn modelId="{66B27D39-455C-2244-8916-9C09AAC5B47D}" type="presOf" srcId="{04E76983-8622-3F4D-B3E1-7D65A11B3F43}" destId="{4468929A-B590-0941-B4BC-C5755FCDFD58}" srcOrd="1" destOrd="0" presId="urn:microsoft.com/office/officeart/2005/8/layout/hierarchy5"/>
    <dgm:cxn modelId="{ED0C0C3B-1D43-2C45-BB17-9660633BC3FA}" type="presOf" srcId="{8B9318B8-FCC2-5043-A150-177F6C654A85}" destId="{F0F11A3C-3B81-3A4B-9B68-85423CDF0F94}" srcOrd="0" destOrd="0" presId="urn:microsoft.com/office/officeart/2005/8/layout/hierarchy5"/>
    <dgm:cxn modelId="{3E14743C-CE1E-1F42-81C1-1978EAA494B9}" type="presOf" srcId="{6557D69F-865D-184D-8EB5-3D5E7DCCF696}" destId="{5F1B8F20-2507-B64A-B99E-12C1307A8956}" srcOrd="0" destOrd="0" presId="urn:microsoft.com/office/officeart/2005/8/layout/hierarchy5"/>
    <dgm:cxn modelId="{CA07433D-09CC-A046-B462-BFD921CCC50A}" srcId="{3124A455-0F56-FB43-B7D9-B993E53101F5}" destId="{D529E412-004B-BD4E-848A-6F0362829E89}" srcOrd="1" destOrd="0" parTransId="{754EC93E-38C9-044B-A424-0E596C5A8286}" sibTransId="{2F83F0B7-B9F1-1949-9E40-F14E6F8943C3}"/>
    <dgm:cxn modelId="{799B743D-63A0-7947-8687-047FBC1727E2}" type="presOf" srcId="{871B8959-566F-FC47-AB1F-23476277397D}" destId="{E21BCF88-3EAF-F54E-B327-A4AAE083DBA8}" srcOrd="0" destOrd="0" presId="urn:microsoft.com/office/officeart/2005/8/layout/hierarchy5"/>
    <dgm:cxn modelId="{7A3BCC3D-E8E5-2648-AC11-4FE35B49DC2E}" type="presOf" srcId="{04E76983-8622-3F4D-B3E1-7D65A11B3F43}" destId="{A36FC65F-845F-894D-B338-D7DED2D07C54}" srcOrd="0" destOrd="0" presId="urn:microsoft.com/office/officeart/2005/8/layout/hierarchy5"/>
    <dgm:cxn modelId="{35105440-96EA-BB44-8C3C-5EDAEE8B14C3}" type="presOf" srcId="{D786F100-994E-8B40-8B9D-9D7A9AAA7676}" destId="{D8EC8719-9DC5-924D-AD33-CCB1393E17D8}" srcOrd="0" destOrd="0" presId="urn:microsoft.com/office/officeart/2005/8/layout/hierarchy5"/>
    <dgm:cxn modelId="{B49B2144-49AD-E74D-B764-AC3B82AAE2AC}" type="presOf" srcId="{3124A455-0F56-FB43-B7D9-B993E53101F5}" destId="{E734AC99-E0A6-344C-9639-4A835E4D057C}" srcOrd="0" destOrd="0" presId="urn:microsoft.com/office/officeart/2005/8/layout/hierarchy5"/>
    <dgm:cxn modelId="{4F7CBA49-9482-DE44-903B-F5EC0FDAF838}" type="presOf" srcId="{C2CC4B8D-0210-3B4B-A274-F226242F8477}" destId="{9C0445B7-45C9-9D47-938A-C651EE2D006C}" srcOrd="0" destOrd="0" presId="urn:microsoft.com/office/officeart/2005/8/layout/hierarchy5"/>
    <dgm:cxn modelId="{D1CC5B4B-9DF1-4145-9131-0ADB53DD81A8}" type="presOf" srcId="{0E577F40-E824-D24F-B252-2DF3A4555F6E}" destId="{3494B957-E5A5-3A4C-BE1F-D2CAC7F3F1F3}" srcOrd="1" destOrd="0" presId="urn:microsoft.com/office/officeart/2005/8/layout/hierarchy5"/>
    <dgm:cxn modelId="{B726535A-7ED5-F041-826F-13C85BB0E43B}" type="presOf" srcId="{62F54057-CF2F-1644-8F6F-516C5E152DAD}" destId="{01D11D6B-56BF-3B4D-84AD-270F07E6E63D}" srcOrd="0" destOrd="0" presId="urn:microsoft.com/office/officeart/2005/8/layout/hierarchy5"/>
    <dgm:cxn modelId="{D0995E5B-3B95-9942-A2B4-4C12351D6724}" type="presOf" srcId="{2C23E2E7-F74E-A244-BC82-0D573A273450}" destId="{836A7F3B-FF93-F24A-AE5D-A013B08849C7}" srcOrd="0" destOrd="0" presId="urn:microsoft.com/office/officeart/2005/8/layout/hierarchy5"/>
    <dgm:cxn modelId="{A7C31769-2B2C-B247-8437-3CDFEA99C920}" srcId="{2C23E2E7-F74E-A244-BC82-0D573A273450}" destId="{FF0B1F54-7233-9948-8481-82D98A7D82D9}" srcOrd="2" destOrd="0" parTransId="{C8099F8E-EE6B-3F4E-8173-08BB1E2C7B73}" sibTransId="{E6C89800-DC8D-184D-8947-84BD30881421}"/>
    <dgm:cxn modelId="{6565286A-A877-0947-B41E-047EED432521}" type="presOf" srcId="{81F6C115-D2F7-7149-B8DC-91869E77873B}" destId="{413B88C0-72C4-C04E-9D23-6E3151ADE3D1}" srcOrd="0" destOrd="0" presId="urn:microsoft.com/office/officeart/2005/8/layout/hierarchy5"/>
    <dgm:cxn modelId="{880DD56E-BBF0-144B-8089-0913AB3EF49F}" type="presOf" srcId="{ABC220AA-E5DE-7049-BD41-7518FAAD3530}" destId="{CBCC2D7A-8750-4243-8082-F470E59FB960}" srcOrd="1" destOrd="0" presId="urn:microsoft.com/office/officeart/2005/8/layout/hierarchy5"/>
    <dgm:cxn modelId="{E5932D79-026D-704C-A327-77F4BC624EDA}" type="presOf" srcId="{D529E412-004B-BD4E-848A-6F0362829E89}" destId="{5DC2A07B-7462-FD4B-BC57-7D4252024C5B}" srcOrd="0" destOrd="0" presId="urn:microsoft.com/office/officeart/2005/8/layout/hierarchy5"/>
    <dgm:cxn modelId="{F147B97B-6C88-AE44-9B86-B122EE3D3CE5}" type="presOf" srcId="{760D33D5-3C67-834F-B0B8-FFE331169FBA}" destId="{97DD5374-45DD-E642-A444-319FC0DCF4F9}" srcOrd="1" destOrd="0" presId="urn:microsoft.com/office/officeart/2005/8/layout/hierarchy5"/>
    <dgm:cxn modelId="{2BBA3D84-13D1-E84C-BE6A-5ADB05CB27E8}" type="presOf" srcId="{754EC93E-38C9-044B-A424-0E596C5A8286}" destId="{E000EBCE-1A50-894D-8C58-555666215DC8}" srcOrd="0" destOrd="0" presId="urn:microsoft.com/office/officeart/2005/8/layout/hierarchy5"/>
    <dgm:cxn modelId="{189C4586-BBAC-7744-8A58-579B775A1F21}" srcId="{D786F100-994E-8B40-8B9D-9D7A9AAA7676}" destId="{81F6C115-D2F7-7149-B8DC-91869E77873B}" srcOrd="0" destOrd="0" parTransId="{CC96362C-57D5-F24B-A4F9-2C1E31898144}" sibTransId="{9247731A-40D8-8A4E-BC4D-68A7D495FAB8}"/>
    <dgm:cxn modelId="{A207728A-3140-6146-A99E-8303564E2643}" srcId="{2C23E2E7-F74E-A244-BC82-0D573A273450}" destId="{62F54057-CF2F-1644-8F6F-516C5E152DAD}" srcOrd="1" destOrd="0" parTransId="{D340B2FB-90EE-4449-9313-EE812F3021C7}" sibTransId="{BF05DAFA-8CDF-9E48-8629-3852F48E4177}"/>
    <dgm:cxn modelId="{2460A58A-5FD1-7F43-B3D2-D44B9EBBFDCC}" type="presOf" srcId="{41C32A89-5284-8249-BF89-8D805316B64F}" destId="{1F99A72E-3CA9-3541-9D2F-72A921B335CB}" srcOrd="0" destOrd="0" presId="urn:microsoft.com/office/officeart/2005/8/layout/hierarchy5"/>
    <dgm:cxn modelId="{B398AB95-FFDD-E04F-8021-AC49AB78CB4B}" type="presOf" srcId="{A3936E56-E6F9-E049-A1CB-F5DFB0599CF9}" destId="{6EF1F9DA-76DA-4644-AE8D-0B41D9B66FE6}" srcOrd="0" destOrd="0" presId="urn:microsoft.com/office/officeart/2005/8/layout/hierarchy5"/>
    <dgm:cxn modelId="{9539D395-ACD9-F241-99DB-0C5AD0EB2FFD}" srcId="{8B9318B8-FCC2-5043-A150-177F6C654A85}" destId="{D786F100-994E-8B40-8B9D-9D7A9AAA7676}" srcOrd="0" destOrd="0" parTransId="{41C32A89-5284-8249-BF89-8D805316B64F}" sibTransId="{D201360C-0386-BE46-AE3B-D3FE362EC46C}"/>
    <dgm:cxn modelId="{98314098-8556-134C-B351-2013DE491C20}" type="presOf" srcId="{0E577F40-E824-D24F-B252-2DF3A4555F6E}" destId="{D41044BB-9291-E648-BB74-C912B5D50538}" srcOrd="0" destOrd="0" presId="urn:microsoft.com/office/officeart/2005/8/layout/hierarchy5"/>
    <dgm:cxn modelId="{42A2889B-3287-F84D-B5B3-957933F8F146}" type="presOf" srcId="{CC96362C-57D5-F24B-A4F9-2C1E31898144}" destId="{67CA1239-CA23-9944-AF4C-3E6D89DD1061}" srcOrd="1" destOrd="0" presId="urn:microsoft.com/office/officeart/2005/8/layout/hierarchy5"/>
    <dgm:cxn modelId="{0C1DE7A3-F44A-2741-8A74-936A202918D1}" srcId="{871B8959-566F-FC47-AB1F-23476277397D}" destId="{6557D69F-865D-184D-8EB5-3D5E7DCCF696}" srcOrd="0" destOrd="0" parTransId="{760D33D5-3C67-834F-B0B8-FFE331169FBA}" sibTransId="{40D5F52E-FA4D-0A44-8AD5-771ED4200951}"/>
    <dgm:cxn modelId="{9C72BABC-E130-8D4A-BA51-57261EB15D4A}" type="presOf" srcId="{FF0B1F54-7233-9948-8481-82D98A7D82D9}" destId="{487854B0-BB86-D447-954D-1041378A9373}" srcOrd="1" destOrd="0" presId="urn:microsoft.com/office/officeart/2005/8/layout/hierarchy5"/>
    <dgm:cxn modelId="{04AD1BC8-80DE-B642-9419-89B64F4564F1}" type="presOf" srcId="{C2CC4B8D-0210-3B4B-A274-F226242F8477}" destId="{C9248DEE-CE41-4840-8012-1E25EB9C3201}" srcOrd="1" destOrd="0" presId="urn:microsoft.com/office/officeart/2005/8/layout/hierarchy5"/>
    <dgm:cxn modelId="{E9EA6CCE-E0D4-344F-8F51-13A10DDEC52D}" srcId="{2C23E2E7-F74E-A244-BC82-0D573A273450}" destId="{C2CC4B8D-0210-3B4B-A274-F226242F8477}" srcOrd="4" destOrd="0" parTransId="{A569CB07-967F-5144-BEE2-4604134E12F3}" sibTransId="{E1163EE7-338D-414A-A4F1-B9671B7BB983}"/>
    <dgm:cxn modelId="{56E94FD4-3AEE-8C48-BC51-056F2AE75F0E}" type="presOf" srcId="{5E41E55D-5ED3-1946-B98C-AD2E5B02161B}" destId="{B3289139-7D7D-8049-B1E5-7AF217608F69}" srcOrd="0" destOrd="0" presId="urn:microsoft.com/office/officeart/2005/8/layout/hierarchy5"/>
    <dgm:cxn modelId="{8708DCD9-BDD5-C348-BE4F-8E9EA7358230}" srcId="{3124A455-0F56-FB43-B7D9-B993E53101F5}" destId="{8366D1BB-94DD-A243-B6AD-D9AEF6994127}" srcOrd="0" destOrd="0" parTransId="{04E76983-8622-3F4D-B3E1-7D65A11B3F43}" sibTransId="{7B7C933A-64E6-E24E-9973-6FDE10A3DBB5}"/>
    <dgm:cxn modelId="{A4DFEADB-A447-D64B-BDF3-557C9B7B6F19}" type="presOf" srcId="{760D33D5-3C67-834F-B0B8-FFE331169FBA}" destId="{139C93BD-1D63-DF46-B632-37DE4188B644}" srcOrd="0" destOrd="0" presId="urn:microsoft.com/office/officeart/2005/8/layout/hierarchy5"/>
    <dgm:cxn modelId="{DC48F8E7-C3B1-544A-A8F5-B4875EA3E548}" type="presOf" srcId="{400FA1D2-1679-B341-98A9-C6A8670645B2}" destId="{B76044E0-A7E9-0F45-8C16-9180B81514FB}" srcOrd="0" destOrd="0" presId="urn:microsoft.com/office/officeart/2005/8/layout/hierarchy5"/>
    <dgm:cxn modelId="{EB39A9EB-15BF-ED4F-90FA-65D2CC48FBBF}" type="presOf" srcId="{41C32A89-5284-8249-BF89-8D805316B64F}" destId="{2B79B052-8AF1-3B4F-B841-B87EF6613C5C}" srcOrd="1" destOrd="0" presId="urn:microsoft.com/office/officeart/2005/8/layout/hierarchy5"/>
    <dgm:cxn modelId="{02A91CEF-8A1B-A54A-A5E9-E0A306189585}" type="presOf" srcId="{05DFF131-B5A4-ED4C-B096-AB5684561355}" destId="{3F46757A-AAC3-4C42-98AA-B21FBA297649}" srcOrd="0" destOrd="0" presId="urn:microsoft.com/office/officeart/2005/8/layout/hierarchy5"/>
    <dgm:cxn modelId="{407465F4-3036-8C42-9A63-0D6E04326F89}" srcId="{2C23E2E7-F74E-A244-BC82-0D573A273450}" destId="{3124A455-0F56-FB43-B7D9-B993E53101F5}" srcOrd="0" destOrd="0" parTransId="{F4D03D59-FAB5-DE46-88FA-47A745D0E772}" sibTransId="{EB50B91E-32CE-074C-BC73-175D06BAC74C}"/>
    <dgm:cxn modelId="{AAFB1DB8-5815-7B49-AADD-05772E414400}" type="presParOf" srcId="{836A7F3B-FF93-F24A-AE5D-A013B08849C7}" destId="{B7BBA7EC-A328-F849-AB22-FEEC2DF510F8}" srcOrd="0" destOrd="0" presId="urn:microsoft.com/office/officeart/2005/8/layout/hierarchy5"/>
    <dgm:cxn modelId="{4AA691B1-044A-A74C-BBD0-9B994FB33056}" type="presParOf" srcId="{B7BBA7EC-A328-F849-AB22-FEEC2DF510F8}" destId="{E3F7F5B3-3A75-2245-AF7F-680D0CB028AB}" srcOrd="0" destOrd="0" presId="urn:microsoft.com/office/officeart/2005/8/layout/hierarchy5"/>
    <dgm:cxn modelId="{E82BA1D5-91B2-F543-AB1C-C303D8FA0003}" type="presParOf" srcId="{B7BBA7EC-A328-F849-AB22-FEEC2DF510F8}" destId="{0F2EBE3B-E1B4-A946-B8F5-F7F7FD84245B}" srcOrd="1" destOrd="0" presId="urn:microsoft.com/office/officeart/2005/8/layout/hierarchy5"/>
    <dgm:cxn modelId="{1EA4F275-6119-FE42-A69F-3B3A5E6A7061}" type="presParOf" srcId="{0F2EBE3B-E1B4-A946-B8F5-F7F7FD84245B}" destId="{B7C00209-0FA2-CA49-9DDF-F3394D4A4002}" srcOrd="0" destOrd="0" presId="urn:microsoft.com/office/officeart/2005/8/layout/hierarchy5"/>
    <dgm:cxn modelId="{D414CC04-FD90-2341-951E-13CF8B8BB205}" type="presParOf" srcId="{B7C00209-0FA2-CA49-9DDF-F3394D4A4002}" destId="{E734AC99-E0A6-344C-9639-4A835E4D057C}" srcOrd="0" destOrd="0" presId="urn:microsoft.com/office/officeart/2005/8/layout/hierarchy5"/>
    <dgm:cxn modelId="{5FD015F4-8A31-C84A-A0E2-1C52A6A9CAEB}" type="presParOf" srcId="{B7C00209-0FA2-CA49-9DDF-F3394D4A4002}" destId="{DB3C3C7A-ED88-844E-A371-F84968827975}" srcOrd="1" destOrd="0" presId="urn:microsoft.com/office/officeart/2005/8/layout/hierarchy5"/>
    <dgm:cxn modelId="{1DEA63D8-A978-7440-86DE-133B58DD7D87}" type="presParOf" srcId="{DB3C3C7A-ED88-844E-A371-F84968827975}" destId="{A36FC65F-845F-894D-B338-D7DED2D07C54}" srcOrd="0" destOrd="0" presId="urn:microsoft.com/office/officeart/2005/8/layout/hierarchy5"/>
    <dgm:cxn modelId="{4F7D69B3-97D8-8340-85CB-A041DF10B217}" type="presParOf" srcId="{A36FC65F-845F-894D-B338-D7DED2D07C54}" destId="{4468929A-B590-0941-B4BC-C5755FCDFD58}" srcOrd="0" destOrd="0" presId="urn:microsoft.com/office/officeart/2005/8/layout/hierarchy5"/>
    <dgm:cxn modelId="{DCA9F1B0-BE34-1D4A-8F20-64500704A8D7}" type="presParOf" srcId="{DB3C3C7A-ED88-844E-A371-F84968827975}" destId="{9694E397-70D3-C444-8BE6-F1C7A5CC7254}" srcOrd="1" destOrd="0" presId="urn:microsoft.com/office/officeart/2005/8/layout/hierarchy5"/>
    <dgm:cxn modelId="{0A5C9AF2-A84C-FA40-9EEF-78E09D852A69}" type="presParOf" srcId="{9694E397-70D3-C444-8BE6-F1C7A5CC7254}" destId="{33D07B06-EE27-B94D-9E04-52E034EA6B0D}" srcOrd="0" destOrd="0" presId="urn:microsoft.com/office/officeart/2005/8/layout/hierarchy5"/>
    <dgm:cxn modelId="{ED213765-2E43-934D-AF1A-73E3EEFC6996}" type="presParOf" srcId="{9694E397-70D3-C444-8BE6-F1C7A5CC7254}" destId="{C48733E1-095B-E343-8AEF-743517F42E83}" srcOrd="1" destOrd="0" presId="urn:microsoft.com/office/officeart/2005/8/layout/hierarchy5"/>
    <dgm:cxn modelId="{0A86541E-89C9-5F4E-9661-E30F15D10F31}" type="presParOf" srcId="{C48733E1-095B-E343-8AEF-743517F42E83}" destId="{B76044E0-A7E9-0F45-8C16-9180B81514FB}" srcOrd="0" destOrd="0" presId="urn:microsoft.com/office/officeart/2005/8/layout/hierarchy5"/>
    <dgm:cxn modelId="{8CD2DC74-BF55-684F-ACE9-35B3356266CD}" type="presParOf" srcId="{B76044E0-A7E9-0F45-8C16-9180B81514FB}" destId="{4DEBDE2B-3256-5C45-85EF-1CACA2B63E92}" srcOrd="0" destOrd="0" presId="urn:microsoft.com/office/officeart/2005/8/layout/hierarchy5"/>
    <dgm:cxn modelId="{32B91D07-69EB-324F-A5CC-88ECD8A7833F}" type="presParOf" srcId="{C48733E1-095B-E343-8AEF-743517F42E83}" destId="{8F6B900E-9921-204B-A2E6-DDD7FED3F43F}" srcOrd="1" destOrd="0" presId="urn:microsoft.com/office/officeart/2005/8/layout/hierarchy5"/>
    <dgm:cxn modelId="{0E1ADCA0-D901-7348-9B78-3C5A8EC8989F}" type="presParOf" srcId="{8F6B900E-9921-204B-A2E6-DDD7FED3F43F}" destId="{E21BCF88-3EAF-F54E-B327-A4AAE083DBA8}" srcOrd="0" destOrd="0" presId="urn:microsoft.com/office/officeart/2005/8/layout/hierarchy5"/>
    <dgm:cxn modelId="{61AAD017-D107-F343-98F5-B1F6CF2C1DFC}" type="presParOf" srcId="{8F6B900E-9921-204B-A2E6-DDD7FED3F43F}" destId="{2D699F05-73A5-9347-9506-229A8244CCE8}" srcOrd="1" destOrd="0" presId="urn:microsoft.com/office/officeart/2005/8/layout/hierarchy5"/>
    <dgm:cxn modelId="{CD017E54-ECBE-3940-BAD8-CBBD2B7006B0}" type="presParOf" srcId="{2D699F05-73A5-9347-9506-229A8244CCE8}" destId="{139C93BD-1D63-DF46-B632-37DE4188B644}" srcOrd="0" destOrd="0" presId="urn:microsoft.com/office/officeart/2005/8/layout/hierarchy5"/>
    <dgm:cxn modelId="{7E1F117B-4724-A342-875C-557E22DC0333}" type="presParOf" srcId="{139C93BD-1D63-DF46-B632-37DE4188B644}" destId="{97DD5374-45DD-E642-A444-319FC0DCF4F9}" srcOrd="0" destOrd="0" presId="urn:microsoft.com/office/officeart/2005/8/layout/hierarchy5"/>
    <dgm:cxn modelId="{2D16C398-3402-F745-8FBE-33741EC7E138}" type="presParOf" srcId="{2D699F05-73A5-9347-9506-229A8244CCE8}" destId="{E6549E4B-7D71-CA4E-9924-050712508469}" srcOrd="1" destOrd="0" presId="urn:microsoft.com/office/officeart/2005/8/layout/hierarchy5"/>
    <dgm:cxn modelId="{7A2B1919-F81E-614D-828E-6D714EA1A17A}" type="presParOf" srcId="{E6549E4B-7D71-CA4E-9924-050712508469}" destId="{5F1B8F20-2507-B64A-B99E-12C1307A8956}" srcOrd="0" destOrd="0" presId="urn:microsoft.com/office/officeart/2005/8/layout/hierarchy5"/>
    <dgm:cxn modelId="{C2552997-031F-CD45-AAFB-92A51374B997}" type="presParOf" srcId="{E6549E4B-7D71-CA4E-9924-050712508469}" destId="{AF036F62-D3D6-2B4A-B64B-4FA547E45CFA}" srcOrd="1" destOrd="0" presId="urn:microsoft.com/office/officeart/2005/8/layout/hierarchy5"/>
    <dgm:cxn modelId="{FE7C8192-F404-5545-A761-26EEDF9A7CC6}" type="presParOf" srcId="{AF036F62-D3D6-2B4A-B64B-4FA547E45CFA}" destId="{B3289139-7D7D-8049-B1E5-7AF217608F69}" srcOrd="0" destOrd="0" presId="urn:microsoft.com/office/officeart/2005/8/layout/hierarchy5"/>
    <dgm:cxn modelId="{42AA0BA7-CA70-C84D-B054-A6B231C7D473}" type="presParOf" srcId="{B3289139-7D7D-8049-B1E5-7AF217608F69}" destId="{5EDD354B-1C86-C945-AE6B-D93F65C434F7}" srcOrd="0" destOrd="0" presId="urn:microsoft.com/office/officeart/2005/8/layout/hierarchy5"/>
    <dgm:cxn modelId="{B22D8CBA-F240-EF4E-AB70-F4230DF8CE2F}" type="presParOf" srcId="{AF036F62-D3D6-2B4A-B64B-4FA547E45CFA}" destId="{6DA6A473-6285-F64F-88F4-25C8D2D5EB66}" srcOrd="1" destOrd="0" presId="urn:microsoft.com/office/officeart/2005/8/layout/hierarchy5"/>
    <dgm:cxn modelId="{77653C0E-7D05-EC4F-A610-79C43D55BB42}" type="presParOf" srcId="{6DA6A473-6285-F64F-88F4-25C8D2D5EB66}" destId="{3F46757A-AAC3-4C42-98AA-B21FBA297649}" srcOrd="0" destOrd="0" presId="urn:microsoft.com/office/officeart/2005/8/layout/hierarchy5"/>
    <dgm:cxn modelId="{5500C58E-6E18-4F42-98BA-31FABBCB7A98}" type="presParOf" srcId="{6DA6A473-6285-F64F-88F4-25C8D2D5EB66}" destId="{2C0C81DC-5B32-814D-BBC5-ECE9CB10A3F1}" srcOrd="1" destOrd="0" presId="urn:microsoft.com/office/officeart/2005/8/layout/hierarchy5"/>
    <dgm:cxn modelId="{EFF31A44-0F2A-0146-A8A9-CA2A26168224}" type="presParOf" srcId="{DB3C3C7A-ED88-844E-A371-F84968827975}" destId="{E000EBCE-1A50-894D-8C58-555666215DC8}" srcOrd="2" destOrd="0" presId="urn:microsoft.com/office/officeart/2005/8/layout/hierarchy5"/>
    <dgm:cxn modelId="{5F669B9F-9594-E843-9A59-C08B00A3E3DB}" type="presParOf" srcId="{E000EBCE-1A50-894D-8C58-555666215DC8}" destId="{D166D9BD-C43C-8C42-8BB2-693E31F9FBDC}" srcOrd="0" destOrd="0" presId="urn:microsoft.com/office/officeart/2005/8/layout/hierarchy5"/>
    <dgm:cxn modelId="{2943A91B-E614-3F40-BBC7-ABAFEE1E5D59}" type="presParOf" srcId="{DB3C3C7A-ED88-844E-A371-F84968827975}" destId="{F1CCE1E7-D096-F646-AB1B-EC87D9EC8D29}" srcOrd="3" destOrd="0" presId="urn:microsoft.com/office/officeart/2005/8/layout/hierarchy5"/>
    <dgm:cxn modelId="{DBC0DD48-2995-424C-BF00-CC0E7F4D2058}" type="presParOf" srcId="{F1CCE1E7-D096-F646-AB1B-EC87D9EC8D29}" destId="{5DC2A07B-7462-FD4B-BC57-7D4252024C5B}" srcOrd="0" destOrd="0" presId="urn:microsoft.com/office/officeart/2005/8/layout/hierarchy5"/>
    <dgm:cxn modelId="{74998D3E-2AE4-334E-B7A6-81F5599BB56C}" type="presParOf" srcId="{F1CCE1E7-D096-F646-AB1B-EC87D9EC8D29}" destId="{492CA100-2F6E-CA4F-AC9A-B7375E867909}" srcOrd="1" destOrd="0" presId="urn:microsoft.com/office/officeart/2005/8/layout/hierarchy5"/>
    <dgm:cxn modelId="{87032FCD-080D-FE45-BD8D-74A7C4035B9F}" type="presParOf" srcId="{492CA100-2F6E-CA4F-AC9A-B7375E867909}" destId="{D41044BB-9291-E648-BB74-C912B5D50538}" srcOrd="0" destOrd="0" presId="urn:microsoft.com/office/officeart/2005/8/layout/hierarchy5"/>
    <dgm:cxn modelId="{74613E8F-1A8C-9E45-94BB-452466EFDC24}" type="presParOf" srcId="{D41044BB-9291-E648-BB74-C912B5D50538}" destId="{3494B957-E5A5-3A4C-BE1F-D2CAC7F3F1F3}" srcOrd="0" destOrd="0" presId="urn:microsoft.com/office/officeart/2005/8/layout/hierarchy5"/>
    <dgm:cxn modelId="{6E4893C2-B7FC-4546-9726-DCD56E8D7A65}" type="presParOf" srcId="{492CA100-2F6E-CA4F-AC9A-B7375E867909}" destId="{2A8E4FC2-7950-524A-AA11-89F7FBB13349}" srcOrd="1" destOrd="0" presId="urn:microsoft.com/office/officeart/2005/8/layout/hierarchy5"/>
    <dgm:cxn modelId="{2BB25F8C-9445-5447-9428-3B9164DE00C9}" type="presParOf" srcId="{2A8E4FC2-7950-524A-AA11-89F7FBB13349}" destId="{F0F11A3C-3B81-3A4B-9B68-85423CDF0F94}" srcOrd="0" destOrd="0" presId="urn:microsoft.com/office/officeart/2005/8/layout/hierarchy5"/>
    <dgm:cxn modelId="{A6133987-E3A2-DB4B-B0A2-92A54BB8627A}" type="presParOf" srcId="{2A8E4FC2-7950-524A-AA11-89F7FBB13349}" destId="{F87A287D-CDF5-A04B-A047-13F27F22C9D9}" srcOrd="1" destOrd="0" presId="urn:microsoft.com/office/officeart/2005/8/layout/hierarchy5"/>
    <dgm:cxn modelId="{50EB669D-D2EF-A242-98F4-35158C57B53D}" type="presParOf" srcId="{F87A287D-CDF5-A04B-A047-13F27F22C9D9}" destId="{1F99A72E-3CA9-3541-9D2F-72A921B335CB}" srcOrd="0" destOrd="0" presId="urn:microsoft.com/office/officeart/2005/8/layout/hierarchy5"/>
    <dgm:cxn modelId="{76F7BBAE-E1D5-594E-BFAF-78E261E93E66}" type="presParOf" srcId="{1F99A72E-3CA9-3541-9D2F-72A921B335CB}" destId="{2B79B052-8AF1-3B4F-B841-B87EF6613C5C}" srcOrd="0" destOrd="0" presId="urn:microsoft.com/office/officeart/2005/8/layout/hierarchy5"/>
    <dgm:cxn modelId="{CCCC07DE-D957-2C40-8EB2-E82C88FBCD0A}" type="presParOf" srcId="{F87A287D-CDF5-A04B-A047-13F27F22C9D9}" destId="{6C89E4CC-37C2-A14B-B591-EED84566A839}" srcOrd="1" destOrd="0" presId="urn:microsoft.com/office/officeart/2005/8/layout/hierarchy5"/>
    <dgm:cxn modelId="{355C5090-5B6B-204E-94AD-A2DDB160CDAC}" type="presParOf" srcId="{6C89E4CC-37C2-A14B-B591-EED84566A839}" destId="{D8EC8719-9DC5-924D-AD33-CCB1393E17D8}" srcOrd="0" destOrd="0" presId="urn:microsoft.com/office/officeart/2005/8/layout/hierarchy5"/>
    <dgm:cxn modelId="{3AB63F3B-29AE-064B-AE54-1C4943A87924}" type="presParOf" srcId="{6C89E4CC-37C2-A14B-B591-EED84566A839}" destId="{1D11B5CF-F70D-6E42-94C9-01506CA6F37D}" srcOrd="1" destOrd="0" presId="urn:microsoft.com/office/officeart/2005/8/layout/hierarchy5"/>
    <dgm:cxn modelId="{0945BC05-B832-5B44-9476-64B876E75E8A}" type="presParOf" srcId="{1D11B5CF-F70D-6E42-94C9-01506CA6F37D}" destId="{6D094AE1-C185-F541-BEFD-795F2384AFF3}" srcOrd="0" destOrd="0" presId="urn:microsoft.com/office/officeart/2005/8/layout/hierarchy5"/>
    <dgm:cxn modelId="{3B4BA083-7FA6-1549-AABB-B8DCC16AA92B}" type="presParOf" srcId="{6D094AE1-C185-F541-BEFD-795F2384AFF3}" destId="{67CA1239-CA23-9944-AF4C-3E6D89DD1061}" srcOrd="0" destOrd="0" presId="urn:microsoft.com/office/officeart/2005/8/layout/hierarchy5"/>
    <dgm:cxn modelId="{54C87C39-0798-244E-ABF7-9720BCD9FAE2}" type="presParOf" srcId="{1D11B5CF-F70D-6E42-94C9-01506CA6F37D}" destId="{68687896-578E-3143-8728-9E4AE77E596D}" srcOrd="1" destOrd="0" presId="urn:microsoft.com/office/officeart/2005/8/layout/hierarchy5"/>
    <dgm:cxn modelId="{EAD12465-E862-6947-860A-9097D685C640}" type="presParOf" srcId="{68687896-578E-3143-8728-9E4AE77E596D}" destId="{413B88C0-72C4-C04E-9D23-6E3151ADE3D1}" srcOrd="0" destOrd="0" presId="urn:microsoft.com/office/officeart/2005/8/layout/hierarchy5"/>
    <dgm:cxn modelId="{88537015-98B6-C74D-A33D-31D3819BCD30}" type="presParOf" srcId="{68687896-578E-3143-8728-9E4AE77E596D}" destId="{798A184D-9A3C-2547-A053-B80042AC2F7B}" srcOrd="1" destOrd="0" presId="urn:microsoft.com/office/officeart/2005/8/layout/hierarchy5"/>
    <dgm:cxn modelId="{EC671E4C-DC8B-1D44-8A8C-18F4D4E4FF9F}" type="presParOf" srcId="{836A7F3B-FF93-F24A-AE5D-A013B08849C7}" destId="{6ACFD024-67F9-7142-9BE5-72BFCCEFC4F5}" srcOrd="1" destOrd="0" presId="urn:microsoft.com/office/officeart/2005/8/layout/hierarchy5"/>
    <dgm:cxn modelId="{D769F1A3-03EC-0C4B-9CDD-091B6A3A01D5}" type="presParOf" srcId="{6ACFD024-67F9-7142-9BE5-72BFCCEFC4F5}" destId="{58D10D29-D492-0D41-BEF7-C3441C18901F}" srcOrd="0" destOrd="0" presId="urn:microsoft.com/office/officeart/2005/8/layout/hierarchy5"/>
    <dgm:cxn modelId="{15F408B4-E3F5-724E-B4BA-CC66EB1201D4}" type="presParOf" srcId="{58D10D29-D492-0D41-BEF7-C3441C18901F}" destId="{01D11D6B-56BF-3B4D-84AD-270F07E6E63D}" srcOrd="0" destOrd="0" presId="urn:microsoft.com/office/officeart/2005/8/layout/hierarchy5"/>
    <dgm:cxn modelId="{10C4EEF8-124B-A64C-A148-10A2D94952EA}" type="presParOf" srcId="{58D10D29-D492-0D41-BEF7-C3441C18901F}" destId="{6B63A7A2-9733-3747-91CB-5A9A41BC7DA7}" srcOrd="1" destOrd="0" presId="urn:microsoft.com/office/officeart/2005/8/layout/hierarchy5"/>
    <dgm:cxn modelId="{67A87FDF-CB10-F941-AF53-F4C2BFA93398}" type="presParOf" srcId="{6ACFD024-67F9-7142-9BE5-72BFCCEFC4F5}" destId="{09C60A60-0745-5E4E-BDA1-C5E92A5AA4AC}" srcOrd="1" destOrd="0" presId="urn:microsoft.com/office/officeart/2005/8/layout/hierarchy5"/>
    <dgm:cxn modelId="{10F5F1B6-9C17-5E4D-AC3F-C7A0B8DF9D8E}" type="presParOf" srcId="{09C60A60-0745-5E4E-BDA1-C5E92A5AA4AC}" destId="{062CCCA1-8E01-8946-8C7B-4DBF5174471F}" srcOrd="0" destOrd="0" presId="urn:microsoft.com/office/officeart/2005/8/layout/hierarchy5"/>
    <dgm:cxn modelId="{873D08FE-15B0-964C-A5E1-A01CEADEC32B}" type="presParOf" srcId="{6ACFD024-67F9-7142-9BE5-72BFCCEFC4F5}" destId="{B11A128E-0810-024F-8098-8C2059A38F0F}" srcOrd="2" destOrd="0" presId="urn:microsoft.com/office/officeart/2005/8/layout/hierarchy5"/>
    <dgm:cxn modelId="{B3A03758-6171-2749-95B3-70BD7A735008}" type="presParOf" srcId="{B11A128E-0810-024F-8098-8C2059A38F0F}" destId="{579CC7C6-0CC1-7241-A936-18C3B9F3D804}" srcOrd="0" destOrd="0" presId="urn:microsoft.com/office/officeart/2005/8/layout/hierarchy5"/>
    <dgm:cxn modelId="{87893057-6B0E-944B-BC3F-147918F23A93}" type="presParOf" srcId="{B11A128E-0810-024F-8098-8C2059A38F0F}" destId="{487854B0-BB86-D447-954D-1041378A9373}" srcOrd="1" destOrd="0" presId="urn:microsoft.com/office/officeart/2005/8/layout/hierarchy5"/>
    <dgm:cxn modelId="{EC420A86-88B6-864E-A26E-5137F0362B2C}" type="presParOf" srcId="{6ACFD024-67F9-7142-9BE5-72BFCCEFC4F5}" destId="{839A9C4B-6E21-AD46-B707-37E681311DAC}" srcOrd="3" destOrd="0" presId="urn:microsoft.com/office/officeart/2005/8/layout/hierarchy5"/>
    <dgm:cxn modelId="{EEDDD919-4D47-3A4C-8F1D-62ACC239BD70}" type="presParOf" srcId="{839A9C4B-6E21-AD46-B707-37E681311DAC}" destId="{2A648F9E-A646-D14E-80F9-32FCA6A95984}" srcOrd="0" destOrd="0" presId="urn:microsoft.com/office/officeart/2005/8/layout/hierarchy5"/>
    <dgm:cxn modelId="{4B26233F-E405-0941-9F9B-B26D6C538984}" type="presParOf" srcId="{6ACFD024-67F9-7142-9BE5-72BFCCEFC4F5}" destId="{5A25F0AF-14C0-3747-A224-23D3EE548D87}" srcOrd="4" destOrd="0" presId="urn:microsoft.com/office/officeart/2005/8/layout/hierarchy5"/>
    <dgm:cxn modelId="{E7A0F757-450D-C14D-A6B9-BD4EAE057266}" type="presParOf" srcId="{5A25F0AF-14C0-3747-A224-23D3EE548D87}" destId="{8FF81BCA-A850-A24B-B29A-035E752B8CB4}" srcOrd="0" destOrd="0" presId="urn:microsoft.com/office/officeart/2005/8/layout/hierarchy5"/>
    <dgm:cxn modelId="{E8864636-9426-2242-B2FD-0B6F2DC783EE}" type="presParOf" srcId="{5A25F0AF-14C0-3747-A224-23D3EE548D87}" destId="{CBCC2D7A-8750-4243-8082-F470E59FB960}" srcOrd="1" destOrd="0" presId="urn:microsoft.com/office/officeart/2005/8/layout/hierarchy5"/>
    <dgm:cxn modelId="{556AC1AA-9AB4-CF44-8029-AFC1DF17576A}" type="presParOf" srcId="{6ACFD024-67F9-7142-9BE5-72BFCCEFC4F5}" destId="{3CC4C1CF-3153-7D4C-B235-A28743951C9D}" srcOrd="5" destOrd="0" presId="urn:microsoft.com/office/officeart/2005/8/layout/hierarchy5"/>
    <dgm:cxn modelId="{131E6DEF-B8BE-404E-A149-9B6E129F659A}" type="presParOf" srcId="{3CC4C1CF-3153-7D4C-B235-A28743951C9D}" destId="{5B45652F-AD77-6948-B8B5-49226A16A7E6}" srcOrd="0" destOrd="0" presId="urn:microsoft.com/office/officeart/2005/8/layout/hierarchy5"/>
    <dgm:cxn modelId="{7454CC32-1F6D-D849-9526-F9E93969D3C8}" type="presParOf" srcId="{6ACFD024-67F9-7142-9BE5-72BFCCEFC4F5}" destId="{B87B0F7E-1EAE-F945-96FA-29765B27FF75}" srcOrd="6" destOrd="0" presId="urn:microsoft.com/office/officeart/2005/8/layout/hierarchy5"/>
    <dgm:cxn modelId="{BF539A9D-AD4A-2241-9547-DD2A21FB5C81}" type="presParOf" srcId="{B87B0F7E-1EAE-F945-96FA-29765B27FF75}" destId="{9C0445B7-45C9-9D47-938A-C651EE2D006C}" srcOrd="0" destOrd="0" presId="urn:microsoft.com/office/officeart/2005/8/layout/hierarchy5"/>
    <dgm:cxn modelId="{4D500F69-49A8-424C-A0BF-B39EC7A8E9DA}" type="presParOf" srcId="{B87B0F7E-1EAE-F945-96FA-29765B27FF75}" destId="{C9248DEE-CE41-4840-8012-1E25EB9C3201}" srcOrd="1" destOrd="0" presId="urn:microsoft.com/office/officeart/2005/8/layout/hierarchy5"/>
    <dgm:cxn modelId="{BF414041-EEDC-954C-924F-8B4C0D6254CC}" type="presParOf" srcId="{6ACFD024-67F9-7142-9BE5-72BFCCEFC4F5}" destId="{ADDF3760-309F-9E4F-9AA2-4680B18A19F6}" srcOrd="7" destOrd="0" presId="urn:microsoft.com/office/officeart/2005/8/layout/hierarchy5"/>
    <dgm:cxn modelId="{1E5D72BD-C0CC-6A4A-8AA2-9A308C1F3C88}" type="presParOf" srcId="{ADDF3760-309F-9E4F-9AA2-4680B18A19F6}" destId="{AAFF68F0-163E-164E-BDF0-D12151927463}" srcOrd="0" destOrd="0" presId="urn:microsoft.com/office/officeart/2005/8/layout/hierarchy5"/>
    <dgm:cxn modelId="{175A5D31-C53E-E242-AE1B-4084ABCBA89C}" type="presParOf" srcId="{6ACFD024-67F9-7142-9BE5-72BFCCEFC4F5}" destId="{193191CE-2043-594D-96F2-EACC74434B75}" srcOrd="8" destOrd="0" presId="urn:microsoft.com/office/officeart/2005/8/layout/hierarchy5"/>
    <dgm:cxn modelId="{70A8CACC-0590-2742-9818-9DB918AAF3BF}" type="presParOf" srcId="{193191CE-2043-594D-96F2-EACC74434B75}" destId="{6EF1F9DA-76DA-4644-AE8D-0B41D9B66FE6}" srcOrd="0" destOrd="0" presId="urn:microsoft.com/office/officeart/2005/8/layout/hierarchy5"/>
    <dgm:cxn modelId="{EFD27F49-AA25-BA43-B34C-5EBE142BFE90}" type="presParOf" srcId="{193191CE-2043-594D-96F2-EACC74434B75}" destId="{71845732-FD36-0442-BD26-5CD272154385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9BE63-68A0-44C8-8E34-24DB65034DF2}">
      <dsp:nvSpPr>
        <dsp:cNvPr id="0" name=""/>
        <dsp:cNvSpPr/>
      </dsp:nvSpPr>
      <dsp:spPr>
        <a:xfrm>
          <a:off x="4258" y="372865"/>
          <a:ext cx="2807604" cy="27403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Real Persons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and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Public/Private Entities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noProof="0" dirty="0"/>
            <a:t>with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Professional/Commercial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Purposes</a:t>
          </a:r>
        </a:p>
      </dsp:txBody>
      <dsp:txXfrm>
        <a:off x="415422" y="774174"/>
        <a:ext cx="1985276" cy="1937693"/>
      </dsp:txXfrm>
    </dsp:sp>
    <dsp:sp modelId="{CFB97EFF-BF99-469F-BD3A-2C98BE365BDA}">
      <dsp:nvSpPr>
        <dsp:cNvPr id="0" name=""/>
        <dsp:cNvSpPr/>
      </dsp:nvSpPr>
      <dsp:spPr>
        <a:xfrm rot="19041445">
          <a:off x="2773996" y="1355572"/>
          <a:ext cx="9171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7174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AF5821-46BC-4468-9DAB-8E7F2DF71DD3}">
      <dsp:nvSpPr>
        <dsp:cNvPr id="0" name=""/>
        <dsp:cNvSpPr/>
      </dsp:nvSpPr>
      <dsp:spPr>
        <a:xfrm rot="13358555">
          <a:off x="6432024" y="1355572"/>
          <a:ext cx="9171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7174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AA7285-8556-4118-82A0-8E8181E77E60}">
      <dsp:nvSpPr>
        <dsp:cNvPr id="0" name=""/>
        <dsp:cNvSpPr/>
      </dsp:nvSpPr>
      <dsp:spPr>
        <a:xfrm>
          <a:off x="3569917" y="1044915"/>
          <a:ext cx="328169" cy="0"/>
        </a:xfrm>
        <a:prstGeom prst="line">
          <a:avLst/>
        </a:pr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F7BED-E336-4A0A-9930-6BD4D2A00D7C}">
      <dsp:nvSpPr>
        <dsp:cNvPr id="0" name=""/>
        <dsp:cNvSpPr/>
      </dsp:nvSpPr>
      <dsp:spPr>
        <a:xfrm>
          <a:off x="3898086" y="346808"/>
          <a:ext cx="2327021" cy="139621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 err="1"/>
            <a:t>All</a:t>
          </a:r>
          <a:r>
            <a:rPr lang="tr-TR" sz="2500" kern="1200" dirty="0"/>
            <a:t> </a:t>
          </a:r>
          <a:r>
            <a:rPr lang="tr-TR" sz="2500" kern="1200" dirty="0" err="1"/>
            <a:t>kind</a:t>
          </a:r>
          <a:r>
            <a:rPr lang="tr-TR" sz="2500" kern="1200" dirty="0"/>
            <a:t> of </a:t>
          </a:r>
          <a:r>
            <a:rPr lang="tr-TR" sz="2500" kern="1200" dirty="0" err="1"/>
            <a:t>contracts</a:t>
          </a:r>
          <a:r>
            <a:rPr lang="tr-TR" sz="2500" kern="1200" dirty="0"/>
            <a:t>  </a:t>
          </a:r>
          <a:r>
            <a:rPr lang="tr-TR" sz="2500" kern="1200" dirty="0" err="1"/>
            <a:t>including</a:t>
          </a:r>
          <a:r>
            <a:rPr lang="tr-TR" sz="2500" kern="1200" dirty="0"/>
            <a:t>:</a:t>
          </a:r>
        </a:p>
      </dsp:txBody>
      <dsp:txXfrm>
        <a:off x="3898086" y="346808"/>
        <a:ext cx="2327021" cy="1396212"/>
      </dsp:txXfrm>
    </dsp:sp>
    <dsp:sp modelId="{5175D79C-8AD1-4502-9DC7-1FF8C93FFAF8}">
      <dsp:nvSpPr>
        <dsp:cNvPr id="0" name=""/>
        <dsp:cNvSpPr/>
      </dsp:nvSpPr>
      <dsp:spPr>
        <a:xfrm>
          <a:off x="6225108" y="1044915"/>
          <a:ext cx="328169" cy="0"/>
        </a:xfrm>
        <a:prstGeom prst="line">
          <a:avLst/>
        </a:pr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B7601-DF02-4531-893F-53F2B23386C0}">
      <dsp:nvSpPr>
        <dsp:cNvPr id="0" name=""/>
        <dsp:cNvSpPr/>
      </dsp:nvSpPr>
      <dsp:spPr>
        <a:xfrm rot="2558555">
          <a:off x="2773996" y="2130470"/>
          <a:ext cx="9171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7174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E0B795-44E3-42AC-9360-F45D85185553}">
      <dsp:nvSpPr>
        <dsp:cNvPr id="0" name=""/>
        <dsp:cNvSpPr/>
      </dsp:nvSpPr>
      <dsp:spPr>
        <a:xfrm rot="8241445">
          <a:off x="6432024" y="2130470"/>
          <a:ext cx="9171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7174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E467D-D6CD-4DE7-B7C9-874415D5E884}">
      <dsp:nvSpPr>
        <dsp:cNvPr id="0" name=""/>
        <dsp:cNvSpPr/>
      </dsp:nvSpPr>
      <dsp:spPr>
        <a:xfrm>
          <a:off x="3569917" y="2441127"/>
          <a:ext cx="328169" cy="0"/>
        </a:xfrm>
        <a:prstGeom prst="line">
          <a:avLst/>
        </a:pr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97B3A-D87E-456E-93CE-0EDEBE2C0986}">
      <dsp:nvSpPr>
        <dsp:cNvPr id="0" name=""/>
        <dsp:cNvSpPr/>
      </dsp:nvSpPr>
      <dsp:spPr>
        <a:xfrm>
          <a:off x="3898086" y="1743021"/>
          <a:ext cx="2327021" cy="139621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/>
            <a:t>sale</a:t>
          </a:r>
          <a:r>
            <a:rPr lang="tr-TR" sz="2400" kern="1200" dirty="0"/>
            <a:t>, </a:t>
          </a:r>
          <a:r>
            <a:rPr lang="tr-TR" sz="2400" kern="1200" dirty="0" err="1"/>
            <a:t>rent</a:t>
          </a:r>
          <a:r>
            <a:rPr lang="tr-TR" sz="2400" kern="1200" dirty="0"/>
            <a:t>, </a:t>
          </a:r>
          <a:r>
            <a:rPr lang="tr-TR" sz="2400" kern="1200" dirty="0" err="1"/>
            <a:t>transportation</a:t>
          </a:r>
          <a:r>
            <a:rPr lang="tr-TR" sz="2400" kern="1200" dirty="0"/>
            <a:t>, </a:t>
          </a:r>
          <a:r>
            <a:rPr lang="tr-TR" sz="2400" kern="1200" dirty="0" err="1"/>
            <a:t>banking</a:t>
          </a:r>
          <a:r>
            <a:rPr lang="tr-TR" sz="2400" kern="1200" dirty="0"/>
            <a:t>, </a:t>
          </a:r>
          <a:r>
            <a:rPr lang="tr-TR" sz="2400" kern="1200" dirty="0" err="1"/>
            <a:t>insurance</a:t>
          </a:r>
          <a:r>
            <a:rPr lang="tr-TR" sz="2400" kern="1200" dirty="0"/>
            <a:t>     </a:t>
          </a:r>
          <a:r>
            <a:rPr lang="tr-TR" sz="2400" kern="1200" dirty="0" err="1"/>
            <a:t>etc</a:t>
          </a:r>
          <a:r>
            <a:rPr lang="tr-TR" sz="2400" kern="1200" dirty="0"/>
            <a:t>.</a:t>
          </a:r>
        </a:p>
      </dsp:txBody>
      <dsp:txXfrm>
        <a:off x="3898086" y="1743021"/>
        <a:ext cx="2327021" cy="1396212"/>
      </dsp:txXfrm>
    </dsp:sp>
    <dsp:sp modelId="{0E5F45F0-4B02-46B0-99F7-39306D24C95C}">
      <dsp:nvSpPr>
        <dsp:cNvPr id="0" name=""/>
        <dsp:cNvSpPr/>
      </dsp:nvSpPr>
      <dsp:spPr>
        <a:xfrm>
          <a:off x="6225108" y="2441127"/>
          <a:ext cx="328169" cy="0"/>
        </a:xfrm>
        <a:prstGeom prst="line">
          <a:avLst/>
        </a:pr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6EF45-C0B0-42EA-8628-D8D1040EB64B}">
      <dsp:nvSpPr>
        <dsp:cNvPr id="0" name=""/>
        <dsp:cNvSpPr/>
      </dsp:nvSpPr>
      <dsp:spPr>
        <a:xfrm>
          <a:off x="7311331" y="339219"/>
          <a:ext cx="2807604" cy="28076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Real Persons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and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Private Entities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noProof="0" dirty="0"/>
            <a:t>with</a:t>
          </a:r>
          <a:r>
            <a:rPr lang="tr-TR" sz="1500" b="1" u="sng" kern="1200" noProof="0" dirty="0" err="1"/>
            <a:t>out</a:t>
          </a:r>
          <a:endParaRPr lang="en-US" sz="1500" b="1" u="sng" kern="1200" noProof="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Professional/Commercial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Purposes</a:t>
          </a:r>
          <a:endParaRPr lang="tr-TR" sz="1500" kern="1200" dirty="0"/>
        </a:p>
      </dsp:txBody>
      <dsp:txXfrm>
        <a:off x="7722495" y="750383"/>
        <a:ext cx="1985276" cy="1985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1F9DA-76DA-4644-AE8D-0B41D9B66FE6}">
      <dsp:nvSpPr>
        <dsp:cNvPr id="0" name=""/>
        <dsp:cNvSpPr/>
      </dsp:nvSpPr>
      <dsp:spPr>
        <a:xfrm>
          <a:off x="9063181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Legal Remedy</a:t>
          </a:r>
        </a:p>
      </dsp:txBody>
      <dsp:txXfrm>
        <a:off x="9063181" y="0"/>
        <a:ext cx="1935385" cy="1103471"/>
      </dsp:txXfrm>
    </dsp:sp>
    <dsp:sp modelId="{9C0445B7-45C9-9D47-938A-C651EE2D006C}">
      <dsp:nvSpPr>
        <dsp:cNvPr id="0" name=""/>
        <dsp:cNvSpPr/>
      </dsp:nvSpPr>
      <dsp:spPr>
        <a:xfrm>
          <a:off x="6805231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Lack of Mediation Agreement</a:t>
          </a:r>
        </a:p>
      </dsp:txBody>
      <dsp:txXfrm>
        <a:off x="6805231" y="0"/>
        <a:ext cx="1935385" cy="1103471"/>
      </dsp:txXfrm>
    </dsp:sp>
    <dsp:sp modelId="{8FF81BCA-A850-A24B-B29A-035E752B8CB4}">
      <dsp:nvSpPr>
        <dsp:cNvPr id="0" name=""/>
        <dsp:cNvSpPr/>
      </dsp:nvSpPr>
      <dsp:spPr>
        <a:xfrm>
          <a:off x="4547282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Mediation</a:t>
          </a:r>
        </a:p>
      </dsp:txBody>
      <dsp:txXfrm>
        <a:off x="4547282" y="0"/>
        <a:ext cx="1935385" cy="1103471"/>
      </dsp:txXfrm>
    </dsp:sp>
    <dsp:sp modelId="{579CC7C6-0CC1-7241-A936-18C3B9F3D804}">
      <dsp:nvSpPr>
        <dsp:cNvPr id="0" name=""/>
        <dsp:cNvSpPr/>
      </dsp:nvSpPr>
      <dsp:spPr>
        <a:xfrm>
          <a:off x="2289332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Value of the dispute</a:t>
          </a:r>
        </a:p>
      </dsp:txBody>
      <dsp:txXfrm>
        <a:off x="2289332" y="0"/>
        <a:ext cx="1935385" cy="1103471"/>
      </dsp:txXfrm>
    </dsp:sp>
    <dsp:sp modelId="{01D11D6B-56BF-3B4D-84AD-270F07E6E63D}">
      <dsp:nvSpPr>
        <dsp:cNvPr id="0" name=""/>
        <dsp:cNvSpPr/>
      </dsp:nvSpPr>
      <dsp:spPr>
        <a:xfrm>
          <a:off x="31383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31383" y="0"/>
        <a:ext cx="1935385" cy="1103471"/>
      </dsp:txXfrm>
    </dsp:sp>
    <dsp:sp modelId="{E734AC99-E0A6-344C-9639-4A835E4D057C}">
      <dsp:nvSpPr>
        <dsp:cNvPr id="0" name=""/>
        <dsp:cNvSpPr/>
      </dsp:nvSpPr>
      <dsp:spPr>
        <a:xfrm>
          <a:off x="192665" y="1914084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Dispute</a:t>
          </a:r>
        </a:p>
      </dsp:txBody>
      <dsp:txXfrm>
        <a:off x="216284" y="1937703"/>
        <a:ext cx="1565583" cy="759172"/>
      </dsp:txXfrm>
    </dsp:sp>
    <dsp:sp modelId="{A36FC65F-845F-894D-B338-D7DED2D07C54}">
      <dsp:nvSpPr>
        <dsp:cNvPr id="0" name=""/>
        <dsp:cNvSpPr/>
      </dsp:nvSpPr>
      <dsp:spPr>
        <a:xfrm rot="19457599">
          <a:off x="1730811" y="2065715"/>
          <a:ext cx="79447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794478" y="19731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8188" y="2065584"/>
        <a:ext cx="39723" cy="39723"/>
      </dsp:txXfrm>
    </dsp:sp>
    <dsp:sp modelId="{33D07B06-EE27-B94D-9E04-52E034EA6B0D}">
      <dsp:nvSpPr>
        <dsp:cNvPr id="0" name=""/>
        <dsp:cNvSpPr/>
      </dsp:nvSpPr>
      <dsp:spPr>
        <a:xfrm>
          <a:off x="2450614" y="1450398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&lt;104.000 TL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(2.777 €)</a:t>
          </a:r>
        </a:p>
      </dsp:txBody>
      <dsp:txXfrm>
        <a:off x="2474233" y="1474017"/>
        <a:ext cx="1565583" cy="759172"/>
      </dsp:txXfrm>
    </dsp:sp>
    <dsp:sp modelId="{B76044E0-A7E9-0F45-8C16-9180B81514FB}">
      <dsp:nvSpPr>
        <dsp:cNvPr id="0" name=""/>
        <dsp:cNvSpPr/>
      </dsp:nvSpPr>
      <dsp:spPr>
        <a:xfrm>
          <a:off x="4063435" y="1833872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69871" y="1837475"/>
        <a:ext cx="32256" cy="32256"/>
      </dsp:txXfrm>
    </dsp:sp>
    <dsp:sp modelId="{E21BCF88-3EAF-F54E-B327-A4AAE083DBA8}">
      <dsp:nvSpPr>
        <dsp:cNvPr id="0" name=""/>
        <dsp:cNvSpPr/>
      </dsp:nvSpPr>
      <dsp:spPr>
        <a:xfrm>
          <a:off x="4708564" y="1450398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Volunteer</a:t>
          </a:r>
          <a:endParaRPr lang="en-US" sz="2300" kern="1200" dirty="0"/>
        </a:p>
      </dsp:txBody>
      <dsp:txXfrm>
        <a:off x="4732183" y="1474017"/>
        <a:ext cx="1565583" cy="759172"/>
      </dsp:txXfrm>
    </dsp:sp>
    <dsp:sp modelId="{139C93BD-1D63-DF46-B632-37DE4188B644}">
      <dsp:nvSpPr>
        <dsp:cNvPr id="0" name=""/>
        <dsp:cNvSpPr/>
      </dsp:nvSpPr>
      <dsp:spPr>
        <a:xfrm>
          <a:off x="6321385" y="1833872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27821" y="1837475"/>
        <a:ext cx="32256" cy="32256"/>
      </dsp:txXfrm>
    </dsp:sp>
    <dsp:sp modelId="{5F1B8F20-2507-B64A-B99E-12C1307A8956}">
      <dsp:nvSpPr>
        <dsp:cNvPr id="0" name=""/>
        <dsp:cNvSpPr/>
      </dsp:nvSpPr>
      <dsp:spPr>
        <a:xfrm>
          <a:off x="6966514" y="1450398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Tribunal</a:t>
          </a:r>
        </a:p>
      </dsp:txBody>
      <dsp:txXfrm>
        <a:off x="6990133" y="1474017"/>
        <a:ext cx="1565583" cy="759172"/>
      </dsp:txXfrm>
    </dsp:sp>
    <dsp:sp modelId="{B3289139-7D7D-8049-B1E5-7AF217608F69}">
      <dsp:nvSpPr>
        <dsp:cNvPr id="0" name=""/>
        <dsp:cNvSpPr/>
      </dsp:nvSpPr>
      <dsp:spPr>
        <a:xfrm>
          <a:off x="8579335" y="1833872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85771" y="1837475"/>
        <a:ext cx="32256" cy="32256"/>
      </dsp:txXfrm>
    </dsp:sp>
    <dsp:sp modelId="{3F46757A-AAC3-4C42-98AA-B21FBA297649}">
      <dsp:nvSpPr>
        <dsp:cNvPr id="0" name=""/>
        <dsp:cNvSpPr/>
      </dsp:nvSpPr>
      <dsp:spPr>
        <a:xfrm>
          <a:off x="9224463" y="1450398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Consumer Court</a:t>
          </a:r>
          <a:endParaRPr lang="en-US" sz="2300" kern="1200" dirty="0"/>
        </a:p>
      </dsp:txBody>
      <dsp:txXfrm>
        <a:off x="9248082" y="1474017"/>
        <a:ext cx="1565583" cy="759172"/>
      </dsp:txXfrm>
    </dsp:sp>
    <dsp:sp modelId="{E000EBCE-1A50-894D-8C58-555666215DC8}">
      <dsp:nvSpPr>
        <dsp:cNvPr id="0" name=""/>
        <dsp:cNvSpPr/>
      </dsp:nvSpPr>
      <dsp:spPr>
        <a:xfrm rot="2142401">
          <a:off x="1730811" y="2529401"/>
          <a:ext cx="79447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794478" y="19731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8188" y="2529271"/>
        <a:ext cx="39723" cy="39723"/>
      </dsp:txXfrm>
    </dsp:sp>
    <dsp:sp modelId="{5DC2A07B-7462-FD4B-BC57-7D4252024C5B}">
      <dsp:nvSpPr>
        <dsp:cNvPr id="0" name=""/>
        <dsp:cNvSpPr/>
      </dsp:nvSpPr>
      <dsp:spPr>
        <a:xfrm>
          <a:off x="2450614" y="2377770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&gt;104.000 TL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(2.777 €)</a:t>
          </a:r>
        </a:p>
      </dsp:txBody>
      <dsp:txXfrm>
        <a:off x="2474233" y="2401389"/>
        <a:ext cx="1565583" cy="759172"/>
      </dsp:txXfrm>
    </dsp:sp>
    <dsp:sp modelId="{D41044BB-9291-E648-BB74-C912B5D50538}">
      <dsp:nvSpPr>
        <dsp:cNvPr id="0" name=""/>
        <dsp:cNvSpPr/>
      </dsp:nvSpPr>
      <dsp:spPr>
        <a:xfrm>
          <a:off x="4063435" y="2761244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69871" y="2764847"/>
        <a:ext cx="32256" cy="32256"/>
      </dsp:txXfrm>
    </dsp:sp>
    <dsp:sp modelId="{F0F11A3C-3B81-3A4B-9B68-85423CDF0F94}">
      <dsp:nvSpPr>
        <dsp:cNvPr id="0" name=""/>
        <dsp:cNvSpPr/>
      </dsp:nvSpPr>
      <dsp:spPr>
        <a:xfrm>
          <a:off x="4708564" y="2377770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Mandatory</a:t>
          </a:r>
        </a:p>
      </dsp:txBody>
      <dsp:txXfrm>
        <a:off x="4732183" y="2401389"/>
        <a:ext cx="1565583" cy="759172"/>
      </dsp:txXfrm>
    </dsp:sp>
    <dsp:sp modelId="{1F99A72E-3CA9-3541-9D2F-72A921B335CB}">
      <dsp:nvSpPr>
        <dsp:cNvPr id="0" name=""/>
        <dsp:cNvSpPr/>
      </dsp:nvSpPr>
      <dsp:spPr>
        <a:xfrm>
          <a:off x="6321385" y="2761244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27821" y="2764847"/>
        <a:ext cx="32256" cy="32256"/>
      </dsp:txXfrm>
    </dsp:sp>
    <dsp:sp modelId="{D8EC8719-9DC5-924D-AD33-CCB1393E17D8}">
      <dsp:nvSpPr>
        <dsp:cNvPr id="0" name=""/>
        <dsp:cNvSpPr/>
      </dsp:nvSpPr>
      <dsp:spPr>
        <a:xfrm>
          <a:off x="6966514" y="2377770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Court</a:t>
          </a:r>
        </a:p>
      </dsp:txBody>
      <dsp:txXfrm>
        <a:off x="6990133" y="2401389"/>
        <a:ext cx="1565583" cy="759172"/>
      </dsp:txXfrm>
    </dsp:sp>
    <dsp:sp modelId="{6D094AE1-C185-F541-BEFD-795F2384AFF3}">
      <dsp:nvSpPr>
        <dsp:cNvPr id="0" name=""/>
        <dsp:cNvSpPr/>
      </dsp:nvSpPr>
      <dsp:spPr>
        <a:xfrm>
          <a:off x="8579335" y="2761244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85771" y="2764847"/>
        <a:ext cx="32256" cy="32256"/>
      </dsp:txXfrm>
    </dsp:sp>
    <dsp:sp modelId="{413B88C0-72C4-C04E-9D23-6E3151ADE3D1}">
      <dsp:nvSpPr>
        <dsp:cNvPr id="0" name=""/>
        <dsp:cNvSpPr/>
      </dsp:nvSpPr>
      <dsp:spPr>
        <a:xfrm>
          <a:off x="9224463" y="2377770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Court of Appeal</a:t>
          </a:r>
        </a:p>
      </dsp:txBody>
      <dsp:txXfrm>
        <a:off x="9248082" y="2401389"/>
        <a:ext cx="1565583" cy="759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598AF-F619-B242-9D5A-70BD47D4AF01}">
      <dsp:nvSpPr>
        <dsp:cNvPr id="0" name=""/>
        <dsp:cNvSpPr/>
      </dsp:nvSpPr>
      <dsp:spPr>
        <a:xfrm>
          <a:off x="834" y="0"/>
          <a:ext cx="3592273" cy="367823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Application</a:t>
          </a:r>
        </a:p>
      </dsp:txBody>
      <dsp:txXfrm rot="16200000">
        <a:off x="-1148015" y="1148850"/>
        <a:ext cx="3016155" cy="718454"/>
      </dsp:txXfrm>
    </dsp:sp>
    <dsp:sp modelId="{531768C9-8813-974D-B418-649160131CD2}">
      <dsp:nvSpPr>
        <dsp:cNvPr id="0" name=""/>
        <dsp:cNvSpPr/>
      </dsp:nvSpPr>
      <dsp:spPr>
        <a:xfrm>
          <a:off x="719289" y="0"/>
          <a:ext cx="2676243" cy="3678238"/>
        </a:xfrm>
        <a:prstGeom prst="rect">
          <a:avLst/>
        </a:prstGeom>
        <a:noFill/>
        <a:ln w="2222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Online application is possible</a:t>
          </a:r>
        </a:p>
      </dsp:txBody>
      <dsp:txXfrm>
        <a:off x="719289" y="0"/>
        <a:ext cx="2676243" cy="3678238"/>
      </dsp:txXfrm>
    </dsp:sp>
    <dsp:sp modelId="{6CCEECF2-CC6F-384D-AB20-894EEE06AB72}">
      <dsp:nvSpPr>
        <dsp:cNvPr id="0" name=""/>
        <dsp:cNvSpPr/>
      </dsp:nvSpPr>
      <dsp:spPr>
        <a:xfrm>
          <a:off x="3718838" y="0"/>
          <a:ext cx="3592273" cy="367823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Negotiation</a:t>
          </a:r>
        </a:p>
      </dsp:txBody>
      <dsp:txXfrm rot="16200000">
        <a:off x="2569987" y="1148850"/>
        <a:ext cx="3016155" cy="718454"/>
      </dsp:txXfrm>
    </dsp:sp>
    <dsp:sp modelId="{2A40FB6B-24BF-9B41-AFF8-F0474FDE8E16}">
      <dsp:nvSpPr>
        <dsp:cNvPr id="0" name=""/>
        <dsp:cNvSpPr/>
      </dsp:nvSpPr>
      <dsp:spPr>
        <a:xfrm rot="5400000">
          <a:off x="3466571" y="2883244"/>
          <a:ext cx="540456" cy="53884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1ECE2B-3CC8-5A48-9AF4-04487F33740A}">
      <dsp:nvSpPr>
        <dsp:cNvPr id="0" name=""/>
        <dsp:cNvSpPr/>
      </dsp:nvSpPr>
      <dsp:spPr>
        <a:xfrm>
          <a:off x="4437292" y="0"/>
          <a:ext cx="2676243" cy="3678238"/>
        </a:xfrm>
        <a:prstGeom prst="rect">
          <a:avLst/>
        </a:prstGeom>
        <a:noFill/>
        <a:ln w="2222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Law has no provision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Directory of  Mediation makes           in-person meetings mandatory</a:t>
          </a:r>
        </a:p>
      </dsp:txBody>
      <dsp:txXfrm>
        <a:off x="4437292" y="0"/>
        <a:ext cx="2676243" cy="3678238"/>
      </dsp:txXfrm>
    </dsp:sp>
    <dsp:sp modelId="{85DD35E3-D38D-0642-BA8C-0CEF410DA10D}">
      <dsp:nvSpPr>
        <dsp:cNvPr id="0" name=""/>
        <dsp:cNvSpPr/>
      </dsp:nvSpPr>
      <dsp:spPr>
        <a:xfrm>
          <a:off x="7436841" y="0"/>
          <a:ext cx="3592273" cy="367823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Mediation Agreement</a:t>
          </a:r>
        </a:p>
      </dsp:txBody>
      <dsp:txXfrm rot="16200000">
        <a:off x="6287991" y="1148850"/>
        <a:ext cx="3016155" cy="718454"/>
      </dsp:txXfrm>
    </dsp:sp>
    <dsp:sp modelId="{3FC41EB7-D058-FA43-BF11-C127A3486CAF}">
      <dsp:nvSpPr>
        <dsp:cNvPr id="0" name=""/>
        <dsp:cNvSpPr/>
      </dsp:nvSpPr>
      <dsp:spPr>
        <a:xfrm rot="5400000">
          <a:off x="7184574" y="2883244"/>
          <a:ext cx="540456" cy="53884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E4A2D-8D90-EF45-8666-EFA12E81C697}">
      <dsp:nvSpPr>
        <dsp:cNvPr id="0" name=""/>
        <dsp:cNvSpPr/>
      </dsp:nvSpPr>
      <dsp:spPr>
        <a:xfrm>
          <a:off x="8155296" y="0"/>
          <a:ext cx="2676243" cy="3678238"/>
        </a:xfrm>
        <a:prstGeom prst="rect">
          <a:avLst/>
        </a:prstGeom>
        <a:noFill/>
        <a:ln w="2222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Agreement could be signed electronically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(All or nothing)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 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</dsp:txBody>
      <dsp:txXfrm>
        <a:off x="8155296" y="0"/>
        <a:ext cx="2676243" cy="36782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1A1DF-3B71-4BE2-9A0B-5BA5C8E07801}">
      <dsp:nvSpPr>
        <dsp:cNvPr id="0" name=""/>
        <dsp:cNvSpPr/>
      </dsp:nvSpPr>
      <dsp:spPr>
        <a:xfrm>
          <a:off x="0" y="18841"/>
          <a:ext cx="9699378" cy="773955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300" kern="1200" dirty="0"/>
            <a:t>Consumer Court</a:t>
          </a:r>
        </a:p>
      </dsp:txBody>
      <dsp:txXfrm>
        <a:off x="37781" y="56622"/>
        <a:ext cx="9623816" cy="698393"/>
      </dsp:txXfrm>
    </dsp:sp>
    <dsp:sp modelId="{74EC5CC8-F3D1-4FCB-86A2-26F50478D802}">
      <dsp:nvSpPr>
        <dsp:cNvPr id="0" name=""/>
        <dsp:cNvSpPr/>
      </dsp:nvSpPr>
      <dsp:spPr>
        <a:xfrm>
          <a:off x="0" y="817043"/>
          <a:ext cx="9699378" cy="1033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955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noProof="0" dirty="0"/>
            <a:t>Members are judges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noProof="0" dirty="0"/>
            <a:t>Organized as a part of judicial system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noProof="0" dirty="0"/>
            <a:t>Procedure is same a</a:t>
          </a:r>
          <a:r>
            <a:rPr lang="tr-TR" sz="2100" kern="1200" noProof="0" dirty="0"/>
            <a:t>s a</a:t>
          </a:r>
          <a:r>
            <a:rPr lang="en-US" sz="2100" kern="1200" noProof="0" dirty="0"/>
            <a:t> regular court</a:t>
          </a:r>
        </a:p>
      </dsp:txBody>
      <dsp:txXfrm>
        <a:off x="0" y="817043"/>
        <a:ext cx="9699378" cy="1033964"/>
      </dsp:txXfrm>
    </dsp:sp>
    <dsp:sp modelId="{6CF014BA-3C5D-4E8B-8939-ECFCEE54D0C6}">
      <dsp:nvSpPr>
        <dsp:cNvPr id="0" name=""/>
        <dsp:cNvSpPr/>
      </dsp:nvSpPr>
      <dsp:spPr>
        <a:xfrm>
          <a:off x="0" y="1851008"/>
          <a:ext cx="9699378" cy="773955"/>
        </a:xfrm>
        <a:prstGeom prst="roundRect">
          <a:avLst/>
        </a:prstGeom>
        <a:solidFill>
          <a:schemeClr val="accent6">
            <a:shade val="50000"/>
            <a:hueOff val="361263"/>
            <a:satOff val="-22772"/>
            <a:lumOff val="45874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>
              <a:solidFill>
                <a:schemeClr val="tx1"/>
              </a:solidFill>
            </a:rPr>
            <a:t>Consumer </a:t>
          </a:r>
          <a:r>
            <a:rPr lang="tr-TR" sz="3000" kern="1200" dirty="0" err="1">
              <a:solidFill>
                <a:schemeClr val="tx1"/>
              </a:solidFill>
            </a:rPr>
            <a:t>Tribunal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37781" y="1888789"/>
        <a:ext cx="9623816" cy="698393"/>
      </dsp:txXfrm>
    </dsp:sp>
    <dsp:sp modelId="{2B9F795D-A4E8-4ACE-B430-62EB5767DCCF}">
      <dsp:nvSpPr>
        <dsp:cNvPr id="0" name=""/>
        <dsp:cNvSpPr/>
      </dsp:nvSpPr>
      <dsp:spPr>
        <a:xfrm>
          <a:off x="0" y="2624963"/>
          <a:ext cx="9699378" cy="1369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955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100" kern="1200" dirty="0" err="1"/>
            <a:t>None</a:t>
          </a:r>
          <a:r>
            <a:rPr lang="tr-TR" sz="2100" kern="1200" dirty="0"/>
            <a:t> of </a:t>
          </a:r>
          <a:r>
            <a:rPr lang="tr-TR" sz="2100" kern="1200" dirty="0" err="1"/>
            <a:t>members</a:t>
          </a:r>
          <a:r>
            <a:rPr lang="tr-TR" sz="2100" kern="1200" dirty="0"/>
            <a:t> is </a:t>
          </a:r>
          <a:r>
            <a:rPr lang="tr-TR" sz="2100" kern="1200" dirty="0" err="1"/>
            <a:t>judge</a:t>
          </a:r>
          <a:endParaRPr lang="tr-T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100" kern="1200" dirty="0" err="1"/>
            <a:t>Organized</a:t>
          </a:r>
          <a:r>
            <a:rPr lang="tr-TR" sz="2100" kern="1200" dirty="0"/>
            <a:t> </a:t>
          </a:r>
          <a:r>
            <a:rPr lang="tr-TR" sz="2100" kern="1200" dirty="0" err="1"/>
            <a:t>under</a:t>
          </a:r>
          <a:r>
            <a:rPr lang="tr-TR" sz="2100" kern="1200" dirty="0"/>
            <a:t> </a:t>
          </a:r>
          <a:r>
            <a:rPr lang="tr-TR" sz="2100" kern="1200" dirty="0" err="1"/>
            <a:t>Ministry</a:t>
          </a:r>
          <a:r>
            <a:rPr lang="tr-TR" sz="2100" kern="1200" dirty="0"/>
            <a:t> of </a:t>
          </a:r>
          <a:r>
            <a:rPr lang="tr-TR" sz="2100" kern="1200" dirty="0" err="1"/>
            <a:t>Trade</a:t>
          </a:r>
          <a:endParaRPr lang="tr-T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sz="2100" kern="1200" dirty="0" err="1"/>
            <a:t>Procedure</a:t>
          </a:r>
          <a:r>
            <a:rPr lang="tr-TR" sz="2100" kern="1200" dirty="0"/>
            <a:t> is </a:t>
          </a:r>
          <a:r>
            <a:rPr lang="tr-TR" sz="2100" kern="1200" dirty="0" err="1"/>
            <a:t>based</a:t>
          </a:r>
          <a:r>
            <a:rPr lang="tr-TR" sz="2100" kern="1200" dirty="0"/>
            <a:t> on </a:t>
          </a:r>
          <a:r>
            <a:rPr lang="tr-TR" sz="2100" kern="1200" dirty="0" err="1"/>
            <a:t>regulations</a:t>
          </a:r>
          <a:r>
            <a:rPr lang="tr-TR" sz="2100" kern="1200" dirty="0"/>
            <a:t> </a:t>
          </a:r>
          <a:r>
            <a:rPr lang="tr-TR" sz="2100" kern="1200" dirty="0" err="1"/>
            <a:t>issued</a:t>
          </a:r>
          <a:r>
            <a:rPr lang="tr-TR" sz="2100" kern="1200" dirty="0"/>
            <a:t> </a:t>
          </a:r>
          <a:r>
            <a:rPr lang="tr-TR" sz="2100" kern="1200" dirty="0" err="1"/>
            <a:t>by</a:t>
          </a:r>
          <a:r>
            <a:rPr lang="tr-TR" sz="2100" kern="1200" dirty="0"/>
            <a:t> </a:t>
          </a:r>
          <a:r>
            <a:rPr lang="tr-TR" sz="2100" kern="1200" dirty="0" err="1"/>
            <a:t>the</a:t>
          </a:r>
          <a:r>
            <a:rPr lang="tr-TR" sz="2100" kern="1200" dirty="0"/>
            <a:t> </a:t>
          </a:r>
          <a:r>
            <a:rPr lang="tr-TR" sz="2100" kern="1200" dirty="0" err="1"/>
            <a:t>Ministry</a:t>
          </a:r>
          <a:endParaRPr lang="tr-T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tr-TR" sz="2100" kern="1200" dirty="0"/>
        </a:p>
      </dsp:txBody>
      <dsp:txXfrm>
        <a:off x="0" y="2624963"/>
        <a:ext cx="9699378" cy="13693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1F9DA-76DA-4644-AE8D-0B41D9B66FE6}">
      <dsp:nvSpPr>
        <dsp:cNvPr id="0" name=""/>
        <dsp:cNvSpPr/>
      </dsp:nvSpPr>
      <dsp:spPr>
        <a:xfrm>
          <a:off x="9063181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Legal Remedy</a:t>
          </a:r>
        </a:p>
      </dsp:txBody>
      <dsp:txXfrm>
        <a:off x="9063181" y="0"/>
        <a:ext cx="1935385" cy="1103471"/>
      </dsp:txXfrm>
    </dsp:sp>
    <dsp:sp modelId="{9C0445B7-45C9-9D47-938A-C651EE2D006C}">
      <dsp:nvSpPr>
        <dsp:cNvPr id="0" name=""/>
        <dsp:cNvSpPr/>
      </dsp:nvSpPr>
      <dsp:spPr>
        <a:xfrm>
          <a:off x="6805231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Lack of Mediation Agreement</a:t>
          </a:r>
        </a:p>
      </dsp:txBody>
      <dsp:txXfrm>
        <a:off x="6805231" y="0"/>
        <a:ext cx="1935385" cy="1103471"/>
      </dsp:txXfrm>
    </dsp:sp>
    <dsp:sp modelId="{8FF81BCA-A850-A24B-B29A-035E752B8CB4}">
      <dsp:nvSpPr>
        <dsp:cNvPr id="0" name=""/>
        <dsp:cNvSpPr/>
      </dsp:nvSpPr>
      <dsp:spPr>
        <a:xfrm>
          <a:off x="4547282" y="0"/>
          <a:ext cx="1935385" cy="367823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Mediation</a:t>
          </a:r>
        </a:p>
      </dsp:txBody>
      <dsp:txXfrm>
        <a:off x="4547282" y="0"/>
        <a:ext cx="1935385" cy="1103471"/>
      </dsp:txXfrm>
    </dsp:sp>
    <dsp:sp modelId="{579CC7C6-0CC1-7241-A936-18C3B9F3D804}">
      <dsp:nvSpPr>
        <dsp:cNvPr id="0" name=""/>
        <dsp:cNvSpPr/>
      </dsp:nvSpPr>
      <dsp:spPr>
        <a:xfrm>
          <a:off x="2289332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Value of the dispute</a:t>
          </a:r>
        </a:p>
      </dsp:txBody>
      <dsp:txXfrm>
        <a:off x="2289332" y="0"/>
        <a:ext cx="1935385" cy="1103471"/>
      </dsp:txXfrm>
    </dsp:sp>
    <dsp:sp modelId="{01D11D6B-56BF-3B4D-84AD-270F07E6E63D}">
      <dsp:nvSpPr>
        <dsp:cNvPr id="0" name=""/>
        <dsp:cNvSpPr/>
      </dsp:nvSpPr>
      <dsp:spPr>
        <a:xfrm>
          <a:off x="31383" y="0"/>
          <a:ext cx="1935385" cy="36782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31383" y="0"/>
        <a:ext cx="1935385" cy="1103471"/>
      </dsp:txXfrm>
    </dsp:sp>
    <dsp:sp modelId="{E734AC99-E0A6-344C-9639-4A835E4D057C}">
      <dsp:nvSpPr>
        <dsp:cNvPr id="0" name=""/>
        <dsp:cNvSpPr/>
      </dsp:nvSpPr>
      <dsp:spPr>
        <a:xfrm>
          <a:off x="192665" y="1914084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Dispute</a:t>
          </a:r>
        </a:p>
      </dsp:txBody>
      <dsp:txXfrm>
        <a:off x="216284" y="1937703"/>
        <a:ext cx="1565583" cy="759172"/>
      </dsp:txXfrm>
    </dsp:sp>
    <dsp:sp modelId="{A36FC65F-845F-894D-B338-D7DED2D07C54}">
      <dsp:nvSpPr>
        <dsp:cNvPr id="0" name=""/>
        <dsp:cNvSpPr/>
      </dsp:nvSpPr>
      <dsp:spPr>
        <a:xfrm rot="19457599">
          <a:off x="1730811" y="2065715"/>
          <a:ext cx="79447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794478" y="19731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8188" y="2065584"/>
        <a:ext cx="39723" cy="39723"/>
      </dsp:txXfrm>
    </dsp:sp>
    <dsp:sp modelId="{33D07B06-EE27-B94D-9E04-52E034EA6B0D}">
      <dsp:nvSpPr>
        <dsp:cNvPr id="0" name=""/>
        <dsp:cNvSpPr/>
      </dsp:nvSpPr>
      <dsp:spPr>
        <a:xfrm>
          <a:off x="2450614" y="1450398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&lt;104.000 TL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(2.777 €)</a:t>
          </a:r>
        </a:p>
      </dsp:txBody>
      <dsp:txXfrm>
        <a:off x="2474233" y="1474017"/>
        <a:ext cx="1565583" cy="759172"/>
      </dsp:txXfrm>
    </dsp:sp>
    <dsp:sp modelId="{B76044E0-A7E9-0F45-8C16-9180B81514FB}">
      <dsp:nvSpPr>
        <dsp:cNvPr id="0" name=""/>
        <dsp:cNvSpPr/>
      </dsp:nvSpPr>
      <dsp:spPr>
        <a:xfrm>
          <a:off x="4063435" y="1833872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69871" y="1837475"/>
        <a:ext cx="32256" cy="32256"/>
      </dsp:txXfrm>
    </dsp:sp>
    <dsp:sp modelId="{E21BCF88-3EAF-F54E-B327-A4AAE083DBA8}">
      <dsp:nvSpPr>
        <dsp:cNvPr id="0" name=""/>
        <dsp:cNvSpPr/>
      </dsp:nvSpPr>
      <dsp:spPr>
        <a:xfrm>
          <a:off x="4708564" y="1450398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Volunteer</a:t>
          </a:r>
        </a:p>
      </dsp:txBody>
      <dsp:txXfrm>
        <a:off x="4732183" y="1474017"/>
        <a:ext cx="1565583" cy="759172"/>
      </dsp:txXfrm>
    </dsp:sp>
    <dsp:sp modelId="{139C93BD-1D63-DF46-B632-37DE4188B644}">
      <dsp:nvSpPr>
        <dsp:cNvPr id="0" name=""/>
        <dsp:cNvSpPr/>
      </dsp:nvSpPr>
      <dsp:spPr>
        <a:xfrm>
          <a:off x="6321385" y="1833872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27821" y="1837475"/>
        <a:ext cx="32256" cy="32256"/>
      </dsp:txXfrm>
    </dsp:sp>
    <dsp:sp modelId="{5F1B8F20-2507-B64A-B99E-12C1307A8956}">
      <dsp:nvSpPr>
        <dsp:cNvPr id="0" name=""/>
        <dsp:cNvSpPr/>
      </dsp:nvSpPr>
      <dsp:spPr>
        <a:xfrm>
          <a:off x="6966514" y="1450398"/>
          <a:ext cx="1612821" cy="806410"/>
        </a:xfrm>
        <a:prstGeom prst="roundRect">
          <a:avLst>
            <a:gd name="adj" fmla="val 10000"/>
          </a:avLst>
        </a:prstGeom>
        <a:solidFill>
          <a:srgbClr val="92D05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Tribunal</a:t>
          </a:r>
        </a:p>
      </dsp:txBody>
      <dsp:txXfrm>
        <a:off x="6990133" y="1474017"/>
        <a:ext cx="1565583" cy="759172"/>
      </dsp:txXfrm>
    </dsp:sp>
    <dsp:sp modelId="{B3289139-7D7D-8049-B1E5-7AF217608F69}">
      <dsp:nvSpPr>
        <dsp:cNvPr id="0" name=""/>
        <dsp:cNvSpPr/>
      </dsp:nvSpPr>
      <dsp:spPr>
        <a:xfrm>
          <a:off x="8579335" y="1833872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85771" y="1837475"/>
        <a:ext cx="32256" cy="32256"/>
      </dsp:txXfrm>
    </dsp:sp>
    <dsp:sp modelId="{3F46757A-AAC3-4C42-98AA-B21FBA297649}">
      <dsp:nvSpPr>
        <dsp:cNvPr id="0" name=""/>
        <dsp:cNvSpPr/>
      </dsp:nvSpPr>
      <dsp:spPr>
        <a:xfrm>
          <a:off x="9224463" y="1450398"/>
          <a:ext cx="1612821" cy="806410"/>
        </a:xfrm>
        <a:prstGeom prst="roundRect">
          <a:avLst>
            <a:gd name="adj" fmla="val 10000"/>
          </a:avLst>
        </a:prstGeom>
        <a:solidFill>
          <a:srgbClr val="FF000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Court</a:t>
          </a:r>
        </a:p>
      </dsp:txBody>
      <dsp:txXfrm>
        <a:off x="9248082" y="1474017"/>
        <a:ext cx="1565583" cy="759172"/>
      </dsp:txXfrm>
    </dsp:sp>
    <dsp:sp modelId="{E000EBCE-1A50-894D-8C58-555666215DC8}">
      <dsp:nvSpPr>
        <dsp:cNvPr id="0" name=""/>
        <dsp:cNvSpPr/>
      </dsp:nvSpPr>
      <dsp:spPr>
        <a:xfrm rot="2142401">
          <a:off x="1730811" y="2529401"/>
          <a:ext cx="79447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794478" y="19731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8188" y="2529271"/>
        <a:ext cx="39723" cy="39723"/>
      </dsp:txXfrm>
    </dsp:sp>
    <dsp:sp modelId="{5DC2A07B-7462-FD4B-BC57-7D4252024C5B}">
      <dsp:nvSpPr>
        <dsp:cNvPr id="0" name=""/>
        <dsp:cNvSpPr/>
      </dsp:nvSpPr>
      <dsp:spPr>
        <a:xfrm>
          <a:off x="2450614" y="2377770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&gt;104.000 TL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(2.777 €)</a:t>
          </a:r>
        </a:p>
      </dsp:txBody>
      <dsp:txXfrm>
        <a:off x="2474233" y="2401389"/>
        <a:ext cx="1565583" cy="759172"/>
      </dsp:txXfrm>
    </dsp:sp>
    <dsp:sp modelId="{D41044BB-9291-E648-BB74-C912B5D50538}">
      <dsp:nvSpPr>
        <dsp:cNvPr id="0" name=""/>
        <dsp:cNvSpPr/>
      </dsp:nvSpPr>
      <dsp:spPr>
        <a:xfrm>
          <a:off x="4063435" y="2761244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69871" y="2764847"/>
        <a:ext cx="32256" cy="32256"/>
      </dsp:txXfrm>
    </dsp:sp>
    <dsp:sp modelId="{F0F11A3C-3B81-3A4B-9B68-85423CDF0F94}">
      <dsp:nvSpPr>
        <dsp:cNvPr id="0" name=""/>
        <dsp:cNvSpPr/>
      </dsp:nvSpPr>
      <dsp:spPr>
        <a:xfrm>
          <a:off x="4708564" y="2377770"/>
          <a:ext cx="1612821" cy="806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Mandatory</a:t>
          </a:r>
        </a:p>
      </dsp:txBody>
      <dsp:txXfrm>
        <a:off x="4732183" y="2401389"/>
        <a:ext cx="1565583" cy="759172"/>
      </dsp:txXfrm>
    </dsp:sp>
    <dsp:sp modelId="{1F99A72E-3CA9-3541-9D2F-72A921B335CB}">
      <dsp:nvSpPr>
        <dsp:cNvPr id="0" name=""/>
        <dsp:cNvSpPr/>
      </dsp:nvSpPr>
      <dsp:spPr>
        <a:xfrm>
          <a:off x="6321385" y="2761244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27821" y="2764847"/>
        <a:ext cx="32256" cy="32256"/>
      </dsp:txXfrm>
    </dsp:sp>
    <dsp:sp modelId="{D8EC8719-9DC5-924D-AD33-CCB1393E17D8}">
      <dsp:nvSpPr>
        <dsp:cNvPr id="0" name=""/>
        <dsp:cNvSpPr/>
      </dsp:nvSpPr>
      <dsp:spPr>
        <a:xfrm>
          <a:off x="6966514" y="2377770"/>
          <a:ext cx="1612821" cy="806410"/>
        </a:xfrm>
        <a:prstGeom prst="roundRect">
          <a:avLst>
            <a:gd name="adj" fmla="val 10000"/>
          </a:avLst>
        </a:prstGeom>
        <a:solidFill>
          <a:srgbClr val="FF000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Consumer Court</a:t>
          </a:r>
        </a:p>
      </dsp:txBody>
      <dsp:txXfrm>
        <a:off x="6990133" y="2401389"/>
        <a:ext cx="1565583" cy="759172"/>
      </dsp:txXfrm>
    </dsp:sp>
    <dsp:sp modelId="{6D094AE1-C185-F541-BEFD-795F2384AFF3}">
      <dsp:nvSpPr>
        <dsp:cNvPr id="0" name=""/>
        <dsp:cNvSpPr/>
      </dsp:nvSpPr>
      <dsp:spPr>
        <a:xfrm>
          <a:off x="8579335" y="2761244"/>
          <a:ext cx="645128" cy="39462"/>
        </a:xfrm>
        <a:custGeom>
          <a:avLst/>
          <a:gdLst/>
          <a:ahLst/>
          <a:cxnLst/>
          <a:rect l="0" t="0" r="0" b="0"/>
          <a:pathLst>
            <a:path>
              <a:moveTo>
                <a:pt x="0" y="19731"/>
              </a:moveTo>
              <a:lnTo>
                <a:pt x="645128" y="19731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85771" y="2764847"/>
        <a:ext cx="32256" cy="32256"/>
      </dsp:txXfrm>
    </dsp:sp>
    <dsp:sp modelId="{413B88C0-72C4-C04E-9D23-6E3151ADE3D1}">
      <dsp:nvSpPr>
        <dsp:cNvPr id="0" name=""/>
        <dsp:cNvSpPr/>
      </dsp:nvSpPr>
      <dsp:spPr>
        <a:xfrm>
          <a:off x="9224463" y="2377770"/>
          <a:ext cx="1612821" cy="806410"/>
        </a:xfrm>
        <a:prstGeom prst="roundRect">
          <a:avLst>
            <a:gd name="adj" fmla="val 10000"/>
          </a:avLst>
        </a:prstGeom>
        <a:solidFill>
          <a:srgbClr val="FFC00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Court of Appeal</a:t>
          </a:r>
        </a:p>
      </dsp:txBody>
      <dsp:txXfrm>
        <a:off x="9248082" y="2401389"/>
        <a:ext cx="1565583" cy="759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20BD7-EE4A-74B1-C9CF-892F5E138D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effectLst/>
                <a:latin typeface="Gill Sans MT" panose="020B0502020104020203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A digitalisation dilemma: </a:t>
            </a:r>
            <a:br>
              <a:rPr lang="en-GB" sz="3200" dirty="0">
                <a:effectLst/>
                <a:latin typeface="Gill Sans MT" panose="020B0502020104020203" pitchFamily="34" charset="77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dirty="0">
                <a:effectLst/>
                <a:latin typeface="Gill Sans MT" panose="020B0502020104020203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is it worth the dispute for what it is worth?</a:t>
            </a:r>
            <a:r>
              <a:rPr lang="en-TR" sz="4400" dirty="0">
                <a:effectLst/>
              </a:rPr>
              <a:t> </a:t>
            </a:r>
            <a:endParaRPr lang="en-TR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94BCD-39F6-6443-AD19-3CE4F9FDD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TR" dirty="0"/>
              <a:t>Dr. Orhan Emre Konuralp</a:t>
            </a:r>
          </a:p>
        </p:txBody>
      </p:sp>
    </p:spTree>
    <p:extLst>
      <p:ext uri="{BB962C8B-B14F-4D97-AF65-F5344CB8AC3E}">
        <p14:creationId xmlns:p14="http://schemas.microsoft.com/office/powerpoint/2010/main" val="130600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117F-B04D-96A1-C5EE-FD405DAC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outlıne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E6B58-B043-F78C-942F-BB4AA6DE1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Digitalization in Turkish judiciary</a:t>
            </a:r>
          </a:p>
          <a:p>
            <a:r>
              <a:rPr lang="en-GB" dirty="0"/>
              <a:t>Turkish consumer dispute resolution system</a:t>
            </a:r>
          </a:p>
          <a:p>
            <a:r>
              <a:rPr lang="en-GB" dirty="0"/>
              <a:t>Digitalization of the consumer dispute resolution system</a:t>
            </a:r>
          </a:p>
          <a:p>
            <a:r>
              <a:rPr lang="en-GB" dirty="0"/>
              <a:t>Problem and solution?</a:t>
            </a:r>
          </a:p>
        </p:txBody>
      </p:sp>
    </p:spTree>
    <p:extLst>
      <p:ext uri="{BB962C8B-B14F-4D97-AF65-F5344CB8AC3E}">
        <p14:creationId xmlns:p14="http://schemas.microsoft.com/office/powerpoint/2010/main" val="273062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BF2E8-B657-F574-843D-716B75B4D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Digitalization in Turkish judiciary</a:t>
            </a:r>
            <a:br>
              <a:rPr lang="en-TR" dirty="0"/>
            </a:b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E627-2F86-07E1-43EA-3971C97AA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National Judiciary Web Project </a:t>
            </a:r>
          </a:p>
          <a:p>
            <a:r>
              <a:rPr lang="en-GB" dirty="0"/>
              <a:t>Electronic Signature</a:t>
            </a:r>
          </a:p>
          <a:p>
            <a:r>
              <a:rPr lang="en-GB" dirty="0"/>
              <a:t>Electronic Notification</a:t>
            </a:r>
          </a:p>
          <a:p>
            <a:r>
              <a:rPr lang="en-GB" dirty="0"/>
              <a:t>Virtual Hearing</a:t>
            </a:r>
          </a:p>
          <a:p>
            <a:r>
              <a:rPr lang="en-GB" dirty="0"/>
              <a:t>Virtual Auction</a:t>
            </a:r>
          </a:p>
          <a:p>
            <a:r>
              <a:rPr lang="en-GB" dirty="0"/>
              <a:t>Consumer Tribunal Application System</a:t>
            </a:r>
          </a:p>
        </p:txBody>
      </p:sp>
    </p:spTree>
    <p:extLst>
      <p:ext uri="{BB962C8B-B14F-4D97-AF65-F5344CB8AC3E}">
        <p14:creationId xmlns:p14="http://schemas.microsoft.com/office/powerpoint/2010/main" val="9107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E8F5E01-6301-46E3-9340-D6E06E8F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tr-TR" dirty="0"/>
            </a:br>
            <a:r>
              <a:rPr lang="tr-TR" sz="2400" dirty="0" err="1"/>
              <a:t>Concept</a:t>
            </a:r>
            <a:r>
              <a:rPr lang="tr-TR" sz="2400" dirty="0"/>
              <a:t> of </a:t>
            </a:r>
            <a:r>
              <a:rPr lang="tr-TR" sz="2400" dirty="0" err="1"/>
              <a:t>consumer</a:t>
            </a:r>
            <a:r>
              <a:rPr lang="tr-TR" sz="2400" dirty="0"/>
              <a:t> </a:t>
            </a:r>
            <a:r>
              <a:rPr lang="tr-TR" sz="2400" dirty="0" err="1"/>
              <a:t>transactIon</a:t>
            </a:r>
            <a:r>
              <a:rPr lang="tr-TR" sz="2400" dirty="0"/>
              <a:t> </a:t>
            </a: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D5CE02D-747D-4759-9A5A-355C8CD913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32155" y="1979720"/>
          <a:ext cx="10123195" cy="3486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500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D3AAD-3BA2-A104-F5E9-19BE2941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Turkish consumer dispute resolution system</a:t>
            </a:r>
            <a:br>
              <a:rPr lang="en-TR" dirty="0"/>
            </a:br>
            <a:endParaRPr lang="en-TR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BD168E-E5A4-4130-C151-0EC73D8590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1396030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070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C1A6B-9388-BB94-E5BF-37A5ADAD9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Digitalization in </a:t>
            </a:r>
            <a:r>
              <a:rPr lang="en-GB" dirty="0" err="1"/>
              <a:t>MEDıatıon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E65BE1-B75D-389E-A84E-1EFDA42DB9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335734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636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73D50E-AC13-42D5-8095-EEBFA8864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r>
              <a:rPr lang="tr-TR" sz="2400" dirty="0"/>
              <a:t>Consumer Court – Consumer </a:t>
            </a:r>
            <a:r>
              <a:rPr lang="tr-TR" sz="2400" dirty="0" err="1"/>
              <a:t>trıbunal</a:t>
            </a: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6C75CAF-08AF-45D3-964A-2492DD2A5C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331043"/>
              </p:ext>
            </p:extLst>
          </p:nvPr>
        </p:nvGraphicFramePr>
        <p:xfrm>
          <a:off x="1450975" y="2016125"/>
          <a:ext cx="9699378" cy="4037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644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E584-2060-BF8B-CDBA-859EBC1EA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Digitalization of the consumer TRIBUNALS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A67B3-589C-DC44-D5FF-5E169AB2A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TR" sz="2800" dirty="0"/>
              <a:t>Application can be made through online system</a:t>
            </a:r>
          </a:p>
          <a:p>
            <a:pPr lvl="1"/>
            <a:r>
              <a:rPr lang="en-TR" sz="2600" dirty="0"/>
              <a:t>No need of electronic signature</a:t>
            </a:r>
          </a:p>
          <a:p>
            <a:pPr lvl="1"/>
            <a:r>
              <a:rPr lang="en-TR" sz="2600" dirty="0"/>
              <a:t>Application with printed form is possible too</a:t>
            </a:r>
            <a:endParaRPr lang="en-TR" sz="2400" dirty="0"/>
          </a:p>
          <a:p>
            <a:r>
              <a:rPr lang="en-TR" sz="2800" dirty="0"/>
              <a:t>No hearing (in-person or virtual) is conducted</a:t>
            </a:r>
          </a:p>
          <a:p>
            <a:r>
              <a:rPr lang="en-TR" sz="2800" dirty="0"/>
              <a:t>Decision is sent through online system</a:t>
            </a:r>
          </a:p>
        </p:txBody>
      </p:sp>
    </p:spTree>
    <p:extLst>
      <p:ext uri="{BB962C8B-B14F-4D97-AF65-F5344CB8AC3E}">
        <p14:creationId xmlns:p14="http://schemas.microsoft.com/office/powerpoint/2010/main" val="2747332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08F79-E03B-4BDB-5967-592F441BA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Digitalization of the consumer TRIBUNALS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4874-8D38-3023-468C-A6EA698FD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081759"/>
          </a:xfrm>
        </p:spPr>
        <p:txBody>
          <a:bodyPr>
            <a:normAutofit/>
          </a:bodyPr>
          <a:lstStyle/>
          <a:p>
            <a:r>
              <a:rPr lang="en-GB" sz="2600" dirty="0"/>
              <a:t>Case can filed through electronic system</a:t>
            </a:r>
          </a:p>
          <a:p>
            <a:pPr lvl="1"/>
            <a:r>
              <a:rPr lang="en-GB" sz="2400" dirty="0"/>
              <a:t>Electronic signature is required to use the system</a:t>
            </a:r>
          </a:p>
          <a:p>
            <a:pPr lvl="1"/>
            <a:r>
              <a:rPr lang="en-GB" sz="2400" dirty="0"/>
              <a:t>Lawyers are obliged to have an electronic signature</a:t>
            </a:r>
          </a:p>
          <a:p>
            <a:r>
              <a:rPr lang="en-GB" sz="2600" dirty="0"/>
              <a:t>Hearings must be conducted</a:t>
            </a:r>
          </a:p>
          <a:p>
            <a:pPr lvl="1"/>
            <a:r>
              <a:rPr lang="en-GB" sz="2400" dirty="0"/>
              <a:t>Virtual hearings are possible but it is subject to the judge's discretion</a:t>
            </a:r>
          </a:p>
          <a:p>
            <a:pPr lvl="1"/>
            <a:r>
              <a:rPr lang="en-GB" sz="2400" dirty="0"/>
              <a:t>Attendance to virtual hearing requires electronic signature</a:t>
            </a:r>
          </a:p>
          <a:p>
            <a:r>
              <a:rPr lang="en-GB" sz="2600" dirty="0"/>
              <a:t>Courts decision is written down and signed electronically </a:t>
            </a:r>
          </a:p>
        </p:txBody>
      </p:sp>
    </p:spTree>
    <p:extLst>
      <p:ext uri="{BB962C8B-B14F-4D97-AF65-F5344CB8AC3E}">
        <p14:creationId xmlns:p14="http://schemas.microsoft.com/office/powerpoint/2010/main" val="184119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D3AAD-3BA2-A104-F5E9-19BE2941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Turkish consumer dispute resolution system</a:t>
            </a:r>
            <a:br>
              <a:rPr lang="en-TR" dirty="0"/>
            </a:br>
            <a:endParaRPr lang="en-TR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BD168E-E5A4-4130-C151-0EC73D8590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657270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4381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F29A-752D-0466-ED80-E8BDE8CC4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Problem&amp;SOLUTION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CEA51-B73C-E476-CC9B-924594D2F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677504"/>
          </a:xfrm>
        </p:spPr>
        <p:txBody>
          <a:bodyPr>
            <a:normAutofit/>
          </a:bodyPr>
          <a:lstStyle/>
          <a:p>
            <a:r>
              <a:rPr lang="en-GB" dirty="0"/>
              <a:t>Consumer law has a very wide application area.</a:t>
            </a:r>
          </a:p>
          <a:p>
            <a:r>
              <a:rPr lang="en-GB" dirty="0"/>
              <a:t>System is complicated.</a:t>
            </a:r>
          </a:p>
          <a:p>
            <a:pPr lvl="1"/>
            <a:r>
              <a:rPr lang="en-GB" dirty="0"/>
              <a:t>Usage of electronic signature</a:t>
            </a:r>
          </a:p>
          <a:p>
            <a:pPr lvl="1"/>
            <a:r>
              <a:rPr lang="en-GB" dirty="0"/>
              <a:t>Different online systems</a:t>
            </a:r>
          </a:p>
          <a:p>
            <a:endParaRPr lang="en-GB" dirty="0"/>
          </a:p>
          <a:p>
            <a:r>
              <a:rPr lang="en-GB" dirty="0"/>
              <a:t>Mediation should not be mandatory for consumer disputes.</a:t>
            </a:r>
          </a:p>
          <a:p>
            <a:pPr lvl="1"/>
            <a:r>
              <a:rPr lang="en-GB" dirty="0"/>
              <a:t>Status of the parties are not same or similar, for example arbitration is not possible.</a:t>
            </a:r>
          </a:p>
          <a:p>
            <a:pPr lvl="1"/>
            <a:r>
              <a:rPr lang="en-GB" dirty="0"/>
              <a:t>Time consuming.</a:t>
            </a:r>
          </a:p>
          <a:p>
            <a:r>
              <a:rPr lang="en-GB" dirty="0"/>
              <a:t>Unification is required for consumer disputes.</a:t>
            </a:r>
          </a:p>
          <a:p>
            <a:pPr lvl="1"/>
            <a:r>
              <a:rPr lang="en-GB" dirty="0"/>
              <a:t>Re-organization of the tribunals.</a:t>
            </a:r>
          </a:p>
          <a:p>
            <a:pPr lvl="1"/>
            <a:r>
              <a:rPr lang="en-GB" dirty="0"/>
              <a:t>The value of the disputes, of course, should be taken into account.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747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C20599-1153-A0A7-0398-001752FDF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TR" sz="8800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F5BFD7-0C62-6D88-6A66-5ADACD23B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92458332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9838</TotalTime>
  <Words>456</Words>
  <Application>Microsoft Macintosh PowerPoint</Application>
  <PresentationFormat>Widescreen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Wingdings 2</vt:lpstr>
      <vt:lpstr>Dividend</vt:lpstr>
      <vt:lpstr>A digitalisation dilemma:  is it worth the dispute for what it is worth? </vt:lpstr>
      <vt:lpstr>outlıne</vt:lpstr>
      <vt:lpstr>Digitalization in Turkish judiciary </vt:lpstr>
      <vt:lpstr> Concept of consumer transactIon </vt:lpstr>
      <vt:lpstr>Turkish consumer dispute resolution system </vt:lpstr>
      <vt:lpstr>Digitalization in MEDıatıon</vt:lpstr>
      <vt:lpstr>  Consumer Court – Consumer trıbunal</vt:lpstr>
      <vt:lpstr>Digitalization of the consumer TRIBUNALS</vt:lpstr>
      <vt:lpstr>Digitalization of the consumer TRIBUNALS</vt:lpstr>
      <vt:lpstr>Turkish consumer dispute resolution system </vt:lpstr>
      <vt:lpstr>Problem&amp;SOLUTION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Orhan Emre Konuralp</dc:creator>
  <cp:lastModifiedBy>Orhan Emre Konuralp</cp:lastModifiedBy>
  <cp:revision>2</cp:revision>
  <dcterms:created xsi:type="dcterms:W3CDTF">2024-09-05T14:12:50Z</dcterms:created>
  <dcterms:modified xsi:type="dcterms:W3CDTF">2024-09-12T10:11:39Z</dcterms:modified>
</cp:coreProperties>
</file>