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8" r:id="rId3"/>
    <p:sldId id="273" r:id="rId4"/>
    <p:sldId id="269" r:id="rId5"/>
    <p:sldId id="270" r:id="rId6"/>
    <p:sldId id="271" r:id="rId7"/>
    <p:sldId id="272" r:id="rId8"/>
  </p:sldIdLst>
  <p:sldSz cx="12192000" cy="6858000"/>
  <p:notesSz cx="6797675" cy="99266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7" autoAdjust="0"/>
    <p:restoredTop sz="94660"/>
  </p:normalViewPr>
  <p:slideViewPr>
    <p:cSldViewPr snapToGrid="0">
      <p:cViewPr varScale="1">
        <p:scale>
          <a:sx n="80" d="100"/>
          <a:sy n="80" d="100"/>
        </p:scale>
        <p:origin x="55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inhard Steennot" userId="bab254b3-29e8-4a91-b778-7f574e7ed4ee" providerId="ADAL" clId="{DE3F6D04-0D3E-4CCD-81E6-CCCD7A1E60FA}"/>
    <pc:docChg chg="custSel modSld">
      <pc:chgData name="Reinhard Steennot" userId="bab254b3-29e8-4a91-b778-7f574e7ed4ee" providerId="ADAL" clId="{DE3F6D04-0D3E-4CCD-81E6-CCCD7A1E60FA}" dt="2024-09-09T16:12:19.335" v="200" actId="20577"/>
      <pc:docMkLst>
        <pc:docMk/>
      </pc:docMkLst>
      <pc:sldChg chg="modSp mod">
        <pc:chgData name="Reinhard Steennot" userId="bab254b3-29e8-4a91-b778-7f574e7ed4ee" providerId="ADAL" clId="{DE3F6D04-0D3E-4CCD-81E6-CCCD7A1E60FA}" dt="2024-09-09T15:56:49.576" v="109" actId="20577"/>
        <pc:sldMkLst>
          <pc:docMk/>
          <pc:sldMk cId="3813265229" sldId="268"/>
        </pc:sldMkLst>
        <pc:spChg chg="mod">
          <ac:chgData name="Reinhard Steennot" userId="bab254b3-29e8-4a91-b778-7f574e7ed4ee" providerId="ADAL" clId="{DE3F6D04-0D3E-4CCD-81E6-CCCD7A1E60FA}" dt="2024-09-09T15:56:49.576" v="109" actId="20577"/>
          <ac:spMkLst>
            <pc:docMk/>
            <pc:sldMk cId="3813265229" sldId="268"/>
            <ac:spMk id="3" creationId="{1584F9DE-CD3B-FF55-1DCC-0BEA5F96ED2F}"/>
          </ac:spMkLst>
        </pc:spChg>
      </pc:sldChg>
      <pc:sldChg chg="modSp mod">
        <pc:chgData name="Reinhard Steennot" userId="bab254b3-29e8-4a91-b778-7f574e7ed4ee" providerId="ADAL" clId="{DE3F6D04-0D3E-4CCD-81E6-CCCD7A1E60FA}" dt="2024-09-09T15:58:15.499" v="166" actId="20577"/>
        <pc:sldMkLst>
          <pc:docMk/>
          <pc:sldMk cId="4267724026" sldId="269"/>
        </pc:sldMkLst>
        <pc:spChg chg="mod">
          <ac:chgData name="Reinhard Steennot" userId="bab254b3-29e8-4a91-b778-7f574e7ed4ee" providerId="ADAL" clId="{DE3F6D04-0D3E-4CCD-81E6-CCCD7A1E60FA}" dt="2024-09-09T15:57:13.589" v="114" actId="20577"/>
          <ac:spMkLst>
            <pc:docMk/>
            <pc:sldMk cId="4267724026" sldId="269"/>
            <ac:spMk id="2" creationId="{EFA66AD0-2714-9623-4A9F-792F51A90E4E}"/>
          </ac:spMkLst>
        </pc:spChg>
        <pc:spChg chg="mod">
          <ac:chgData name="Reinhard Steennot" userId="bab254b3-29e8-4a91-b778-7f574e7ed4ee" providerId="ADAL" clId="{DE3F6D04-0D3E-4CCD-81E6-CCCD7A1E60FA}" dt="2024-09-09T15:58:15.499" v="166" actId="20577"/>
          <ac:spMkLst>
            <pc:docMk/>
            <pc:sldMk cId="4267724026" sldId="269"/>
            <ac:spMk id="3" creationId="{300585DF-A206-74EA-75A0-8B22631A255B}"/>
          </ac:spMkLst>
        </pc:spChg>
      </pc:sldChg>
      <pc:sldChg chg="modSp mod">
        <pc:chgData name="Reinhard Steennot" userId="bab254b3-29e8-4a91-b778-7f574e7ed4ee" providerId="ADAL" clId="{DE3F6D04-0D3E-4CCD-81E6-CCCD7A1E60FA}" dt="2024-09-09T15:58:28.351" v="167" actId="20577"/>
        <pc:sldMkLst>
          <pc:docMk/>
          <pc:sldMk cId="1271762040" sldId="270"/>
        </pc:sldMkLst>
        <pc:spChg chg="mod">
          <ac:chgData name="Reinhard Steennot" userId="bab254b3-29e8-4a91-b778-7f574e7ed4ee" providerId="ADAL" clId="{DE3F6D04-0D3E-4CCD-81E6-CCCD7A1E60FA}" dt="2024-09-09T15:54:40.339" v="65" actId="20577"/>
          <ac:spMkLst>
            <pc:docMk/>
            <pc:sldMk cId="1271762040" sldId="270"/>
            <ac:spMk id="2" creationId="{D3143321-451D-731A-0981-57B13B1910E6}"/>
          </ac:spMkLst>
        </pc:spChg>
        <pc:spChg chg="mod">
          <ac:chgData name="Reinhard Steennot" userId="bab254b3-29e8-4a91-b778-7f574e7ed4ee" providerId="ADAL" clId="{DE3F6D04-0D3E-4CCD-81E6-CCCD7A1E60FA}" dt="2024-09-09T15:58:28.351" v="167" actId="20577"/>
          <ac:spMkLst>
            <pc:docMk/>
            <pc:sldMk cId="1271762040" sldId="270"/>
            <ac:spMk id="3" creationId="{64E6B5AC-ACD2-1842-0BF7-A5FA8B76E9BC}"/>
          </ac:spMkLst>
        </pc:spChg>
      </pc:sldChg>
      <pc:sldChg chg="modSp mod">
        <pc:chgData name="Reinhard Steennot" userId="bab254b3-29e8-4a91-b778-7f574e7ed4ee" providerId="ADAL" clId="{DE3F6D04-0D3E-4CCD-81E6-CCCD7A1E60FA}" dt="2024-09-09T15:54:35.703" v="63" actId="20577"/>
        <pc:sldMkLst>
          <pc:docMk/>
          <pc:sldMk cId="2800538258" sldId="271"/>
        </pc:sldMkLst>
        <pc:spChg chg="mod">
          <ac:chgData name="Reinhard Steennot" userId="bab254b3-29e8-4a91-b778-7f574e7ed4ee" providerId="ADAL" clId="{DE3F6D04-0D3E-4CCD-81E6-CCCD7A1E60FA}" dt="2024-09-09T15:54:35.703" v="63" actId="20577"/>
          <ac:spMkLst>
            <pc:docMk/>
            <pc:sldMk cId="2800538258" sldId="271"/>
            <ac:spMk id="2" creationId="{E7C0666C-977A-1766-6B35-A653AA0DAA3F}"/>
          </ac:spMkLst>
        </pc:spChg>
      </pc:sldChg>
      <pc:sldChg chg="modSp mod">
        <pc:chgData name="Reinhard Steennot" userId="bab254b3-29e8-4a91-b778-7f574e7ed4ee" providerId="ADAL" clId="{DE3F6D04-0D3E-4CCD-81E6-CCCD7A1E60FA}" dt="2024-09-09T16:12:19.335" v="200" actId="20577"/>
        <pc:sldMkLst>
          <pc:docMk/>
          <pc:sldMk cId="580094763" sldId="272"/>
        </pc:sldMkLst>
        <pc:spChg chg="mod">
          <ac:chgData name="Reinhard Steennot" userId="bab254b3-29e8-4a91-b778-7f574e7ed4ee" providerId="ADAL" clId="{DE3F6D04-0D3E-4CCD-81E6-CCCD7A1E60FA}" dt="2024-09-09T16:12:19.335" v="200" actId="20577"/>
          <ac:spMkLst>
            <pc:docMk/>
            <pc:sldMk cId="580094763" sldId="272"/>
            <ac:spMk id="3" creationId="{AE507E2C-BE75-A945-C29A-4921FD098AB7}"/>
          </ac:spMkLst>
        </pc:spChg>
      </pc:sldChg>
    </pc:docChg>
  </pc:docChgLst>
  <pc:docChgLst>
    <pc:chgData name="Reinhard Steennot" userId="bab254b3-29e8-4a91-b778-7f574e7ed4ee" providerId="ADAL" clId="{E75EE23A-D1C3-4D99-A8E5-AC6A997E2301}"/>
    <pc:docChg chg="undo custSel addSld delSld modSld">
      <pc:chgData name="Reinhard Steennot" userId="bab254b3-29e8-4a91-b778-7f574e7ed4ee" providerId="ADAL" clId="{E75EE23A-D1C3-4D99-A8E5-AC6A997E2301}" dt="2024-09-11T07:39:29.076" v="2973" actId="20577"/>
      <pc:docMkLst>
        <pc:docMk/>
      </pc:docMkLst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3825844121" sldId="259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3737788613" sldId="262"/>
        </pc:sldMkLst>
      </pc:sldChg>
      <pc:sldChg chg="modSp mod">
        <pc:chgData name="Reinhard Steennot" userId="bab254b3-29e8-4a91-b778-7f574e7ed4ee" providerId="ADAL" clId="{E75EE23A-D1C3-4D99-A8E5-AC6A997E2301}" dt="2024-09-09T11:29:42.957" v="1202" actId="20577"/>
        <pc:sldMkLst>
          <pc:docMk/>
          <pc:sldMk cId="3024524393" sldId="267"/>
        </pc:sldMkLst>
        <pc:spChg chg="mod">
          <ac:chgData name="Reinhard Steennot" userId="bab254b3-29e8-4a91-b778-7f574e7ed4ee" providerId="ADAL" clId="{E75EE23A-D1C3-4D99-A8E5-AC6A997E2301}" dt="2024-09-09T11:29:42.957" v="1202" actId="20577"/>
          <ac:spMkLst>
            <pc:docMk/>
            <pc:sldMk cId="3024524393" sldId="267"/>
            <ac:spMk id="2" creationId="{4C0D2051-F1BB-4FE0-A482-00204084B252}"/>
          </ac:spMkLst>
        </pc:spChg>
      </pc:sldChg>
      <pc:sldChg chg="modSp new mod">
        <pc:chgData name="Reinhard Steennot" userId="bab254b3-29e8-4a91-b778-7f574e7ed4ee" providerId="ADAL" clId="{E75EE23A-D1C3-4D99-A8E5-AC6A997E2301}" dt="2024-09-11T07:34:36.087" v="2805" actId="14"/>
        <pc:sldMkLst>
          <pc:docMk/>
          <pc:sldMk cId="3813265229" sldId="268"/>
        </pc:sldMkLst>
        <pc:spChg chg="mod">
          <ac:chgData name="Reinhard Steennot" userId="bab254b3-29e8-4a91-b778-7f574e7ed4ee" providerId="ADAL" clId="{E75EE23A-D1C3-4D99-A8E5-AC6A997E2301}" dt="2024-09-09T11:14:03.333" v="69" actId="20577"/>
          <ac:spMkLst>
            <pc:docMk/>
            <pc:sldMk cId="3813265229" sldId="268"/>
            <ac:spMk id="2" creationId="{54B2D47A-44D7-E2B7-39F8-85B64E47E628}"/>
          </ac:spMkLst>
        </pc:spChg>
        <pc:spChg chg="mod">
          <ac:chgData name="Reinhard Steennot" userId="bab254b3-29e8-4a91-b778-7f574e7ed4ee" providerId="ADAL" clId="{E75EE23A-D1C3-4D99-A8E5-AC6A997E2301}" dt="2024-09-11T07:34:36.087" v="2805" actId="14"/>
          <ac:spMkLst>
            <pc:docMk/>
            <pc:sldMk cId="3813265229" sldId="268"/>
            <ac:spMk id="3" creationId="{1584F9DE-CD3B-FF55-1DCC-0BEA5F96ED2F}"/>
          </ac:spMkLst>
        </pc:spChg>
      </pc:sldChg>
      <pc:sldChg chg="modSp new mod">
        <pc:chgData name="Reinhard Steennot" userId="bab254b3-29e8-4a91-b778-7f574e7ed4ee" providerId="ADAL" clId="{E75EE23A-D1C3-4D99-A8E5-AC6A997E2301}" dt="2024-09-11T07:37:06.914" v="2883" actId="113"/>
        <pc:sldMkLst>
          <pc:docMk/>
          <pc:sldMk cId="4267724026" sldId="269"/>
        </pc:sldMkLst>
        <pc:spChg chg="mod">
          <ac:chgData name="Reinhard Steennot" userId="bab254b3-29e8-4a91-b778-7f574e7ed4ee" providerId="ADAL" clId="{E75EE23A-D1C3-4D99-A8E5-AC6A997E2301}" dt="2024-09-09T11:17:53.305" v="377" actId="20577"/>
          <ac:spMkLst>
            <pc:docMk/>
            <pc:sldMk cId="4267724026" sldId="269"/>
            <ac:spMk id="2" creationId="{EFA66AD0-2714-9623-4A9F-792F51A90E4E}"/>
          </ac:spMkLst>
        </pc:spChg>
        <pc:spChg chg="mod">
          <ac:chgData name="Reinhard Steennot" userId="bab254b3-29e8-4a91-b778-7f574e7ed4ee" providerId="ADAL" clId="{E75EE23A-D1C3-4D99-A8E5-AC6A997E2301}" dt="2024-09-11T07:37:06.914" v="2883" actId="113"/>
          <ac:spMkLst>
            <pc:docMk/>
            <pc:sldMk cId="4267724026" sldId="269"/>
            <ac:spMk id="3" creationId="{300585DF-A206-74EA-75A0-8B22631A255B}"/>
          </ac:spMkLst>
        </pc:spChg>
      </pc:sldChg>
      <pc:sldChg chg="modSp new mod">
        <pc:chgData name="Reinhard Steennot" userId="bab254b3-29e8-4a91-b778-7f574e7ed4ee" providerId="ADAL" clId="{E75EE23A-D1C3-4D99-A8E5-AC6A997E2301}" dt="2024-09-11T07:38:03.940" v="2890" actId="20577"/>
        <pc:sldMkLst>
          <pc:docMk/>
          <pc:sldMk cId="1271762040" sldId="270"/>
        </pc:sldMkLst>
        <pc:spChg chg="mod">
          <ac:chgData name="Reinhard Steennot" userId="bab254b3-29e8-4a91-b778-7f574e7ed4ee" providerId="ADAL" clId="{E75EE23A-D1C3-4D99-A8E5-AC6A997E2301}" dt="2024-09-09T12:25:46.868" v="2190" actId="404"/>
          <ac:spMkLst>
            <pc:docMk/>
            <pc:sldMk cId="1271762040" sldId="270"/>
            <ac:spMk id="2" creationId="{D3143321-451D-731A-0981-57B13B1910E6}"/>
          </ac:spMkLst>
        </pc:spChg>
        <pc:spChg chg="mod">
          <ac:chgData name="Reinhard Steennot" userId="bab254b3-29e8-4a91-b778-7f574e7ed4ee" providerId="ADAL" clId="{E75EE23A-D1C3-4D99-A8E5-AC6A997E2301}" dt="2024-09-11T07:38:03.940" v="2890" actId="20577"/>
          <ac:spMkLst>
            <pc:docMk/>
            <pc:sldMk cId="1271762040" sldId="270"/>
            <ac:spMk id="3" creationId="{64E6B5AC-ACD2-1842-0BF7-A5FA8B76E9BC}"/>
          </ac:spMkLst>
        </pc:spChg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2941301621" sldId="270"/>
        </pc:sldMkLst>
      </pc:sldChg>
      <pc:sldChg chg="modSp new mod">
        <pc:chgData name="Reinhard Steennot" userId="bab254b3-29e8-4a91-b778-7f574e7ed4ee" providerId="ADAL" clId="{E75EE23A-D1C3-4D99-A8E5-AC6A997E2301}" dt="2024-09-09T12:47:32.857" v="2729" actId="20577"/>
        <pc:sldMkLst>
          <pc:docMk/>
          <pc:sldMk cId="2800538258" sldId="271"/>
        </pc:sldMkLst>
        <pc:spChg chg="mod">
          <ac:chgData name="Reinhard Steennot" userId="bab254b3-29e8-4a91-b778-7f574e7ed4ee" providerId="ADAL" clId="{E75EE23A-D1C3-4D99-A8E5-AC6A997E2301}" dt="2024-09-09T12:25:57.026" v="2196" actId="404"/>
          <ac:spMkLst>
            <pc:docMk/>
            <pc:sldMk cId="2800538258" sldId="271"/>
            <ac:spMk id="2" creationId="{E7C0666C-977A-1766-6B35-A653AA0DAA3F}"/>
          </ac:spMkLst>
        </pc:spChg>
        <pc:spChg chg="mod">
          <ac:chgData name="Reinhard Steennot" userId="bab254b3-29e8-4a91-b778-7f574e7ed4ee" providerId="ADAL" clId="{E75EE23A-D1C3-4D99-A8E5-AC6A997E2301}" dt="2024-09-09T12:47:32.857" v="2729" actId="20577"/>
          <ac:spMkLst>
            <pc:docMk/>
            <pc:sldMk cId="2800538258" sldId="271"/>
            <ac:spMk id="3" creationId="{A0D9C112-3889-F756-2E55-A3320A370698}"/>
          </ac:spMkLst>
        </pc:spChg>
      </pc:sldChg>
      <pc:sldChg chg="modSp new mod">
        <pc:chgData name="Reinhard Steennot" userId="bab254b3-29e8-4a91-b778-7f574e7ed4ee" providerId="ADAL" clId="{E75EE23A-D1C3-4D99-A8E5-AC6A997E2301}" dt="2024-09-11T07:39:29.076" v="2973" actId="20577"/>
        <pc:sldMkLst>
          <pc:docMk/>
          <pc:sldMk cId="580094763" sldId="272"/>
        </pc:sldMkLst>
        <pc:spChg chg="mod">
          <ac:chgData name="Reinhard Steennot" userId="bab254b3-29e8-4a91-b778-7f574e7ed4ee" providerId="ADAL" clId="{E75EE23A-D1C3-4D99-A8E5-AC6A997E2301}" dt="2024-09-09T12:26:44.799" v="2218" actId="20577"/>
          <ac:spMkLst>
            <pc:docMk/>
            <pc:sldMk cId="580094763" sldId="272"/>
            <ac:spMk id="2" creationId="{9E46D62D-FF37-FCAC-B3C3-AA8538293EA1}"/>
          </ac:spMkLst>
        </pc:spChg>
        <pc:spChg chg="mod">
          <ac:chgData name="Reinhard Steennot" userId="bab254b3-29e8-4a91-b778-7f574e7ed4ee" providerId="ADAL" clId="{E75EE23A-D1C3-4D99-A8E5-AC6A997E2301}" dt="2024-09-11T07:39:29.076" v="2973" actId="20577"/>
          <ac:spMkLst>
            <pc:docMk/>
            <pc:sldMk cId="580094763" sldId="272"/>
            <ac:spMk id="3" creationId="{AE507E2C-BE75-A945-C29A-4921FD098AB7}"/>
          </ac:spMkLst>
        </pc:spChg>
      </pc:sldChg>
      <pc:sldChg chg="modSp new mod">
        <pc:chgData name="Reinhard Steennot" userId="bab254b3-29e8-4a91-b778-7f574e7ed4ee" providerId="ADAL" clId="{E75EE23A-D1C3-4D99-A8E5-AC6A997E2301}" dt="2024-09-11T07:35:42.314" v="2878" actId="114"/>
        <pc:sldMkLst>
          <pc:docMk/>
          <pc:sldMk cId="3504882363" sldId="273"/>
        </pc:sldMkLst>
        <pc:spChg chg="mod">
          <ac:chgData name="Reinhard Steennot" userId="bab254b3-29e8-4a91-b778-7f574e7ed4ee" providerId="ADAL" clId="{E75EE23A-D1C3-4D99-A8E5-AC6A997E2301}" dt="2024-09-11T07:30:21.829" v="2759" actId="20577"/>
          <ac:spMkLst>
            <pc:docMk/>
            <pc:sldMk cId="3504882363" sldId="273"/>
            <ac:spMk id="2" creationId="{FE762610-EDCA-0889-133E-84C5B7E58457}"/>
          </ac:spMkLst>
        </pc:spChg>
        <pc:spChg chg="mod">
          <ac:chgData name="Reinhard Steennot" userId="bab254b3-29e8-4a91-b778-7f574e7ed4ee" providerId="ADAL" clId="{E75EE23A-D1C3-4D99-A8E5-AC6A997E2301}" dt="2024-09-11T07:35:42.314" v="2878" actId="114"/>
          <ac:spMkLst>
            <pc:docMk/>
            <pc:sldMk cId="3504882363" sldId="273"/>
            <ac:spMk id="3" creationId="{7C95B0F8-B65C-D963-D8AA-D6C4D340E924}"/>
          </ac:spMkLst>
        </pc:spChg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2348122344" sldId="279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3054567292" sldId="288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2018597627" sldId="290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2153438683" sldId="292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3901460313" sldId="295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2235534532" sldId="297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3822966919" sldId="298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870764960" sldId="301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2163979520" sldId="302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1489805752" sldId="303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697057162" sldId="304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4072321333" sldId="305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1240285526" sldId="306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679484449" sldId="307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406033896" sldId="308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1767147735" sldId="309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2845147589" sldId="310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918322598" sldId="311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101494496" sldId="312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738104649" sldId="313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3518585391" sldId="314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3037216079" sldId="315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2081607465" sldId="316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127910435" sldId="317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3211784280" sldId="318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2521262238" sldId="319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2155910881" sldId="320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4254686890" sldId="321"/>
        </pc:sldMkLst>
      </pc:sldChg>
      <pc:sldChg chg="del">
        <pc:chgData name="Reinhard Steennot" userId="bab254b3-29e8-4a91-b778-7f574e7ed4ee" providerId="ADAL" clId="{E75EE23A-D1C3-4D99-A8E5-AC6A997E2301}" dt="2024-09-09T11:13:13.462" v="0" actId="2696"/>
        <pc:sldMkLst>
          <pc:docMk/>
          <pc:sldMk cId="2018565357" sldId="32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rporat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C16D8-CB44-46EE-AACF-F3DEA5DD449C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14B00-756C-495D-B83F-04106D6EE581}" type="slidenum">
              <a:rPr lang="en-US" smtClean="0"/>
              <a:t>‹nr.›</a:t>
            </a:fld>
            <a:endParaRPr lang="en-US"/>
          </a:p>
        </p:txBody>
      </p:sp>
      <p:pic>
        <p:nvPicPr>
          <p:cNvPr id="9" name="Logo Larg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681" y="1599810"/>
            <a:ext cx="3840723" cy="293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95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42978" y="979595"/>
            <a:ext cx="11549023" cy="4573969"/>
          </a:xfrm>
          <a:prstGeom prst="rect">
            <a:avLst/>
          </a:prstGeom>
          <a:solidFill>
            <a:srgbClr val="1E64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4" tIns="27002" rIns="54004" bIns="27002" rtlCol="0" anchor="ctr"/>
          <a:lstStyle/>
          <a:p>
            <a:pPr algn="ctr"/>
            <a:endParaRPr lang="nl-BE" sz="1800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907841" y="1607345"/>
            <a:ext cx="10676456" cy="3119285"/>
          </a:xfrm>
        </p:spPr>
        <p:txBody>
          <a:bodyPr anchor="b">
            <a:noAutofit/>
          </a:bodyPr>
          <a:lstStyle>
            <a:lvl1pPr algn="l">
              <a:lnSpc>
                <a:spcPts val="6497"/>
              </a:lnSpc>
              <a:defRPr sz="5900" u="sng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</a:defRPr>
            </a:lvl1pPr>
          </a:lstStyle>
          <a:p>
            <a:r>
              <a:rPr lang="nl-NL" noProof="0"/>
              <a:t>Klik om stijl te bewerken</a:t>
            </a:r>
            <a:endParaRPr lang="nl-BE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902455" y="4833785"/>
            <a:ext cx="10681843" cy="410063"/>
          </a:xfrm>
        </p:spPr>
        <p:txBody>
          <a:bodyPr>
            <a:normAutofit/>
          </a:bodyPr>
          <a:lstStyle>
            <a:lvl1pPr marL="0" indent="0" algn="l">
              <a:lnSpc>
                <a:spcPts val="2126"/>
              </a:lnSpc>
              <a:buNone/>
              <a:defRPr sz="1800" baseline="0">
                <a:solidFill>
                  <a:srgbClr val="FFD200"/>
                </a:solidFill>
              </a:defRPr>
            </a:lvl1pPr>
            <a:lvl2pPr marL="383999" indent="0" algn="ctr">
              <a:buNone/>
              <a:defRPr sz="1700"/>
            </a:lvl2pPr>
            <a:lvl3pPr marL="767997" indent="0" algn="ctr">
              <a:buNone/>
              <a:defRPr sz="1500"/>
            </a:lvl3pPr>
            <a:lvl4pPr marL="1151996" indent="0" algn="ctr">
              <a:buNone/>
              <a:defRPr sz="1300"/>
            </a:lvl4pPr>
            <a:lvl5pPr marL="1535995" indent="0" algn="ctr">
              <a:buNone/>
              <a:defRPr sz="1300"/>
            </a:lvl5pPr>
            <a:lvl6pPr marL="1919994" indent="0" algn="ctr">
              <a:buNone/>
              <a:defRPr sz="1300"/>
            </a:lvl6pPr>
            <a:lvl7pPr marL="2303993" indent="0" algn="ctr">
              <a:buNone/>
              <a:defRPr sz="1300"/>
            </a:lvl7pPr>
            <a:lvl8pPr marL="2687991" indent="0" algn="ctr">
              <a:buNone/>
              <a:defRPr sz="1300"/>
            </a:lvl8pPr>
            <a:lvl9pPr marL="3071990" indent="0" algn="ctr">
              <a:buNone/>
              <a:defRPr sz="1300"/>
            </a:lvl9pPr>
          </a:lstStyle>
          <a:p>
            <a:r>
              <a:rPr lang="nl-BE" noProof="0" dirty="0"/>
              <a:t>Klik om de ondertitel / presentator / datum [</a:t>
            </a:r>
            <a:r>
              <a:rPr lang="nl-BE" noProof="0" dirty="0" err="1"/>
              <a:t>dd</a:t>
            </a:r>
            <a:r>
              <a:rPr lang="nl-BE" noProof="0" dirty="0"/>
              <a:t>-mm-</a:t>
            </a:r>
            <a:r>
              <a:rPr lang="nl-BE" noProof="0" dirty="0" err="1"/>
              <a:t>yyyy</a:t>
            </a:r>
            <a:r>
              <a:rPr lang="nl-BE" noProof="0" dirty="0"/>
              <a:t>] te maken</a:t>
            </a:r>
          </a:p>
        </p:txBody>
      </p:sp>
      <p:sp>
        <p:nvSpPr>
          <p:cNvPr id="8" name="Titles positoning box" hidden="1"/>
          <p:cNvSpPr/>
          <p:nvPr/>
        </p:nvSpPr>
        <p:spPr>
          <a:xfrm>
            <a:off x="964465" y="4505625"/>
            <a:ext cx="10555957" cy="405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4" tIns="27002" rIns="54004" bIns="27002" rtlCol="0" anchor="ctr"/>
          <a:lstStyle/>
          <a:p>
            <a:pPr algn="ctr"/>
            <a:endParaRPr lang="en-GB" sz="1800"/>
          </a:p>
        </p:txBody>
      </p:sp>
      <p:sp>
        <p:nvSpPr>
          <p:cNvPr id="10" name="Organisation Placeholder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6022248" y="273186"/>
            <a:ext cx="5832069" cy="379688"/>
          </a:xfrm>
        </p:spPr>
        <p:txBody>
          <a:bodyPr anchor="b" anchorCtr="0">
            <a:normAutofit/>
          </a:bodyPr>
          <a:lstStyle>
            <a:lvl1pPr marL="0" indent="0">
              <a:lnSpc>
                <a:spcPts val="1004"/>
              </a:lnSpc>
              <a:buNone/>
              <a:defRPr sz="800" b="1" i="0" u="sng" cap="all" baseline="0">
                <a:solidFill>
                  <a:srgbClr val="1E64C8"/>
                </a:solidFill>
                <a:uFill>
                  <a:solidFill>
                    <a:schemeClr val="bg1"/>
                  </a:solidFill>
                </a:uFill>
              </a:defRPr>
            </a:lvl1pPr>
            <a:lvl2pPr marL="0" indent="0">
              <a:lnSpc>
                <a:spcPts val="1004"/>
              </a:lnSpc>
              <a:buNone/>
              <a:defRPr sz="800" cap="all" baseline="0">
                <a:solidFill>
                  <a:srgbClr val="1E64C8"/>
                </a:solidFill>
                <a:uFill>
                  <a:solidFill>
                    <a:schemeClr val="bg1"/>
                  </a:solidFill>
                </a:uFill>
              </a:defRPr>
            </a:lvl2pPr>
          </a:lstStyle>
          <a:p>
            <a:pPr lvl="0"/>
            <a:r>
              <a:rPr lang="nl-BE" noProof="0" dirty="0"/>
              <a:t>Klik om de organisatie stijlen te bewerken</a:t>
            </a:r>
          </a:p>
          <a:p>
            <a:pPr lvl="1"/>
            <a:r>
              <a:rPr lang="nl-BE" noProof="0"/>
              <a:t>tweede niveau</a:t>
            </a:r>
            <a:endParaRPr lang="nl-BE" noProof="0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2250420" y="5882626"/>
            <a:ext cx="1607441" cy="653063"/>
          </a:xfrm>
        </p:spPr>
        <p:txBody>
          <a:bodyPr/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1</a:t>
            </a:r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4017340" y="5882626"/>
            <a:ext cx="1607441" cy="653063"/>
          </a:xfrm>
        </p:spPr>
        <p:txBody>
          <a:bodyPr/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2</a:t>
            </a:r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5786791" y="5882626"/>
            <a:ext cx="1632756" cy="653063"/>
          </a:xfrm>
        </p:spPr>
        <p:txBody>
          <a:bodyPr/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3</a:t>
            </a:r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556243" y="5882626"/>
            <a:ext cx="1632756" cy="653063"/>
          </a:xfrm>
        </p:spPr>
        <p:txBody>
          <a:bodyPr/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4</a:t>
            </a:r>
          </a:p>
        </p:txBody>
      </p:sp>
      <p:sp>
        <p:nvSpPr>
          <p:cNvPr id="5" name="Rectangle 4" hidden="1"/>
          <p:cNvSpPr/>
          <p:nvPr/>
        </p:nvSpPr>
        <p:spPr>
          <a:xfrm>
            <a:off x="642977" y="326532"/>
            <a:ext cx="10941321" cy="326531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4" tIns="27002" rIns="54004" bIns="27002" rtlCol="0" anchor="ctr"/>
          <a:lstStyle/>
          <a:p>
            <a:pPr algn="ctr"/>
            <a:endParaRPr lang="nl-NL" sz="1800"/>
          </a:p>
        </p:txBody>
      </p:sp>
      <p:pic>
        <p:nvPicPr>
          <p:cNvPr id="20" name="Afbeelding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51" y="0"/>
            <a:ext cx="2612255" cy="97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746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42978" y="1"/>
            <a:ext cx="11549023" cy="5553563"/>
          </a:xfrm>
          <a:prstGeom prst="rect">
            <a:avLst/>
          </a:prstGeom>
          <a:solidFill>
            <a:srgbClr val="1E64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4" tIns="27002" rIns="54004" bIns="27002" rtlCol="0" anchor="ctr"/>
          <a:lstStyle/>
          <a:p>
            <a:pPr algn="ctr"/>
            <a:endParaRPr lang="nl-BE" sz="1800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907841" y="2282429"/>
            <a:ext cx="10676456" cy="3119285"/>
          </a:xfrm>
        </p:spPr>
        <p:txBody>
          <a:bodyPr anchor="b">
            <a:noAutofit/>
          </a:bodyPr>
          <a:lstStyle>
            <a:lvl1pPr algn="l">
              <a:lnSpc>
                <a:spcPts val="6497"/>
              </a:lnSpc>
              <a:defRPr sz="5900" u="sng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</a:defRPr>
            </a:lvl1pPr>
          </a:lstStyle>
          <a:p>
            <a:r>
              <a:rPr lang="nl-BE" noProof="0" dirty="0"/>
              <a:t>klik om een hoofdstuktitel te maken.</a:t>
            </a:r>
          </a:p>
        </p:txBody>
      </p:sp>
      <p:sp>
        <p:nvSpPr>
          <p:cNvPr id="8" name="Titles positoning box" hidden="1"/>
          <p:cNvSpPr/>
          <p:nvPr/>
        </p:nvSpPr>
        <p:spPr>
          <a:xfrm>
            <a:off x="964465" y="5163750"/>
            <a:ext cx="10555957" cy="405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4" tIns="27002" rIns="54004" bIns="27002" rtlCol="0" anchor="ctr"/>
          <a:lstStyle/>
          <a:p>
            <a:pPr algn="ctr"/>
            <a:endParaRPr lang="en-GB" sz="180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62754" y="6292058"/>
            <a:ext cx="648236" cy="365125"/>
          </a:xfrm>
          <a:prstGeom prst="rect">
            <a:avLst/>
          </a:prstGeom>
        </p:spPr>
        <p:txBody>
          <a:bodyPr vert="horz" lIns="54004" tIns="27002" rIns="54004" bIns="27002" rtlCol="0" anchor="ctr"/>
          <a:lstStyle>
            <a:lvl1pPr algn="r">
              <a:defRPr sz="1000">
                <a:solidFill>
                  <a:srgbClr val="1E64C8"/>
                </a:solidFill>
              </a:defRPr>
            </a:lvl1pPr>
          </a:lstStyle>
          <a:p>
            <a:fld id="{14C14B00-756C-495D-B83F-04106D6EE581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Rectangle 9" hidden="1"/>
          <p:cNvSpPr/>
          <p:nvPr/>
        </p:nvSpPr>
        <p:spPr>
          <a:xfrm>
            <a:off x="642977" y="326532"/>
            <a:ext cx="10941321" cy="326531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4" tIns="27002" rIns="54004" bIns="27002" rtlCol="0" anchor="ctr"/>
          <a:lstStyle/>
          <a:p>
            <a:pPr algn="ctr"/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2144584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Klik om stijl te bewerken</a:t>
            </a:r>
            <a:endParaRPr lang="nl-BE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7726" y="839788"/>
            <a:ext cx="11039437" cy="4708125"/>
          </a:xfrm>
        </p:spPr>
        <p:txBody>
          <a:bodyPr/>
          <a:lstStyle>
            <a:lvl1pPr defTabSz="270022"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 defTabSz="270022">
              <a:lnSpc>
                <a:spcPct val="120000"/>
              </a:lnSpc>
              <a:defRPr/>
            </a:lvl3pPr>
            <a:lvl4pPr marL="1375426" indent="-325340" defTabSz="1129781">
              <a:lnSpc>
                <a:spcPct val="120000"/>
              </a:lnSpc>
              <a:tabLst/>
              <a:defRPr/>
            </a:lvl4pPr>
            <a:lvl5pPr marL="1749520" indent="-261584" defTabSz="270022">
              <a:lnSpc>
                <a:spcPct val="120000"/>
              </a:lnSpc>
              <a:buFont typeface="Arial" panose="020B0604020202020204" pitchFamily="34" charset="0"/>
              <a:buChar char="̶"/>
              <a:defRPr/>
            </a:lvl5pPr>
          </a:lstStyle>
          <a:p>
            <a:pPr lvl="0"/>
            <a:r>
              <a:rPr lang="nl-BE" noProof="0" dirty="0"/>
              <a:t>Click </a:t>
            </a:r>
            <a:r>
              <a:rPr lang="nl-BE" noProof="0" dirty="0" err="1"/>
              <a:t>to</a:t>
            </a:r>
            <a:r>
              <a:rPr lang="nl-BE" noProof="0" dirty="0"/>
              <a:t> </a:t>
            </a:r>
            <a:r>
              <a:rPr lang="nl-BE" noProof="0" dirty="0" err="1"/>
              <a:t>edit</a:t>
            </a:r>
            <a:r>
              <a:rPr lang="nl-BE" noProof="0" dirty="0"/>
              <a:t> Master </a:t>
            </a:r>
            <a:r>
              <a:rPr lang="nl-BE" noProof="0" dirty="0" err="1"/>
              <a:t>text</a:t>
            </a:r>
            <a:r>
              <a:rPr lang="nl-BE" noProof="0" dirty="0"/>
              <a:t> </a:t>
            </a:r>
            <a:r>
              <a:rPr lang="nl-BE" noProof="0" dirty="0" err="1"/>
              <a:t>styles</a:t>
            </a:r>
            <a:endParaRPr lang="nl-BE" noProof="0" dirty="0"/>
          </a:p>
          <a:p>
            <a:pPr lvl="1"/>
            <a:r>
              <a:rPr lang="nl-BE" noProof="0" dirty="0"/>
              <a:t>Second level</a:t>
            </a:r>
          </a:p>
          <a:p>
            <a:pPr lvl="2"/>
            <a:r>
              <a:rPr lang="nl-BE" noProof="0" dirty="0" err="1"/>
              <a:t>Third</a:t>
            </a:r>
            <a:r>
              <a:rPr lang="nl-BE" noProof="0" dirty="0"/>
              <a:t> level</a:t>
            </a:r>
          </a:p>
          <a:p>
            <a:pPr lvl="3"/>
            <a:r>
              <a:rPr lang="nl-BE" noProof="0" dirty="0" err="1"/>
              <a:t>Fourth</a:t>
            </a:r>
            <a:r>
              <a:rPr lang="nl-BE" noProof="0" dirty="0"/>
              <a:t> level</a:t>
            </a:r>
          </a:p>
          <a:p>
            <a:pPr lvl="4"/>
            <a:r>
              <a:rPr lang="nl-BE" noProof="0" dirty="0" err="1"/>
              <a:t>Fifth</a:t>
            </a:r>
            <a:r>
              <a:rPr lang="nl-BE" noProof="0" dirty="0"/>
              <a:t>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C16D8-CB44-46EE-AACF-F3DEA5DD449C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14B00-756C-495D-B83F-04106D6EE58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36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Klik om stijl te bewerken</a:t>
            </a:r>
            <a:endParaRPr lang="nl-BE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C16D8-CB44-46EE-AACF-F3DEA5DD449C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7105118" y="964630"/>
            <a:ext cx="4429957" cy="4568906"/>
          </a:xfrm>
        </p:spPr>
        <p:txBody>
          <a:bodyPr/>
          <a:lstStyle>
            <a:lvl1pPr marL="50629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Photo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62754" y="6292058"/>
            <a:ext cx="648236" cy="365125"/>
          </a:xfrm>
          <a:prstGeom prst="rect">
            <a:avLst/>
          </a:prstGeom>
        </p:spPr>
        <p:txBody>
          <a:bodyPr vert="horz" lIns="54004" tIns="27002" rIns="54004" bIns="27002" rtlCol="0" anchor="ctr"/>
          <a:lstStyle>
            <a:lvl1pPr algn="r">
              <a:defRPr sz="1000">
                <a:solidFill>
                  <a:srgbClr val="1E64C8"/>
                </a:solidFill>
              </a:defRPr>
            </a:lvl1pPr>
          </a:lstStyle>
          <a:p>
            <a:fld id="{14C14B00-756C-495D-B83F-04106D6EE581}" type="slidenum">
              <a:rPr lang="en-US" smtClean="0"/>
              <a:t>‹nr.›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7725" y="839788"/>
            <a:ext cx="5936144" cy="4708125"/>
          </a:xfrm>
        </p:spPr>
        <p:txBody>
          <a:bodyPr/>
          <a:lstStyle>
            <a:lvl1pPr defTabSz="270022"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 defTabSz="270022">
              <a:lnSpc>
                <a:spcPct val="120000"/>
              </a:lnSpc>
              <a:defRPr/>
            </a:lvl3pPr>
            <a:lvl4pPr defTabSz="270022">
              <a:lnSpc>
                <a:spcPct val="120000"/>
              </a:lnSpc>
              <a:defRPr/>
            </a:lvl4pPr>
            <a:lvl5pPr defTabSz="270022">
              <a:lnSpc>
                <a:spcPct val="120000"/>
              </a:lnSpc>
              <a:defRPr/>
            </a:lvl5pPr>
          </a:lstStyle>
          <a:p>
            <a:pPr lvl="0"/>
            <a:r>
              <a:rPr lang="nl-BE" noProof="0" dirty="0"/>
              <a:t>Click </a:t>
            </a:r>
            <a:r>
              <a:rPr lang="nl-BE" noProof="0" dirty="0" err="1"/>
              <a:t>to</a:t>
            </a:r>
            <a:r>
              <a:rPr lang="nl-BE" noProof="0" dirty="0"/>
              <a:t> </a:t>
            </a:r>
            <a:r>
              <a:rPr lang="nl-BE" noProof="0" dirty="0" err="1"/>
              <a:t>edit</a:t>
            </a:r>
            <a:r>
              <a:rPr lang="nl-BE" noProof="0" dirty="0"/>
              <a:t> Master </a:t>
            </a:r>
            <a:r>
              <a:rPr lang="nl-BE" noProof="0" dirty="0" err="1"/>
              <a:t>text</a:t>
            </a:r>
            <a:r>
              <a:rPr lang="nl-BE" noProof="0" dirty="0"/>
              <a:t> </a:t>
            </a:r>
            <a:r>
              <a:rPr lang="nl-BE" noProof="0" dirty="0" err="1"/>
              <a:t>styles</a:t>
            </a:r>
            <a:endParaRPr lang="nl-BE" noProof="0" dirty="0"/>
          </a:p>
          <a:p>
            <a:pPr lvl="1"/>
            <a:r>
              <a:rPr lang="nl-BE" noProof="0" dirty="0"/>
              <a:t>Second level</a:t>
            </a:r>
          </a:p>
          <a:p>
            <a:pPr lvl="2"/>
            <a:r>
              <a:rPr lang="nl-BE" noProof="0" dirty="0" err="1"/>
              <a:t>Third</a:t>
            </a:r>
            <a:r>
              <a:rPr lang="nl-BE" noProof="0" dirty="0"/>
              <a:t> level</a:t>
            </a:r>
          </a:p>
        </p:txBody>
      </p:sp>
    </p:spTree>
    <p:extLst>
      <p:ext uri="{BB962C8B-B14F-4D97-AF65-F5344CB8AC3E}">
        <p14:creationId xmlns:p14="http://schemas.microsoft.com/office/powerpoint/2010/main" val="2281527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Klik om stijl te bewerken</a:t>
            </a:r>
            <a:endParaRPr lang="nl-BE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C16D8-CB44-46EE-AACF-F3DEA5DD449C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14B00-756C-495D-B83F-04106D6EE581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669443" y="964406"/>
            <a:ext cx="10885040" cy="4571438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18901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C16D8-CB44-46EE-AACF-F3DEA5DD449C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vering Background"/>
          <p:cNvSpPr/>
          <p:nvPr/>
        </p:nvSpPr>
        <p:spPr>
          <a:xfrm>
            <a:off x="1" y="0"/>
            <a:ext cx="12191244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4" tIns="27002" rIns="54004" bIns="27002" rtlCol="0" anchor="ctr"/>
          <a:lstStyle/>
          <a:p>
            <a:pPr algn="ctr"/>
            <a:endParaRPr lang="nl-NL" sz="1800" noProof="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12191244" cy="6858000"/>
          </a:xfrm>
        </p:spPr>
        <p:txBody>
          <a:bodyPr/>
          <a:lstStyle>
            <a:lvl1pPr marL="50629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724548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42978" y="979595"/>
            <a:ext cx="11549023" cy="4573969"/>
          </a:xfrm>
          <a:prstGeom prst="rect">
            <a:avLst/>
          </a:prstGeom>
          <a:solidFill>
            <a:srgbClr val="1E64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4" tIns="27002" rIns="54004" bIns="27002" rtlCol="0" anchor="ctr"/>
          <a:lstStyle/>
          <a:p>
            <a:pPr algn="ctr"/>
            <a:endParaRPr lang="nl-BE" sz="1800" noProof="0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6480395" y="2176876"/>
            <a:ext cx="5103312" cy="1207947"/>
          </a:xfrm>
        </p:spPr>
        <p:txBody>
          <a:bodyPr>
            <a:normAutofit/>
          </a:bodyPr>
          <a:lstStyle>
            <a:lvl1pPr marL="0" indent="0">
              <a:lnSpc>
                <a:spcPts val="2067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namen van </a:t>
            </a:r>
            <a:r>
              <a:rPr lang="nl-NL" dirty="0" err="1"/>
              <a:t>social</a:t>
            </a:r>
            <a:r>
              <a:rPr lang="nl-NL" dirty="0"/>
              <a:t> media in te typen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907842" y="1225716"/>
            <a:ext cx="5217185" cy="4056750"/>
          </a:xfrm>
        </p:spPr>
        <p:txBody>
          <a:bodyPr anchor="t" anchorCtr="0">
            <a:noAutofit/>
          </a:bodyPr>
          <a:lstStyle>
            <a:lvl1pPr algn="l">
              <a:lnSpc>
                <a:spcPts val="2067"/>
              </a:lnSpc>
              <a:defRPr sz="1500" u="none" cap="none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+mn-lt"/>
              </a:defRPr>
            </a:lvl1pPr>
          </a:lstStyle>
          <a:p>
            <a:r>
              <a:rPr lang="nl-BE" noProof="0" dirty="0"/>
              <a:t>Klik om de gegevens van de presentator in </a:t>
            </a:r>
            <a:r>
              <a:rPr lang="nl-BE" noProof="0"/>
              <a:t>te typen</a:t>
            </a:r>
            <a:endParaRPr lang="nl-BE" noProof="0" dirty="0"/>
          </a:p>
        </p:txBody>
      </p:sp>
      <p:sp>
        <p:nvSpPr>
          <p:cNvPr id="8" name="Titles positoning box" hidden="1"/>
          <p:cNvSpPr/>
          <p:nvPr/>
        </p:nvSpPr>
        <p:spPr>
          <a:xfrm>
            <a:off x="964465" y="1285876"/>
            <a:ext cx="10555957" cy="421858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4" tIns="27002" rIns="54004" bIns="27002" rtlCol="0" anchor="ctr"/>
          <a:lstStyle/>
          <a:p>
            <a:pPr algn="ctr"/>
            <a:endParaRPr lang="en-GB" sz="1800"/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51" y="0"/>
            <a:ext cx="2612255" cy="97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811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3712" y="95643"/>
            <a:ext cx="11043451" cy="607284"/>
          </a:xfrm>
          <a:prstGeom prst="rect">
            <a:avLst/>
          </a:prstGeom>
        </p:spPr>
        <p:txBody>
          <a:bodyPr vert="horz" lIns="54004" tIns="27002" rIns="54004" bIns="27002" rtlCol="0" anchor="b" anchorCtr="0">
            <a:noAutofit/>
          </a:bodyPr>
          <a:lstStyle/>
          <a:p>
            <a:r>
              <a:rPr lang="nl-BE" noProof="0" dirty="0"/>
              <a:t>Klik om de stijl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7726" y="839788"/>
            <a:ext cx="11039437" cy="4708125"/>
          </a:xfrm>
          <a:prstGeom prst="rect">
            <a:avLst/>
          </a:prstGeom>
        </p:spPr>
        <p:txBody>
          <a:bodyPr vert="horz" lIns="54004" tIns="27002" rIns="54004" bIns="27002" rtlCol="0">
            <a:normAutofit/>
          </a:bodyPr>
          <a:lstStyle/>
          <a:p>
            <a:pPr lvl="0"/>
            <a:r>
              <a:rPr lang="nl-BE" noProof="0" dirty="0"/>
              <a:t>Click </a:t>
            </a:r>
            <a:r>
              <a:rPr lang="nl-BE" noProof="0" dirty="0" err="1"/>
              <a:t>to</a:t>
            </a:r>
            <a:r>
              <a:rPr lang="nl-BE" noProof="0" dirty="0"/>
              <a:t> </a:t>
            </a:r>
            <a:r>
              <a:rPr lang="nl-BE" noProof="0" dirty="0" err="1"/>
              <a:t>edit</a:t>
            </a:r>
            <a:r>
              <a:rPr lang="nl-BE" noProof="0" dirty="0"/>
              <a:t> Master </a:t>
            </a:r>
            <a:r>
              <a:rPr lang="nl-BE" noProof="0" dirty="0" err="1"/>
              <a:t>text</a:t>
            </a:r>
            <a:r>
              <a:rPr lang="nl-BE" noProof="0" dirty="0"/>
              <a:t> </a:t>
            </a:r>
            <a:r>
              <a:rPr lang="nl-BE" noProof="0" dirty="0" err="1"/>
              <a:t>styles</a:t>
            </a:r>
            <a:endParaRPr lang="nl-BE" noProof="0" dirty="0"/>
          </a:p>
          <a:p>
            <a:pPr lvl="1"/>
            <a:r>
              <a:rPr lang="nl-BE" noProof="0" dirty="0"/>
              <a:t>Second level</a:t>
            </a:r>
          </a:p>
          <a:p>
            <a:pPr lvl="2"/>
            <a:r>
              <a:rPr lang="nl-BE" noProof="0" dirty="0" err="1"/>
              <a:t>Third</a:t>
            </a:r>
            <a:r>
              <a:rPr lang="nl-BE" noProof="0" dirty="0"/>
              <a:t>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863578" y="6292058"/>
            <a:ext cx="1615828" cy="365125"/>
          </a:xfrm>
          <a:prstGeom prst="rect">
            <a:avLst/>
          </a:prstGeom>
        </p:spPr>
        <p:txBody>
          <a:bodyPr vert="horz" lIns="54004" tIns="27002" rIns="54004" bIns="27002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C16D8-CB44-46EE-AACF-F3DEA5DD449C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88739" y="6324205"/>
            <a:ext cx="5873959" cy="307921"/>
          </a:xfrm>
          <a:prstGeom prst="rect">
            <a:avLst/>
          </a:prstGeom>
        </p:spPr>
        <p:txBody>
          <a:bodyPr vert="horz" lIns="54004" tIns="27002" rIns="54004" bIns="27002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62754" y="6292058"/>
            <a:ext cx="648236" cy="365125"/>
          </a:xfrm>
          <a:prstGeom prst="rect">
            <a:avLst/>
          </a:prstGeom>
        </p:spPr>
        <p:txBody>
          <a:bodyPr vert="horz" lIns="54004" tIns="27002" rIns="54004" bIns="27002" rtlCol="0" anchor="ctr"/>
          <a:lstStyle>
            <a:lvl1pPr algn="r">
              <a:defRPr sz="1000">
                <a:solidFill>
                  <a:srgbClr val="1E64C8"/>
                </a:solidFill>
              </a:defRPr>
            </a:lvl1pPr>
          </a:lstStyle>
          <a:p>
            <a:fld id="{14C14B00-756C-495D-B83F-04106D6EE581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Title positioning box" hidden="1"/>
          <p:cNvSpPr/>
          <p:nvPr/>
        </p:nvSpPr>
        <p:spPr>
          <a:xfrm>
            <a:off x="652023" y="258188"/>
            <a:ext cx="10885040" cy="32599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4" tIns="27002" rIns="54004" bIns="27002" rtlCol="0" anchor="ctr"/>
          <a:lstStyle/>
          <a:p>
            <a:pPr algn="ctr"/>
            <a:endParaRPr lang="en-GB" sz="1800"/>
          </a:p>
        </p:txBody>
      </p:sp>
      <p:sp>
        <p:nvSpPr>
          <p:cNvPr id="8" name="Text positoning box" hidden="1"/>
          <p:cNvSpPr/>
          <p:nvPr/>
        </p:nvSpPr>
        <p:spPr>
          <a:xfrm>
            <a:off x="652023" y="1113750"/>
            <a:ext cx="5786791" cy="442968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4" tIns="27002" rIns="54004" bIns="27002" rtlCol="0" anchor="ctr"/>
          <a:lstStyle/>
          <a:p>
            <a:pPr algn="ctr"/>
            <a:endParaRPr lang="en-GB" sz="1800"/>
          </a:p>
        </p:txBody>
      </p:sp>
      <p:sp>
        <p:nvSpPr>
          <p:cNvPr id="9" name="Logo positioning box" hidden="1"/>
          <p:cNvSpPr/>
          <p:nvPr/>
        </p:nvSpPr>
        <p:spPr>
          <a:xfrm flipV="1">
            <a:off x="653103" y="5539812"/>
            <a:ext cx="10883960" cy="99587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4" tIns="27002" rIns="54004" bIns="27002" rtlCol="0" anchor="ctr"/>
          <a:lstStyle/>
          <a:p>
            <a:pPr algn="ctr"/>
            <a:endParaRPr lang="en-GB" sz="180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64" y="5559020"/>
            <a:ext cx="1623179" cy="1298981"/>
          </a:xfrm>
          <a:prstGeom prst="rect">
            <a:avLst/>
          </a:prstGeom>
        </p:spPr>
      </p:pic>
      <p:sp>
        <p:nvSpPr>
          <p:cNvPr id="12" name="Text positoning box" hidden="1"/>
          <p:cNvSpPr/>
          <p:nvPr/>
        </p:nvSpPr>
        <p:spPr>
          <a:xfrm>
            <a:off x="6449530" y="1113750"/>
            <a:ext cx="642977" cy="442968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4" tIns="27002" rIns="54004" bIns="27002" rtlCol="0" anchor="ctr"/>
          <a:lstStyle/>
          <a:p>
            <a:pPr algn="ctr"/>
            <a:endParaRPr lang="en-GB" sz="1800"/>
          </a:p>
        </p:txBody>
      </p:sp>
      <p:sp>
        <p:nvSpPr>
          <p:cNvPr id="13" name="Text positoning box" hidden="1"/>
          <p:cNvSpPr/>
          <p:nvPr/>
        </p:nvSpPr>
        <p:spPr>
          <a:xfrm>
            <a:off x="7101552" y="953692"/>
            <a:ext cx="4435509" cy="458974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4" tIns="27002" rIns="54004" bIns="27002"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1442693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defTabSz="767997" rtl="0" eaLnBrk="1" latinLnBrk="0" hangingPunct="1">
        <a:lnSpc>
          <a:spcPct val="90000"/>
        </a:lnSpc>
        <a:spcBef>
          <a:spcPct val="0"/>
        </a:spcBef>
        <a:buNone/>
        <a:defRPr sz="3200" u="sng" kern="1200" cap="all" baseline="0">
          <a:solidFill>
            <a:srgbClr val="1E64C8"/>
          </a:solidFill>
          <a:uFill>
            <a:solidFill>
              <a:srgbClr val="1E64C8"/>
            </a:solidFill>
          </a:uFill>
          <a:latin typeface="+mj-lt"/>
          <a:ea typeface="+mj-ea"/>
          <a:cs typeface="+mj-cs"/>
        </a:defRPr>
      </a:lvl1pPr>
    </p:titleStyle>
    <p:bodyStyle>
      <a:lvl1pPr marL="316901" indent="-266272" algn="l" defTabSz="767997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̶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90995" indent="-266272" algn="l" defTabSz="270022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̶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036961" indent="-265770" algn="l" defTabSz="767997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851320" indent="-325340" algn="l" defTabSz="767997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752" indent="-684432" algn="l" defTabSz="767997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111993" indent="-191999" algn="l" defTabSz="767997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95992" indent="-191999" algn="l" defTabSz="767997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79991" indent="-191999" algn="l" defTabSz="767997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63989" indent="-191999" algn="l" defTabSz="767997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7997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3999" algn="l" defTabSz="767997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7997" algn="l" defTabSz="767997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51996" algn="l" defTabSz="767997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995" algn="l" defTabSz="767997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19994" algn="l" defTabSz="767997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03993" algn="l" defTabSz="767997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87991" algn="l" defTabSz="767997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71990" algn="l" defTabSz="767997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0D2051-F1BB-4FE0-A482-00204084B2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842" y="1395111"/>
            <a:ext cx="10676456" cy="3119285"/>
          </a:xfrm>
        </p:spPr>
        <p:txBody>
          <a:bodyPr/>
          <a:lstStyle/>
          <a:p>
            <a:r>
              <a:rPr lang="nl-BE" sz="4400" dirty="0" err="1"/>
              <a:t>consumer</a:t>
            </a:r>
            <a:r>
              <a:rPr lang="nl-BE" sz="4400" dirty="0"/>
              <a:t> </a:t>
            </a:r>
            <a:r>
              <a:rPr lang="nl-BE" sz="4400" dirty="0" err="1"/>
              <a:t>protection</a:t>
            </a:r>
            <a:r>
              <a:rPr lang="nl-BE" sz="4400" dirty="0"/>
              <a:t> in case of </a:t>
            </a:r>
            <a:r>
              <a:rPr lang="nl-BE" sz="4400" dirty="0" err="1"/>
              <a:t>payment</a:t>
            </a:r>
            <a:r>
              <a:rPr lang="nl-BE" sz="4400" dirty="0"/>
              <a:t> </a:t>
            </a:r>
            <a:r>
              <a:rPr lang="nl-BE" sz="4400" dirty="0" err="1"/>
              <a:t>fraud</a:t>
            </a:r>
            <a:endParaRPr lang="nl-BE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ED514FF-1DF6-4234-8DE5-93F27FFA30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Prof. Dr. Reinhard Steennot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CD19A42-F3D2-411B-B2EB-88DFA194A5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1E2A5ED4-E75B-485A-B570-4B974154494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3C49994B-2DFC-409F-905C-B455C5C2D10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02CDFB99-F460-48DA-8A7E-8FCDC83229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A4D27E6A-8402-4562-B851-84DBF79CE9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24524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B2D47A-44D7-E2B7-39F8-85B64E47E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introduction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584F9DE-CD3B-FF55-1DCC-0BEA5F96E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726" y="839788"/>
            <a:ext cx="11039437" cy="5132387"/>
          </a:xfrm>
        </p:spPr>
        <p:txBody>
          <a:bodyPr>
            <a:normAutofit fontScale="85000" lnSpcReduction="20000"/>
          </a:bodyPr>
          <a:lstStyle/>
          <a:p>
            <a:endParaRPr lang="nl-NL" dirty="0"/>
          </a:p>
          <a:p>
            <a:r>
              <a:rPr lang="nl-NL" dirty="0" err="1"/>
              <a:t>Payment</a:t>
            </a:r>
            <a:r>
              <a:rPr lang="nl-NL" dirty="0"/>
              <a:t> </a:t>
            </a:r>
            <a:r>
              <a:rPr lang="nl-NL" dirty="0" err="1"/>
              <a:t>fraud</a:t>
            </a:r>
            <a:r>
              <a:rPr lang="nl-NL" dirty="0"/>
              <a:t> </a:t>
            </a:r>
          </a:p>
          <a:p>
            <a:pPr lvl="1"/>
            <a:endParaRPr lang="nl-NL" sz="2600" dirty="0"/>
          </a:p>
          <a:p>
            <a:pPr lvl="1"/>
            <a:r>
              <a:rPr lang="nl-NL" sz="2600" dirty="0" err="1"/>
              <a:t>Unauthorised</a:t>
            </a:r>
            <a:r>
              <a:rPr lang="nl-NL" sz="2600" dirty="0"/>
              <a:t> transactions = transactions </a:t>
            </a:r>
            <a:r>
              <a:rPr lang="nl-NL" sz="2600" dirty="0" err="1"/>
              <a:t>to</a:t>
            </a:r>
            <a:r>
              <a:rPr lang="nl-NL" sz="2600" dirty="0"/>
              <a:t> </a:t>
            </a:r>
            <a:r>
              <a:rPr lang="nl-NL" sz="2600" dirty="0" err="1"/>
              <a:t>which</a:t>
            </a:r>
            <a:r>
              <a:rPr lang="nl-NL" sz="2600" dirty="0"/>
              <a:t> </a:t>
            </a:r>
            <a:r>
              <a:rPr lang="nl-NL" sz="2600" dirty="0" err="1"/>
              <a:t>the</a:t>
            </a:r>
            <a:r>
              <a:rPr lang="nl-NL" sz="2600" dirty="0"/>
              <a:t> </a:t>
            </a:r>
            <a:r>
              <a:rPr lang="nl-NL" sz="2600" dirty="0" err="1"/>
              <a:t>payer</a:t>
            </a:r>
            <a:r>
              <a:rPr lang="nl-NL" sz="2600" dirty="0"/>
              <a:t> </a:t>
            </a:r>
            <a:r>
              <a:rPr lang="nl-NL" sz="2600" dirty="0" err="1"/>
              <a:t>did</a:t>
            </a:r>
            <a:r>
              <a:rPr lang="nl-NL" sz="2600" dirty="0"/>
              <a:t> </a:t>
            </a:r>
            <a:r>
              <a:rPr lang="nl-NL" sz="2600" dirty="0" err="1"/>
              <a:t>not</a:t>
            </a:r>
            <a:r>
              <a:rPr lang="nl-NL" sz="2600" dirty="0"/>
              <a:t> consent</a:t>
            </a:r>
          </a:p>
          <a:p>
            <a:pPr lvl="1"/>
            <a:endParaRPr lang="nl-NL" sz="2600" dirty="0"/>
          </a:p>
          <a:p>
            <a:pPr lvl="1"/>
            <a:r>
              <a:rPr lang="nl-NL" sz="2600" dirty="0" err="1"/>
              <a:t>Authorised</a:t>
            </a:r>
            <a:r>
              <a:rPr lang="nl-NL" sz="2600" dirty="0"/>
              <a:t> push </a:t>
            </a:r>
            <a:r>
              <a:rPr lang="nl-NL" sz="2600" dirty="0" err="1"/>
              <a:t>payment</a:t>
            </a:r>
            <a:r>
              <a:rPr lang="nl-NL" sz="2600" dirty="0"/>
              <a:t> (APP) </a:t>
            </a:r>
            <a:r>
              <a:rPr lang="nl-NL" sz="2600" dirty="0" err="1"/>
              <a:t>scams</a:t>
            </a:r>
            <a:r>
              <a:rPr lang="nl-NL" sz="2600" dirty="0"/>
              <a:t> (</a:t>
            </a:r>
            <a:r>
              <a:rPr lang="en-US" sz="2600" b="0" i="0" dirty="0">
                <a:effectLst/>
                <a:latin typeface="Arial" panose="020B0604020202020204" pitchFamily="34" charset="0"/>
              </a:rPr>
              <a:t>scam where the victim is tricked into making bank transfers to an account of the fraudster) </a:t>
            </a:r>
            <a:r>
              <a:rPr lang="nl-NL" sz="2600" dirty="0"/>
              <a:t>= </a:t>
            </a:r>
            <a:r>
              <a:rPr lang="nl-NL" sz="2600" dirty="0" err="1"/>
              <a:t>authorised</a:t>
            </a:r>
            <a:r>
              <a:rPr lang="nl-NL" sz="2600" dirty="0"/>
              <a:t> transactions</a:t>
            </a:r>
          </a:p>
          <a:p>
            <a:pPr lvl="1"/>
            <a:endParaRPr lang="nl-NL" sz="2800" dirty="0"/>
          </a:p>
          <a:p>
            <a:r>
              <a:rPr lang="nl-NL" dirty="0"/>
              <a:t>PSD2 </a:t>
            </a: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protects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consumer</a:t>
            </a:r>
            <a:r>
              <a:rPr lang="nl-NL" dirty="0"/>
              <a:t> in case of </a:t>
            </a:r>
            <a:r>
              <a:rPr lang="nl-NL" i="1" dirty="0" err="1"/>
              <a:t>unauthorised</a:t>
            </a:r>
            <a:r>
              <a:rPr lang="nl-NL" dirty="0"/>
              <a:t> </a:t>
            </a:r>
            <a:r>
              <a:rPr lang="nl-NL" dirty="0" err="1"/>
              <a:t>payment</a:t>
            </a:r>
            <a:r>
              <a:rPr lang="nl-NL" dirty="0"/>
              <a:t> transactions</a:t>
            </a:r>
            <a:endParaRPr lang="nl-NL" sz="3200" dirty="0"/>
          </a:p>
          <a:p>
            <a:pPr lvl="1"/>
            <a:endParaRPr lang="nl-NL" sz="2600" dirty="0"/>
          </a:p>
          <a:p>
            <a:pPr lvl="1"/>
            <a:r>
              <a:rPr lang="nl-NL" sz="2600" dirty="0" err="1"/>
              <a:t>Authentication</a:t>
            </a:r>
            <a:r>
              <a:rPr lang="nl-NL" sz="2600" dirty="0"/>
              <a:t> does </a:t>
            </a:r>
            <a:r>
              <a:rPr lang="nl-NL" sz="2600" dirty="0" err="1"/>
              <a:t>not</a:t>
            </a:r>
            <a:r>
              <a:rPr lang="nl-NL" sz="2600" dirty="0"/>
              <a:t> </a:t>
            </a:r>
            <a:r>
              <a:rPr lang="nl-NL" sz="2600" dirty="0" err="1"/>
              <a:t>equal</a:t>
            </a:r>
            <a:r>
              <a:rPr lang="nl-NL" sz="2600" dirty="0"/>
              <a:t> </a:t>
            </a:r>
            <a:r>
              <a:rPr lang="nl-NL" sz="2600" dirty="0" err="1"/>
              <a:t>authorisation</a:t>
            </a:r>
            <a:r>
              <a:rPr lang="nl-NL" sz="2600" dirty="0"/>
              <a:t> =&gt; </a:t>
            </a:r>
            <a:r>
              <a:rPr lang="nl-NL" sz="2600" dirty="0" err="1"/>
              <a:t>payer</a:t>
            </a:r>
            <a:r>
              <a:rPr lang="nl-NL" sz="2600" dirty="0"/>
              <a:t> </a:t>
            </a:r>
            <a:r>
              <a:rPr lang="nl-NL" sz="2600" dirty="0" err="1"/>
              <a:t>to</a:t>
            </a:r>
            <a:r>
              <a:rPr lang="nl-NL" sz="2600" dirty="0"/>
              <a:t> make </a:t>
            </a:r>
            <a:r>
              <a:rPr lang="nl-NL" sz="2600" dirty="0" err="1"/>
              <a:t>it</a:t>
            </a:r>
            <a:r>
              <a:rPr lang="nl-NL" sz="2600" dirty="0"/>
              <a:t> </a:t>
            </a:r>
            <a:r>
              <a:rPr lang="nl-NL" sz="2600" dirty="0" err="1"/>
              <a:t>plausible</a:t>
            </a:r>
            <a:r>
              <a:rPr lang="nl-NL" sz="2600" dirty="0"/>
              <a:t> that he </a:t>
            </a:r>
            <a:r>
              <a:rPr lang="nl-NL" sz="2600" dirty="0" err="1"/>
              <a:t>did</a:t>
            </a:r>
            <a:r>
              <a:rPr lang="nl-NL" sz="2600" dirty="0"/>
              <a:t> </a:t>
            </a:r>
            <a:r>
              <a:rPr lang="nl-NL" sz="2600" dirty="0" err="1"/>
              <a:t>not</a:t>
            </a:r>
            <a:r>
              <a:rPr lang="nl-NL" sz="2600" dirty="0"/>
              <a:t> consent </a:t>
            </a:r>
          </a:p>
          <a:p>
            <a:pPr lvl="2"/>
            <a:r>
              <a:rPr lang="nl-NL" sz="2600" dirty="0"/>
              <a:t>Phishing</a:t>
            </a:r>
          </a:p>
          <a:p>
            <a:pPr lvl="1"/>
            <a:endParaRPr lang="nl-NL" sz="2600" dirty="0"/>
          </a:p>
          <a:p>
            <a:pPr lvl="1"/>
            <a:endParaRPr lang="nl-NL" sz="3400" dirty="0"/>
          </a:p>
        </p:txBody>
      </p:sp>
    </p:spTree>
    <p:extLst>
      <p:ext uri="{BB962C8B-B14F-4D97-AF65-F5344CB8AC3E}">
        <p14:creationId xmlns:p14="http://schemas.microsoft.com/office/powerpoint/2010/main" val="3813265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762610-EDCA-0889-133E-84C5B7E58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Introduction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C95B0F8-B65C-D963-D8AA-D6C4D340E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l-NL" sz="2900" dirty="0"/>
          </a:p>
          <a:p>
            <a:pPr marL="424723" lvl="1" indent="0">
              <a:buNone/>
            </a:pPr>
            <a:endParaRPr lang="nl-NL" dirty="0"/>
          </a:p>
          <a:p>
            <a:pPr marL="50629" indent="0">
              <a:buNone/>
            </a:pPr>
            <a:r>
              <a:rPr lang="nl-NL" i="1" dirty="0"/>
              <a:t>Will </a:t>
            </a:r>
            <a:r>
              <a:rPr lang="nl-NL" i="1" dirty="0" err="1"/>
              <a:t>the</a:t>
            </a:r>
            <a:r>
              <a:rPr lang="nl-NL" i="1" dirty="0"/>
              <a:t> new Instant </a:t>
            </a:r>
            <a:r>
              <a:rPr lang="nl-NL" i="1" dirty="0" err="1"/>
              <a:t>Payments</a:t>
            </a:r>
            <a:r>
              <a:rPr lang="nl-NL" i="1" dirty="0"/>
              <a:t> </a:t>
            </a:r>
            <a:r>
              <a:rPr lang="nl-NL" i="1" dirty="0" err="1"/>
              <a:t>Regulation</a:t>
            </a:r>
            <a:r>
              <a:rPr lang="nl-NL" i="1" dirty="0"/>
              <a:t> (IPR) </a:t>
            </a:r>
            <a:r>
              <a:rPr lang="nl-NL" i="1" dirty="0" err="1"/>
              <a:t>and</a:t>
            </a:r>
            <a:r>
              <a:rPr lang="nl-NL" i="1" dirty="0"/>
              <a:t> </a:t>
            </a:r>
            <a:r>
              <a:rPr lang="nl-NL" i="1" dirty="0" err="1"/>
              <a:t>the</a:t>
            </a:r>
            <a:r>
              <a:rPr lang="nl-NL" i="1" dirty="0"/>
              <a:t> </a:t>
            </a:r>
            <a:r>
              <a:rPr lang="nl-NL" i="1" dirty="0" err="1"/>
              <a:t>Proposalof</a:t>
            </a:r>
            <a:r>
              <a:rPr lang="nl-NL" i="1" dirty="0"/>
              <a:t> </a:t>
            </a:r>
            <a:r>
              <a:rPr lang="nl-NL" i="1" dirty="0" err="1"/>
              <a:t>the</a:t>
            </a:r>
            <a:r>
              <a:rPr lang="nl-NL" i="1" dirty="0"/>
              <a:t> EC </a:t>
            </a:r>
            <a:r>
              <a:rPr lang="nl-NL" i="1" dirty="0" err="1"/>
              <a:t>for</a:t>
            </a:r>
            <a:r>
              <a:rPr lang="nl-NL" i="1" dirty="0"/>
              <a:t> a </a:t>
            </a:r>
            <a:r>
              <a:rPr lang="nl-NL" i="1" dirty="0" err="1"/>
              <a:t>Payment</a:t>
            </a:r>
            <a:r>
              <a:rPr lang="nl-NL" i="1" dirty="0"/>
              <a:t> Services </a:t>
            </a:r>
            <a:r>
              <a:rPr lang="nl-NL" i="1" dirty="0" err="1"/>
              <a:t>Regulation</a:t>
            </a:r>
            <a:r>
              <a:rPr lang="nl-NL" i="1" dirty="0"/>
              <a:t> (PSR1) </a:t>
            </a:r>
            <a:r>
              <a:rPr lang="nl-NL" i="1" dirty="0" err="1"/>
              <a:t>sufficiently</a:t>
            </a:r>
            <a:r>
              <a:rPr lang="nl-NL" i="1" dirty="0"/>
              <a:t> </a:t>
            </a:r>
            <a:r>
              <a:rPr lang="nl-NL" i="1" dirty="0" err="1"/>
              <a:t>protect</a:t>
            </a:r>
            <a:r>
              <a:rPr lang="nl-NL" i="1" dirty="0"/>
              <a:t> </a:t>
            </a:r>
            <a:r>
              <a:rPr lang="nl-NL" i="1" dirty="0" err="1"/>
              <a:t>consumers</a:t>
            </a:r>
            <a:r>
              <a:rPr lang="nl-NL" i="1" dirty="0"/>
              <a:t> ?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04882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A66AD0-2714-9623-4A9F-792F51A90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Authorised</a:t>
            </a:r>
            <a:r>
              <a:rPr lang="nl-NL" dirty="0"/>
              <a:t> Push </a:t>
            </a:r>
            <a:r>
              <a:rPr lang="nl-NL" dirty="0" err="1"/>
              <a:t>Payment</a:t>
            </a:r>
            <a:r>
              <a:rPr lang="nl-NL" dirty="0"/>
              <a:t> </a:t>
            </a:r>
            <a:r>
              <a:rPr lang="nl-NL" dirty="0" err="1"/>
              <a:t>scams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00585DF-A206-74EA-75A0-8B22631A2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726" y="839788"/>
            <a:ext cx="11039437" cy="4941887"/>
          </a:xfrm>
        </p:spPr>
        <p:txBody>
          <a:bodyPr>
            <a:normAutofit fontScale="70000" lnSpcReduction="20000"/>
          </a:bodyPr>
          <a:lstStyle/>
          <a:p>
            <a:endParaRPr lang="nl-NL" dirty="0"/>
          </a:p>
          <a:p>
            <a:pPr marL="50629" indent="0">
              <a:buNone/>
            </a:pPr>
            <a:endParaRPr lang="nl-NL" dirty="0"/>
          </a:p>
          <a:p>
            <a:r>
              <a:rPr lang="nl-NL" dirty="0"/>
              <a:t>IPR </a:t>
            </a:r>
          </a:p>
          <a:p>
            <a:pPr lvl="1"/>
            <a:r>
              <a:rPr lang="nl-NL" dirty="0" err="1"/>
              <a:t>PSP’s</a:t>
            </a:r>
            <a:r>
              <a:rPr lang="nl-NL" dirty="0"/>
              <a:t> must make a matching </a:t>
            </a:r>
            <a:r>
              <a:rPr lang="nl-NL" dirty="0" err="1"/>
              <a:t>verification</a:t>
            </a:r>
            <a:r>
              <a:rPr lang="nl-NL" dirty="0"/>
              <a:t> service </a:t>
            </a:r>
            <a:r>
              <a:rPr lang="nl-NL" dirty="0" err="1"/>
              <a:t>available</a:t>
            </a:r>
            <a:endParaRPr lang="nl-NL" dirty="0"/>
          </a:p>
          <a:p>
            <a:endParaRPr lang="nl-NL" dirty="0"/>
          </a:p>
          <a:p>
            <a:r>
              <a:rPr lang="nl-NL" dirty="0" err="1"/>
              <a:t>Proposal</a:t>
            </a:r>
            <a:r>
              <a:rPr lang="nl-NL" dirty="0"/>
              <a:t> PSR 1: </a:t>
            </a:r>
            <a:r>
              <a:rPr lang="nl-NL" dirty="0" err="1"/>
              <a:t>PSP’s</a:t>
            </a:r>
            <a:r>
              <a:rPr lang="nl-NL" dirty="0"/>
              <a:t> </a:t>
            </a:r>
            <a:r>
              <a:rPr lang="nl-NL" dirty="0" err="1"/>
              <a:t>liability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i="1" dirty="0" err="1"/>
              <a:t>impersonation</a:t>
            </a:r>
            <a:r>
              <a:rPr lang="nl-NL" i="1" dirty="0"/>
              <a:t> </a:t>
            </a:r>
            <a:r>
              <a:rPr lang="nl-NL" i="1" dirty="0" err="1"/>
              <a:t>fraud</a:t>
            </a:r>
            <a:endParaRPr lang="nl-NL" i="1" dirty="0"/>
          </a:p>
          <a:p>
            <a:pPr lvl="1"/>
            <a:r>
              <a:rPr lang="nl-NL" dirty="0"/>
              <a:t>(</a:t>
            </a:r>
            <a:r>
              <a:rPr lang="nl-NL" dirty="0" err="1"/>
              <a:t>only</a:t>
            </a:r>
            <a:r>
              <a:rPr lang="nl-NL" dirty="0"/>
              <a:t>)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certain</a:t>
            </a:r>
            <a:r>
              <a:rPr lang="nl-NL" dirty="0"/>
              <a:t> </a:t>
            </a:r>
            <a:r>
              <a:rPr lang="nl-NL" dirty="0" err="1"/>
              <a:t>requirements</a:t>
            </a:r>
            <a:r>
              <a:rPr lang="nl-NL" dirty="0"/>
              <a:t> are met:</a:t>
            </a:r>
          </a:p>
          <a:p>
            <a:pPr lvl="2"/>
            <a:endParaRPr lang="en-US" dirty="0">
              <a:solidFill>
                <a:srgbClr val="000000"/>
              </a:solidFill>
              <a:latin typeface="+mj-lt"/>
            </a:endParaRPr>
          </a:p>
          <a:p>
            <a:pPr lvl="2"/>
            <a:r>
              <a:rPr lang="en-US" dirty="0">
                <a:solidFill>
                  <a:srgbClr val="000000"/>
                </a:solidFill>
                <a:latin typeface="+mj-lt"/>
              </a:rPr>
              <a:t>M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anipulation by a third party </a:t>
            </a:r>
            <a:r>
              <a:rPr lang="en-US" b="0" i="0" u="sng" dirty="0">
                <a:solidFill>
                  <a:srgbClr val="000000"/>
                </a:solidFill>
                <a:effectLst/>
                <a:latin typeface="+mj-lt"/>
              </a:rPr>
              <a:t>pretending to be an employee of the consumer’s PSP </a:t>
            </a:r>
          </a:p>
          <a:p>
            <a:pPr lvl="2" algn="just"/>
            <a:r>
              <a:rPr lang="en-US" dirty="0">
                <a:solidFill>
                  <a:srgbClr val="000000"/>
                </a:solidFill>
                <a:latin typeface="+mj-lt"/>
              </a:rPr>
              <a:t>Using 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the </a:t>
            </a:r>
            <a:r>
              <a:rPr lang="en-US" b="0" i="0" u="sng" dirty="0">
                <a:solidFill>
                  <a:srgbClr val="000000"/>
                </a:solidFill>
                <a:effectLst/>
                <a:latin typeface="+mj-lt"/>
              </a:rPr>
              <a:t>name or e-mail address or telephone number of that PSP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 unlawfully </a:t>
            </a:r>
          </a:p>
          <a:p>
            <a:pPr lvl="2"/>
            <a:endParaRPr lang="en-US" dirty="0">
              <a:solidFill>
                <a:srgbClr val="000000"/>
              </a:solidFill>
              <a:latin typeface="+mj-lt"/>
            </a:endParaRPr>
          </a:p>
          <a:p>
            <a:pPr lvl="2"/>
            <a:r>
              <a:rPr lang="en-US" dirty="0">
                <a:solidFill>
                  <a:srgbClr val="000000"/>
                </a:solidFill>
                <a:latin typeface="+mj-lt"/>
              </a:rPr>
              <a:t>C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onsumer must, without any delay, report the fraud to the police and notify its PSP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+mj-lt"/>
              </a:rPr>
              <a:t>Consumer may not act 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grossly negligent</a:t>
            </a:r>
            <a:endParaRPr lang="nl-NL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67724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143321-451D-731A-0981-57B13B191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800" dirty="0" err="1"/>
              <a:t>Unauthorised</a:t>
            </a:r>
            <a:r>
              <a:rPr lang="nl-NL" sz="2800" dirty="0"/>
              <a:t> </a:t>
            </a:r>
            <a:r>
              <a:rPr lang="nl-NL" sz="2800" dirty="0" err="1"/>
              <a:t>payment</a:t>
            </a:r>
            <a:r>
              <a:rPr lang="nl-NL" sz="2800" dirty="0"/>
              <a:t> transactions (PSD2/PSR1)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E6B5AC-ACD2-1842-0BF7-A5FA8B76E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Transactions </a:t>
            </a:r>
            <a:r>
              <a:rPr lang="nl-NL" dirty="0" err="1"/>
              <a:t>after</a:t>
            </a:r>
            <a:r>
              <a:rPr lang="nl-NL" dirty="0"/>
              <a:t> </a:t>
            </a:r>
            <a:r>
              <a:rPr lang="nl-NL" dirty="0" err="1"/>
              <a:t>notification</a:t>
            </a:r>
            <a:r>
              <a:rPr lang="nl-NL" dirty="0"/>
              <a:t>:</a:t>
            </a:r>
          </a:p>
          <a:p>
            <a:pPr lvl="1"/>
            <a:r>
              <a:rPr lang="nl-NL" dirty="0" err="1"/>
              <a:t>Liability</a:t>
            </a:r>
            <a:r>
              <a:rPr lang="nl-NL" dirty="0"/>
              <a:t> PSP</a:t>
            </a:r>
          </a:p>
          <a:p>
            <a:endParaRPr lang="nl-NL" dirty="0"/>
          </a:p>
          <a:p>
            <a:r>
              <a:rPr lang="nl-NL" dirty="0"/>
              <a:t>Transactions </a:t>
            </a:r>
            <a:r>
              <a:rPr lang="nl-NL" dirty="0" err="1"/>
              <a:t>before</a:t>
            </a:r>
            <a:r>
              <a:rPr lang="nl-NL" dirty="0"/>
              <a:t> </a:t>
            </a:r>
            <a:r>
              <a:rPr lang="nl-NL" dirty="0" err="1"/>
              <a:t>notification</a:t>
            </a:r>
            <a:endParaRPr lang="nl-NL" dirty="0"/>
          </a:p>
          <a:p>
            <a:pPr lvl="1"/>
            <a:r>
              <a:rPr lang="nl-NL" dirty="0"/>
              <a:t>Basic </a:t>
            </a:r>
            <a:r>
              <a:rPr lang="nl-NL" dirty="0" err="1"/>
              <a:t>liability</a:t>
            </a:r>
            <a:r>
              <a:rPr lang="nl-NL" dirty="0"/>
              <a:t> </a:t>
            </a:r>
            <a:r>
              <a:rPr lang="nl-NL" dirty="0" err="1"/>
              <a:t>rule</a:t>
            </a:r>
            <a:r>
              <a:rPr lang="nl-NL" dirty="0"/>
              <a:t>: </a:t>
            </a:r>
            <a:r>
              <a:rPr lang="nl-NL" dirty="0" err="1"/>
              <a:t>liability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payer</a:t>
            </a:r>
            <a:r>
              <a:rPr lang="nl-NL" dirty="0"/>
              <a:t> is </a:t>
            </a:r>
            <a:r>
              <a:rPr lang="nl-NL" dirty="0" err="1"/>
              <a:t>limited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50 euro</a:t>
            </a:r>
          </a:p>
          <a:p>
            <a:pPr lvl="1"/>
            <a:r>
              <a:rPr lang="nl-NL" dirty="0" err="1"/>
              <a:t>Exceptions</a:t>
            </a:r>
            <a:r>
              <a:rPr lang="nl-NL" dirty="0"/>
              <a:t>:</a:t>
            </a:r>
          </a:p>
          <a:p>
            <a:pPr lvl="2"/>
            <a:r>
              <a:rPr lang="nl-NL" dirty="0"/>
              <a:t>Cases </a:t>
            </a:r>
            <a:r>
              <a:rPr lang="nl-NL" dirty="0" err="1"/>
              <a:t>where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payer</a:t>
            </a:r>
            <a:r>
              <a:rPr lang="nl-NL" dirty="0"/>
              <a:t> is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liable</a:t>
            </a:r>
            <a:r>
              <a:rPr lang="nl-NL" dirty="0"/>
              <a:t> at </a:t>
            </a:r>
            <a:r>
              <a:rPr lang="nl-NL" dirty="0" err="1"/>
              <a:t>all</a:t>
            </a:r>
            <a:endParaRPr lang="nl-NL" dirty="0"/>
          </a:p>
          <a:p>
            <a:pPr lvl="2"/>
            <a:r>
              <a:rPr lang="nl-NL" dirty="0"/>
              <a:t>Cases </a:t>
            </a:r>
            <a:r>
              <a:rPr lang="nl-NL" dirty="0" err="1"/>
              <a:t>where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payer</a:t>
            </a:r>
            <a:r>
              <a:rPr lang="nl-NL" dirty="0"/>
              <a:t> is </a:t>
            </a:r>
            <a:r>
              <a:rPr lang="nl-NL" dirty="0" err="1"/>
              <a:t>liable</a:t>
            </a:r>
            <a:r>
              <a:rPr lang="nl-NL" dirty="0"/>
              <a:t> without </a:t>
            </a:r>
            <a:r>
              <a:rPr lang="nl-NL" dirty="0" err="1"/>
              <a:t>any</a:t>
            </a:r>
            <a:r>
              <a:rPr lang="nl-NL" dirty="0"/>
              <a:t> </a:t>
            </a:r>
            <a:r>
              <a:rPr lang="nl-NL" dirty="0" err="1"/>
              <a:t>limitation</a:t>
            </a:r>
            <a:endParaRPr lang="nl-NL" dirty="0"/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71762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C0666C-977A-1766-6B35-A653AA0DA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800" dirty="0" err="1"/>
              <a:t>Unauthorised</a:t>
            </a:r>
            <a:r>
              <a:rPr lang="nl-NL" sz="2800" dirty="0"/>
              <a:t> </a:t>
            </a:r>
            <a:r>
              <a:rPr lang="nl-NL" sz="2800" dirty="0" err="1"/>
              <a:t>payment</a:t>
            </a:r>
            <a:r>
              <a:rPr lang="nl-NL" sz="2800" dirty="0"/>
              <a:t> transactions (PSD2/PSR1)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0D9C112-3889-F756-2E55-A3320A3706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2"/>
            <a:endParaRPr lang="nl-NL" dirty="0"/>
          </a:p>
          <a:p>
            <a:pPr lvl="2"/>
            <a:r>
              <a:rPr lang="nl-NL" dirty="0"/>
              <a:t>Cases </a:t>
            </a:r>
            <a:r>
              <a:rPr lang="nl-NL" dirty="0" err="1"/>
              <a:t>where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payer</a:t>
            </a:r>
            <a:r>
              <a:rPr lang="nl-NL" dirty="0"/>
              <a:t> is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liable</a:t>
            </a:r>
            <a:r>
              <a:rPr lang="nl-NL" dirty="0"/>
              <a:t> at </a:t>
            </a:r>
            <a:r>
              <a:rPr lang="nl-NL" dirty="0" err="1"/>
              <a:t>all</a:t>
            </a:r>
            <a:endParaRPr lang="nl-NL" dirty="0"/>
          </a:p>
          <a:p>
            <a:pPr lvl="3"/>
            <a:r>
              <a:rPr lang="nl-NL" dirty="0"/>
              <a:t>No strong customer </a:t>
            </a:r>
            <a:r>
              <a:rPr lang="nl-NL" dirty="0" err="1"/>
              <a:t>authentication</a:t>
            </a:r>
            <a:r>
              <a:rPr lang="nl-NL" dirty="0"/>
              <a:t> (2/3: </a:t>
            </a:r>
            <a:r>
              <a:rPr lang="nl-NL" dirty="0" err="1"/>
              <a:t>possession</a:t>
            </a:r>
            <a:r>
              <a:rPr lang="nl-NL" dirty="0"/>
              <a:t>, </a:t>
            </a:r>
            <a:r>
              <a:rPr lang="nl-NL" dirty="0" err="1"/>
              <a:t>knowledge</a:t>
            </a:r>
            <a:r>
              <a:rPr lang="nl-NL" dirty="0"/>
              <a:t>, </a:t>
            </a:r>
            <a:r>
              <a:rPr lang="nl-NL" dirty="0" err="1"/>
              <a:t>inherence</a:t>
            </a:r>
            <a:r>
              <a:rPr lang="nl-NL" dirty="0"/>
              <a:t>)</a:t>
            </a:r>
          </a:p>
          <a:p>
            <a:pPr lvl="3"/>
            <a:r>
              <a:rPr lang="nl-NL" dirty="0" err="1"/>
              <a:t>Fraud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detectable</a:t>
            </a:r>
            <a:r>
              <a:rPr lang="nl-NL" dirty="0"/>
              <a:t> (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</a:t>
            </a:r>
            <a:r>
              <a:rPr lang="nl-NL" dirty="0" err="1"/>
              <a:t>average</a:t>
            </a:r>
            <a:r>
              <a:rPr lang="nl-NL" dirty="0"/>
              <a:t> </a:t>
            </a:r>
            <a:r>
              <a:rPr lang="nl-NL" dirty="0" err="1"/>
              <a:t>payer</a:t>
            </a:r>
            <a:r>
              <a:rPr lang="nl-NL" dirty="0"/>
              <a:t>)</a:t>
            </a:r>
          </a:p>
          <a:p>
            <a:pPr lvl="2"/>
            <a:endParaRPr lang="nl-NL" dirty="0"/>
          </a:p>
          <a:p>
            <a:pPr lvl="2"/>
            <a:r>
              <a:rPr lang="nl-NL" dirty="0"/>
              <a:t>Cases </a:t>
            </a:r>
            <a:r>
              <a:rPr lang="nl-NL" dirty="0" err="1"/>
              <a:t>where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payer</a:t>
            </a:r>
            <a:r>
              <a:rPr lang="nl-NL" dirty="0"/>
              <a:t> is </a:t>
            </a:r>
            <a:r>
              <a:rPr lang="nl-NL" dirty="0" err="1"/>
              <a:t>liable</a:t>
            </a:r>
            <a:r>
              <a:rPr lang="nl-NL" dirty="0"/>
              <a:t> without </a:t>
            </a:r>
            <a:r>
              <a:rPr lang="nl-NL" dirty="0" err="1"/>
              <a:t>any</a:t>
            </a:r>
            <a:r>
              <a:rPr lang="nl-NL" dirty="0"/>
              <a:t> </a:t>
            </a:r>
            <a:r>
              <a:rPr lang="nl-NL" dirty="0" err="1"/>
              <a:t>limitation</a:t>
            </a:r>
            <a:endParaRPr lang="nl-NL" dirty="0"/>
          </a:p>
          <a:p>
            <a:pPr lvl="3"/>
            <a:r>
              <a:rPr lang="nl-NL" dirty="0"/>
              <a:t>Gross </a:t>
            </a:r>
            <a:r>
              <a:rPr lang="nl-NL" dirty="0" err="1"/>
              <a:t>negligence</a:t>
            </a:r>
            <a:r>
              <a:rPr lang="nl-NL" dirty="0"/>
              <a:t> (!)</a:t>
            </a:r>
          </a:p>
          <a:p>
            <a:pPr lvl="3"/>
            <a:endParaRPr lang="nl-NL" dirty="0"/>
          </a:p>
          <a:p>
            <a:pPr lvl="1"/>
            <a:r>
              <a:rPr lang="nl-NL" dirty="0"/>
              <a:t>How </a:t>
            </a:r>
            <a:r>
              <a:rPr lang="nl-NL" dirty="0" err="1"/>
              <a:t>to</a:t>
            </a:r>
            <a:r>
              <a:rPr lang="nl-NL" dirty="0"/>
              <a:t> deal </a:t>
            </a:r>
            <a:r>
              <a:rPr lang="nl-NL" dirty="0" err="1"/>
              <a:t>with</a:t>
            </a:r>
            <a:r>
              <a:rPr lang="nl-NL" dirty="0"/>
              <a:t> cases of phishing ?</a:t>
            </a:r>
          </a:p>
        </p:txBody>
      </p:sp>
    </p:spTree>
    <p:extLst>
      <p:ext uri="{BB962C8B-B14F-4D97-AF65-F5344CB8AC3E}">
        <p14:creationId xmlns:p14="http://schemas.microsoft.com/office/powerpoint/2010/main" val="2800538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46D62D-FF37-FCAC-B3C3-AA8538293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Evaluation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E507E2C-BE75-A945-C29A-4921FD098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nl-NL" dirty="0"/>
          </a:p>
          <a:p>
            <a:r>
              <a:rPr lang="nl-NL" dirty="0"/>
              <a:t>Instant </a:t>
            </a:r>
            <a:r>
              <a:rPr lang="nl-NL" dirty="0" err="1"/>
              <a:t>payments</a:t>
            </a:r>
            <a:r>
              <a:rPr lang="nl-NL" dirty="0"/>
              <a:t> </a:t>
            </a:r>
            <a:r>
              <a:rPr lang="nl-NL" dirty="0" err="1"/>
              <a:t>will</a:t>
            </a:r>
            <a:r>
              <a:rPr lang="nl-NL" dirty="0"/>
              <a:t> make </a:t>
            </a:r>
            <a:r>
              <a:rPr lang="nl-NL" dirty="0" err="1"/>
              <a:t>it</a:t>
            </a:r>
            <a:r>
              <a:rPr lang="nl-NL" dirty="0"/>
              <a:t> even harder </a:t>
            </a:r>
            <a:r>
              <a:rPr lang="nl-NL" dirty="0" err="1"/>
              <a:t>to</a:t>
            </a:r>
            <a:r>
              <a:rPr lang="nl-NL" dirty="0"/>
              <a:t> stop </a:t>
            </a:r>
            <a:r>
              <a:rPr lang="nl-NL" dirty="0" err="1"/>
              <a:t>the</a:t>
            </a:r>
            <a:r>
              <a:rPr lang="nl-NL" dirty="0"/>
              <a:t> money</a:t>
            </a:r>
          </a:p>
          <a:p>
            <a:endParaRPr lang="nl-NL" dirty="0"/>
          </a:p>
          <a:p>
            <a:r>
              <a:rPr lang="nl-NL" dirty="0" err="1"/>
              <a:t>Negligence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PSP (= </a:t>
            </a:r>
            <a:r>
              <a:rPr lang="nl-NL" dirty="0" err="1"/>
              <a:t>lack</a:t>
            </a:r>
            <a:r>
              <a:rPr lang="nl-NL" dirty="0"/>
              <a:t> of </a:t>
            </a:r>
            <a:r>
              <a:rPr lang="nl-NL" dirty="0" err="1"/>
              <a:t>fraud</a:t>
            </a:r>
            <a:r>
              <a:rPr lang="nl-NL" dirty="0"/>
              <a:t> prevention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detection</a:t>
            </a:r>
            <a:r>
              <a:rPr lang="nl-NL" dirty="0"/>
              <a:t>) </a:t>
            </a:r>
            <a:r>
              <a:rPr lang="nl-NL" dirty="0" err="1"/>
              <a:t>should</a:t>
            </a:r>
            <a:r>
              <a:rPr lang="nl-NL" dirty="0"/>
              <a:t> </a:t>
            </a:r>
            <a:r>
              <a:rPr lang="nl-NL" dirty="0" err="1"/>
              <a:t>explicitely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taken </a:t>
            </a:r>
            <a:r>
              <a:rPr lang="nl-NL" dirty="0" err="1"/>
              <a:t>into</a:t>
            </a:r>
            <a:r>
              <a:rPr lang="nl-NL" dirty="0"/>
              <a:t> account </a:t>
            </a:r>
            <a:r>
              <a:rPr lang="nl-NL" dirty="0" err="1"/>
              <a:t>when</a:t>
            </a:r>
            <a:r>
              <a:rPr lang="nl-NL" dirty="0"/>
              <a:t> </a:t>
            </a:r>
            <a:r>
              <a:rPr lang="nl-NL" dirty="0" err="1"/>
              <a:t>allocating</a:t>
            </a:r>
            <a:r>
              <a:rPr lang="nl-NL" dirty="0"/>
              <a:t> </a:t>
            </a:r>
            <a:r>
              <a:rPr lang="nl-NL" dirty="0" err="1"/>
              <a:t>liability</a:t>
            </a:r>
            <a:endParaRPr lang="nl-NL" dirty="0"/>
          </a:p>
          <a:p>
            <a:pPr lvl="1"/>
            <a:r>
              <a:rPr lang="nl-NL" dirty="0" err="1"/>
              <a:t>Unauthorised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authorised</a:t>
            </a:r>
            <a:r>
              <a:rPr lang="nl-NL" dirty="0"/>
              <a:t> transactions </a:t>
            </a:r>
          </a:p>
          <a:p>
            <a:endParaRPr lang="nl-NL" dirty="0"/>
          </a:p>
          <a:p>
            <a:r>
              <a:rPr lang="nl-NL" dirty="0" err="1"/>
              <a:t>Spending</a:t>
            </a:r>
            <a:r>
              <a:rPr lang="nl-NL" dirty="0"/>
              <a:t> </a:t>
            </a:r>
            <a:r>
              <a:rPr lang="nl-NL" dirty="0" err="1"/>
              <a:t>limits</a:t>
            </a:r>
            <a:r>
              <a:rPr lang="nl-NL" dirty="0"/>
              <a:t> </a:t>
            </a:r>
            <a:r>
              <a:rPr lang="nl-NL" dirty="0" err="1"/>
              <a:t>may</a:t>
            </a:r>
            <a:r>
              <a:rPr lang="nl-NL" dirty="0"/>
              <a:t> help in </a:t>
            </a:r>
            <a:r>
              <a:rPr lang="nl-NL" dirty="0" err="1"/>
              <a:t>further</a:t>
            </a:r>
            <a:r>
              <a:rPr lang="nl-NL" dirty="0"/>
              <a:t> </a:t>
            </a:r>
            <a:r>
              <a:rPr lang="nl-NL" dirty="0" err="1"/>
              <a:t>reducing</a:t>
            </a:r>
            <a:r>
              <a:rPr lang="nl-NL" dirty="0"/>
              <a:t> financial </a:t>
            </a:r>
            <a:r>
              <a:rPr lang="nl-NL" dirty="0" err="1"/>
              <a:t>losses</a:t>
            </a:r>
            <a:endParaRPr lang="nl-NL" dirty="0"/>
          </a:p>
          <a:p>
            <a:pPr lvl="1"/>
            <a:r>
              <a:rPr lang="nl-NL" dirty="0" err="1"/>
              <a:t>Raising</a:t>
            </a:r>
            <a:r>
              <a:rPr lang="nl-NL" dirty="0"/>
              <a:t> awareness </a:t>
            </a:r>
          </a:p>
          <a:p>
            <a:pPr lvl="1"/>
            <a:r>
              <a:rPr lang="nl-NL" dirty="0" err="1"/>
              <a:t>Limitation</a:t>
            </a:r>
            <a:r>
              <a:rPr lang="nl-NL" dirty="0"/>
              <a:t> of </a:t>
            </a:r>
            <a:r>
              <a:rPr lang="nl-NL" dirty="0" err="1"/>
              <a:t>liability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unautorised</a:t>
            </a:r>
            <a:r>
              <a:rPr lang="nl-NL" dirty="0"/>
              <a:t> </a:t>
            </a:r>
            <a:r>
              <a:rPr lang="nl-NL" dirty="0" err="1"/>
              <a:t>payments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spending</a:t>
            </a:r>
            <a:r>
              <a:rPr lang="nl-NL" dirty="0"/>
              <a:t> limit set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payer</a:t>
            </a:r>
            <a:r>
              <a:rPr lang="nl-NL" dirty="0"/>
              <a:t> </a:t>
            </a:r>
          </a:p>
          <a:p>
            <a:pPr marL="424723" lvl="1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0094763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_UGent_NL_RE">
  <a:themeElements>
    <a:clrScheme name="Universiteit Gent">
      <a:dk1>
        <a:sysClr val="windowText" lastClr="000000"/>
      </a:dk1>
      <a:lt1>
        <a:sysClr val="window" lastClr="FFFFFF"/>
      </a:lt1>
      <a:dk2>
        <a:srgbClr val="1E64C8"/>
      </a:dk2>
      <a:lt2>
        <a:srgbClr val="FFD200"/>
      </a:lt2>
      <a:accent1>
        <a:srgbClr val="1E64C8"/>
      </a:accent1>
      <a:accent2>
        <a:srgbClr val="FFD2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Universiteit Ge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1750">
          <a:solidFill>
            <a:srgbClr val="1E64C8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0">
          <a:headEnd type="triangle"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120000"/>
          </a:lnSpc>
          <a:defRPr sz="25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e-NL-PP_1_0_13.potx" id="{97AAB53D-7665-4CC7-9AE8-588BD5CF1E7A}" vid="{26FA9849-786B-42F6-B180-EFBDA56D2A7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actualiaconsumentenbescherming(oudenaarde)</Template>
  <TotalTime>12983</TotalTime>
  <Words>362</Words>
  <Application>Microsoft Office PowerPoint</Application>
  <PresentationFormat>Breedbeeld</PresentationFormat>
  <Paragraphs>62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9" baseType="lpstr">
      <vt:lpstr>Arial</vt:lpstr>
      <vt:lpstr>Powerpoint_UGent_NL_RE</vt:lpstr>
      <vt:lpstr>consumer protection in case of payment fraud</vt:lpstr>
      <vt:lpstr>introduction</vt:lpstr>
      <vt:lpstr>Introduction</vt:lpstr>
      <vt:lpstr>Authorised Push Payment scams</vt:lpstr>
      <vt:lpstr>Unauthorised payment transactions (PSD2/PSR1)</vt:lpstr>
      <vt:lpstr>Unauthorised payment transactions (PSD2/PSR1)</vt:lpstr>
      <vt:lpstr>Evaluation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 weg naar een nieuw kader voor minnelijke invordering van schulden van consumenten (?)</dc:title>
  <dc:creator>Reinhard Steennot</dc:creator>
  <cp:lastModifiedBy>Reinhard Steennot</cp:lastModifiedBy>
  <cp:revision>42</cp:revision>
  <cp:lastPrinted>2024-09-09T14:28:07Z</cp:lastPrinted>
  <dcterms:created xsi:type="dcterms:W3CDTF">2023-03-10T09:59:03Z</dcterms:created>
  <dcterms:modified xsi:type="dcterms:W3CDTF">2024-09-11T07:39:34Z</dcterms:modified>
</cp:coreProperties>
</file>