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6858000" cx="12192000"/>
  <p:notesSz cx="6858000" cy="9144000"/>
  <p:embeddedFontLst>
    <p:embeddedFont>
      <p:font typeface="Fira Sans"/>
      <p:regular r:id="rId31"/>
      <p:bold r:id="rId32"/>
      <p:italic r:id="rId33"/>
      <p:boldItalic r:id="rId34"/>
    </p:embeddedFont>
    <p:embeddedFont>
      <p:font typeface="Gill Sans"/>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iZIZFmlRzVqGuNdrwYv6zj/x0E6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FiraSans-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FiraSans-italic.fntdata"/><Relationship Id="rId10" Type="http://schemas.openxmlformats.org/officeDocument/2006/relationships/slide" Target="slides/slide4.xml"/><Relationship Id="rId32" Type="http://schemas.openxmlformats.org/officeDocument/2006/relationships/font" Target="fonts/FiraSans-bold.fntdata"/><Relationship Id="rId13" Type="http://schemas.openxmlformats.org/officeDocument/2006/relationships/slide" Target="slides/slide7.xml"/><Relationship Id="rId35" Type="http://schemas.openxmlformats.org/officeDocument/2006/relationships/font" Target="fonts/GillSans-regular.fntdata"/><Relationship Id="rId12" Type="http://schemas.openxmlformats.org/officeDocument/2006/relationships/slide" Target="slides/slide6.xml"/><Relationship Id="rId34" Type="http://schemas.openxmlformats.org/officeDocument/2006/relationships/font" Target="fonts/FiraSans-boldItalic.fntdata"/><Relationship Id="rId15" Type="http://schemas.openxmlformats.org/officeDocument/2006/relationships/slide" Target="slides/slide9.xml"/><Relationship Id="rId37" Type="http://customschemas.google.com/relationships/presentationmetadata" Target="metadata"/><Relationship Id="rId14" Type="http://schemas.openxmlformats.org/officeDocument/2006/relationships/slide" Target="slides/slide8.xml"/><Relationship Id="rId36" Type="http://schemas.openxmlformats.org/officeDocument/2006/relationships/font" Target="fonts/GillSan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pt-P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18" name="Shape 18"/>
        <p:cNvGrpSpPr/>
        <p:nvPr/>
      </p:nvGrpSpPr>
      <p:grpSpPr>
        <a:xfrm>
          <a:off x="0" y="0"/>
          <a:ext cx="0" cy="0"/>
          <a:chOff x="0" y="0"/>
          <a:chExt cx="0" cy="0"/>
        </a:xfrm>
      </p:grpSpPr>
      <p:sp>
        <p:nvSpPr>
          <p:cNvPr id="19" name="Google Shape;19;p26"/>
          <p:cNvSpPr/>
          <p:nvPr/>
        </p:nvSpPr>
        <p:spPr>
          <a:xfrm>
            <a:off x="446534" y="3085765"/>
            <a:ext cx="11262866" cy="330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6"/>
          <p:cNvSpPr txBox="1"/>
          <p:nvPr>
            <p:ph type="ctrTitle"/>
          </p:nvPr>
        </p:nvSpPr>
        <p:spPr>
          <a:xfrm>
            <a:off x="581191" y="1020431"/>
            <a:ext cx="10993549" cy="1475013"/>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600"/>
              <a:buFont typeface="Gill Sans"/>
              <a:buNone/>
              <a:defRPr sz="3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6"/>
          <p:cNvSpPr txBox="1"/>
          <p:nvPr>
            <p:ph idx="1" type="subTitle"/>
          </p:nvPr>
        </p:nvSpPr>
        <p:spPr>
          <a:xfrm>
            <a:off x="581194" y="2495445"/>
            <a:ext cx="10993546" cy="590321"/>
          </a:xfrm>
          <a:prstGeom prst="rect">
            <a:avLst/>
          </a:prstGeom>
          <a:noFill/>
          <a:ln>
            <a:noFill/>
          </a:ln>
        </p:spPr>
        <p:txBody>
          <a:bodyPr anchorCtr="0" anchor="t" bIns="45700" lIns="91425" spcFirstLastPara="1" rIns="91425" wrap="square" tIns="45700">
            <a:normAutofit/>
          </a:bodyPr>
          <a:lstStyle>
            <a:lvl1pPr lvl="0" algn="l">
              <a:spcBef>
                <a:spcPts val="320"/>
              </a:spcBef>
              <a:spcAft>
                <a:spcPts val="0"/>
              </a:spcAft>
              <a:buSzPts val="1472"/>
              <a:buNone/>
              <a:defRPr sz="1600" cap="none">
                <a:solidFill>
                  <a:schemeClr val="accent2"/>
                </a:solidFill>
              </a:defRPr>
            </a:lvl1pPr>
            <a:lvl2pPr lvl="1" algn="ctr">
              <a:spcBef>
                <a:spcPts val="600"/>
              </a:spcBef>
              <a:spcAft>
                <a:spcPts val="0"/>
              </a:spcAft>
              <a:buSzPts val="1472"/>
              <a:buNone/>
              <a:defRPr>
                <a:solidFill>
                  <a:srgbClr val="888888"/>
                </a:solidFill>
              </a:defRPr>
            </a:lvl2pPr>
            <a:lvl3pPr lvl="2" algn="ctr">
              <a:spcBef>
                <a:spcPts val="600"/>
              </a:spcBef>
              <a:spcAft>
                <a:spcPts val="0"/>
              </a:spcAft>
              <a:buSzPts val="1288"/>
              <a:buNone/>
              <a:defRPr>
                <a:solidFill>
                  <a:srgbClr val="888888"/>
                </a:solidFill>
              </a:defRPr>
            </a:lvl3pPr>
            <a:lvl4pPr lvl="3" algn="ctr">
              <a:spcBef>
                <a:spcPts val="600"/>
              </a:spcBef>
              <a:spcAft>
                <a:spcPts val="0"/>
              </a:spcAft>
              <a:buSzPts val="1104"/>
              <a:buNone/>
              <a:defRPr>
                <a:solidFill>
                  <a:srgbClr val="888888"/>
                </a:solidFill>
              </a:defRPr>
            </a:lvl4pPr>
            <a:lvl5pPr lvl="4" algn="ctr">
              <a:spcBef>
                <a:spcPts val="600"/>
              </a:spcBef>
              <a:spcAft>
                <a:spcPts val="0"/>
              </a:spcAft>
              <a:buSzPts val="1104"/>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p:txBody>
      </p:sp>
      <p:sp>
        <p:nvSpPr>
          <p:cNvPr id="22" name="Google Shape;22;p26"/>
          <p:cNvSpPr txBox="1"/>
          <p:nvPr>
            <p:ph idx="10" type="dt"/>
          </p:nvPr>
        </p:nvSpPr>
        <p:spPr>
          <a:xfrm>
            <a:off x="7605951" y="5956137"/>
            <a:ext cx="28448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6"/>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6"/>
          <p:cNvSpPr txBox="1"/>
          <p:nvPr>
            <p:ph idx="12" type="sldNum"/>
          </p:nvPr>
        </p:nvSpPr>
        <p:spPr>
          <a:xfrm>
            <a:off x="10558300" y="5956137"/>
            <a:ext cx="101644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2D58AC"/>
                </a:solidFill>
                <a:latin typeface="Gill Sans"/>
                <a:ea typeface="Gill Sans"/>
                <a:cs typeface="Gill Sans"/>
                <a:sym typeface="Gill Sans"/>
              </a:defRPr>
            </a:lvl1pPr>
            <a:lvl2pPr indent="0" lvl="1" marL="0" algn="r">
              <a:spcBef>
                <a:spcPts val="0"/>
              </a:spcBef>
              <a:buNone/>
              <a:defRPr b="0" i="0" sz="900" u="none" cap="none" strike="noStrike">
                <a:solidFill>
                  <a:srgbClr val="2D58AC"/>
                </a:solidFill>
                <a:latin typeface="Gill Sans"/>
                <a:ea typeface="Gill Sans"/>
                <a:cs typeface="Gill Sans"/>
                <a:sym typeface="Gill Sans"/>
              </a:defRPr>
            </a:lvl2pPr>
            <a:lvl3pPr indent="0" lvl="2" marL="0" algn="r">
              <a:spcBef>
                <a:spcPts val="0"/>
              </a:spcBef>
              <a:buNone/>
              <a:defRPr b="0" i="0" sz="900" u="none" cap="none" strike="noStrike">
                <a:solidFill>
                  <a:srgbClr val="2D58AC"/>
                </a:solidFill>
                <a:latin typeface="Gill Sans"/>
                <a:ea typeface="Gill Sans"/>
                <a:cs typeface="Gill Sans"/>
                <a:sym typeface="Gill Sans"/>
              </a:defRPr>
            </a:lvl3pPr>
            <a:lvl4pPr indent="0" lvl="3" marL="0" algn="r">
              <a:spcBef>
                <a:spcPts val="0"/>
              </a:spcBef>
              <a:buNone/>
              <a:defRPr b="0" i="0" sz="900" u="none" cap="none" strike="noStrike">
                <a:solidFill>
                  <a:srgbClr val="2D58AC"/>
                </a:solidFill>
                <a:latin typeface="Gill Sans"/>
                <a:ea typeface="Gill Sans"/>
                <a:cs typeface="Gill Sans"/>
                <a:sym typeface="Gill Sans"/>
              </a:defRPr>
            </a:lvl4pPr>
            <a:lvl5pPr indent="0" lvl="4" marL="0" algn="r">
              <a:spcBef>
                <a:spcPts val="0"/>
              </a:spcBef>
              <a:buNone/>
              <a:defRPr b="0" i="0" sz="900" u="none" cap="none" strike="noStrike">
                <a:solidFill>
                  <a:srgbClr val="2D58AC"/>
                </a:solidFill>
                <a:latin typeface="Gill Sans"/>
                <a:ea typeface="Gill Sans"/>
                <a:cs typeface="Gill Sans"/>
                <a:sym typeface="Gill Sans"/>
              </a:defRPr>
            </a:lvl5pPr>
            <a:lvl6pPr indent="0" lvl="5" marL="0" algn="r">
              <a:spcBef>
                <a:spcPts val="0"/>
              </a:spcBef>
              <a:buNone/>
              <a:defRPr b="0" i="0" sz="900" u="none" cap="none" strike="noStrike">
                <a:solidFill>
                  <a:srgbClr val="2D58AC"/>
                </a:solidFill>
                <a:latin typeface="Gill Sans"/>
                <a:ea typeface="Gill Sans"/>
                <a:cs typeface="Gill Sans"/>
                <a:sym typeface="Gill Sans"/>
              </a:defRPr>
            </a:lvl6pPr>
            <a:lvl7pPr indent="0" lvl="6" marL="0" algn="r">
              <a:spcBef>
                <a:spcPts val="0"/>
              </a:spcBef>
              <a:buNone/>
              <a:defRPr b="0" i="0" sz="900" u="none" cap="none" strike="noStrike">
                <a:solidFill>
                  <a:srgbClr val="2D58AC"/>
                </a:solidFill>
                <a:latin typeface="Gill Sans"/>
                <a:ea typeface="Gill Sans"/>
                <a:cs typeface="Gill Sans"/>
                <a:sym typeface="Gill Sans"/>
              </a:defRPr>
            </a:lvl7pPr>
            <a:lvl8pPr indent="0" lvl="7" marL="0" algn="r">
              <a:spcBef>
                <a:spcPts val="0"/>
              </a:spcBef>
              <a:buNone/>
              <a:defRPr b="0" i="0" sz="900" u="none" cap="none" strike="noStrike">
                <a:solidFill>
                  <a:srgbClr val="2D58AC"/>
                </a:solidFill>
                <a:latin typeface="Gill Sans"/>
                <a:ea typeface="Gill Sans"/>
                <a:cs typeface="Gill Sans"/>
                <a:sym typeface="Gill Sans"/>
              </a:defRPr>
            </a:lvl8pPr>
            <a:lvl9pPr indent="0" lvl="8" marL="0" algn="r">
              <a:spcBef>
                <a:spcPts val="0"/>
              </a:spcBef>
              <a:buNone/>
              <a:defRPr b="0" i="0" sz="900" u="none" cap="none" strike="noStrike">
                <a:solidFill>
                  <a:srgbClr val="2D58AC"/>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25" name="Shape 25"/>
        <p:cNvGrpSpPr/>
        <p:nvPr/>
      </p:nvGrpSpPr>
      <p:grpSpPr>
        <a:xfrm>
          <a:off x="0" y="0"/>
          <a:ext cx="0" cy="0"/>
          <a:chOff x="0" y="0"/>
          <a:chExt cx="0" cy="0"/>
        </a:xfrm>
      </p:grpSpPr>
      <p:sp>
        <p:nvSpPr>
          <p:cNvPr id="26" name="Google Shape;26;p27"/>
          <p:cNvSpPr/>
          <p:nvPr/>
        </p:nvSpPr>
        <p:spPr>
          <a:xfrm>
            <a:off x="440286" y="614407"/>
            <a:ext cx="11309338" cy="11892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7"/>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7"/>
          <p:cNvSpPr txBox="1"/>
          <p:nvPr>
            <p:ph idx="1" type="body"/>
          </p:nvPr>
        </p:nvSpPr>
        <p:spPr>
          <a:xfrm>
            <a:off x="581192" y="2180496"/>
            <a:ext cx="11029615" cy="3678303"/>
          </a:xfrm>
          <a:prstGeom prst="rect">
            <a:avLst/>
          </a:prstGeom>
          <a:noFill/>
          <a:ln>
            <a:noFill/>
          </a:ln>
        </p:spPr>
        <p:txBody>
          <a:bodyPr anchorCtr="0" anchor="ctr"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9" name="Google Shape;29;p27"/>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7"/>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7"/>
          <p:cNvSpPr txBox="1"/>
          <p:nvPr>
            <p:ph idx="12" type="sldNum"/>
          </p:nvPr>
        </p:nvSpPr>
        <p:spPr>
          <a:xfrm>
            <a:off x="10558300" y="5956137"/>
            <a:ext cx="105250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2" name="Shape 32"/>
        <p:cNvGrpSpPr/>
        <p:nvPr/>
      </p:nvGrpSpPr>
      <p:grpSpPr>
        <a:xfrm>
          <a:off x="0" y="0"/>
          <a:ext cx="0" cy="0"/>
          <a:chOff x="0" y="0"/>
          <a:chExt cx="0" cy="0"/>
        </a:xfrm>
      </p:grpSpPr>
      <p:sp>
        <p:nvSpPr>
          <p:cNvPr id="33" name="Google Shape;33;p28"/>
          <p:cNvSpPr/>
          <p:nvPr/>
        </p:nvSpPr>
        <p:spPr>
          <a:xfrm>
            <a:off x="447817" y="5141974"/>
            <a:ext cx="11290860"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8"/>
          <p:cNvSpPr txBox="1"/>
          <p:nvPr>
            <p:ph type="title"/>
          </p:nvPr>
        </p:nvSpPr>
        <p:spPr>
          <a:xfrm>
            <a:off x="581193" y="3043910"/>
            <a:ext cx="11029615" cy="1497507"/>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600"/>
              <a:buFont typeface="Gill Sans"/>
              <a:buNone/>
              <a:defRPr b="0" sz="3600" cap="none">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8"/>
          <p:cNvSpPr txBox="1"/>
          <p:nvPr>
            <p:ph idx="1" type="body"/>
          </p:nvPr>
        </p:nvSpPr>
        <p:spPr>
          <a:xfrm>
            <a:off x="581192" y="4541417"/>
            <a:ext cx="11029615" cy="600556"/>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656"/>
              <a:buNone/>
              <a:defRPr sz="1800" cap="none">
                <a:solidFill>
                  <a:schemeClr val="accent2"/>
                </a:solidFill>
              </a:defRPr>
            </a:lvl1pPr>
            <a:lvl2pPr indent="-228600" lvl="1" marL="914400" algn="l">
              <a:spcBef>
                <a:spcPts val="600"/>
              </a:spcBef>
              <a:spcAft>
                <a:spcPts val="0"/>
              </a:spcAft>
              <a:buSzPts val="1656"/>
              <a:buNone/>
              <a:defRPr sz="1800">
                <a:solidFill>
                  <a:srgbClr val="888888"/>
                </a:solidFill>
              </a:defRPr>
            </a:lvl2pPr>
            <a:lvl3pPr indent="-228600" lvl="2" marL="1371600" algn="l">
              <a:spcBef>
                <a:spcPts val="600"/>
              </a:spcBef>
              <a:spcAft>
                <a:spcPts val="0"/>
              </a:spcAft>
              <a:buSzPts val="1472"/>
              <a:buNone/>
              <a:defRPr sz="1600">
                <a:solidFill>
                  <a:srgbClr val="888888"/>
                </a:solidFill>
              </a:defRPr>
            </a:lvl3pPr>
            <a:lvl4pPr indent="-228600" lvl="3" marL="1828800" algn="l">
              <a:spcBef>
                <a:spcPts val="600"/>
              </a:spcBef>
              <a:spcAft>
                <a:spcPts val="0"/>
              </a:spcAft>
              <a:buSzPts val="1288"/>
              <a:buNone/>
              <a:defRPr sz="1400">
                <a:solidFill>
                  <a:srgbClr val="888888"/>
                </a:solidFill>
              </a:defRPr>
            </a:lvl4pPr>
            <a:lvl5pPr indent="-228600" lvl="4" marL="2286000" algn="l">
              <a:spcBef>
                <a:spcPts val="600"/>
              </a:spcBef>
              <a:spcAft>
                <a:spcPts val="0"/>
              </a:spcAft>
              <a:buSzPts val="1288"/>
              <a:buNone/>
              <a:defRPr sz="1400">
                <a:solidFill>
                  <a:srgbClr val="888888"/>
                </a:solidFill>
              </a:defRPr>
            </a:lvl5pPr>
            <a:lvl6pPr indent="-228600" lvl="5" marL="2743200" algn="l">
              <a:spcBef>
                <a:spcPts val="600"/>
              </a:spcBef>
              <a:spcAft>
                <a:spcPts val="0"/>
              </a:spcAft>
              <a:buSzPts val="1288"/>
              <a:buNone/>
              <a:defRPr sz="1400">
                <a:solidFill>
                  <a:srgbClr val="888888"/>
                </a:solidFill>
              </a:defRPr>
            </a:lvl6pPr>
            <a:lvl7pPr indent="-228600" lvl="6" marL="3200400" algn="l">
              <a:spcBef>
                <a:spcPts val="600"/>
              </a:spcBef>
              <a:spcAft>
                <a:spcPts val="0"/>
              </a:spcAft>
              <a:buSzPts val="1288"/>
              <a:buNone/>
              <a:defRPr sz="1400">
                <a:solidFill>
                  <a:srgbClr val="888888"/>
                </a:solidFill>
              </a:defRPr>
            </a:lvl7pPr>
            <a:lvl8pPr indent="-228600" lvl="7" marL="3657600" algn="l">
              <a:spcBef>
                <a:spcPts val="600"/>
              </a:spcBef>
              <a:spcAft>
                <a:spcPts val="0"/>
              </a:spcAft>
              <a:buSzPts val="1288"/>
              <a:buNone/>
              <a:defRPr sz="1400">
                <a:solidFill>
                  <a:srgbClr val="888888"/>
                </a:solidFill>
              </a:defRPr>
            </a:lvl8pPr>
            <a:lvl9pPr indent="-228600" lvl="8" marL="4114800" algn="l">
              <a:spcBef>
                <a:spcPts val="600"/>
              </a:spcBef>
              <a:spcAft>
                <a:spcPts val="600"/>
              </a:spcAft>
              <a:buSzPts val="1288"/>
              <a:buNone/>
              <a:defRPr sz="1400">
                <a:solidFill>
                  <a:srgbClr val="888888"/>
                </a:solidFill>
              </a:defRPr>
            </a:lvl9pPr>
          </a:lstStyle>
          <a:p/>
        </p:txBody>
      </p:sp>
      <p:sp>
        <p:nvSpPr>
          <p:cNvPr id="36" name="Google Shape;36;p28"/>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8"/>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8"/>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2D58AC"/>
                </a:solidFill>
                <a:latin typeface="Gill Sans"/>
                <a:ea typeface="Gill Sans"/>
                <a:cs typeface="Gill Sans"/>
                <a:sym typeface="Gill Sans"/>
              </a:defRPr>
            </a:lvl1pPr>
            <a:lvl2pPr indent="0" lvl="1" marL="0" algn="r">
              <a:spcBef>
                <a:spcPts val="0"/>
              </a:spcBef>
              <a:buNone/>
              <a:defRPr sz="900">
                <a:solidFill>
                  <a:srgbClr val="2D58AC"/>
                </a:solidFill>
                <a:latin typeface="Gill Sans"/>
                <a:ea typeface="Gill Sans"/>
                <a:cs typeface="Gill Sans"/>
                <a:sym typeface="Gill Sans"/>
              </a:defRPr>
            </a:lvl2pPr>
            <a:lvl3pPr indent="0" lvl="2" marL="0" algn="r">
              <a:spcBef>
                <a:spcPts val="0"/>
              </a:spcBef>
              <a:buNone/>
              <a:defRPr sz="900">
                <a:solidFill>
                  <a:srgbClr val="2D58AC"/>
                </a:solidFill>
                <a:latin typeface="Gill Sans"/>
                <a:ea typeface="Gill Sans"/>
                <a:cs typeface="Gill Sans"/>
                <a:sym typeface="Gill Sans"/>
              </a:defRPr>
            </a:lvl3pPr>
            <a:lvl4pPr indent="0" lvl="3" marL="0" algn="r">
              <a:spcBef>
                <a:spcPts val="0"/>
              </a:spcBef>
              <a:buNone/>
              <a:defRPr sz="900">
                <a:solidFill>
                  <a:srgbClr val="2D58AC"/>
                </a:solidFill>
                <a:latin typeface="Gill Sans"/>
                <a:ea typeface="Gill Sans"/>
                <a:cs typeface="Gill Sans"/>
                <a:sym typeface="Gill Sans"/>
              </a:defRPr>
            </a:lvl4pPr>
            <a:lvl5pPr indent="0" lvl="4" marL="0" algn="r">
              <a:spcBef>
                <a:spcPts val="0"/>
              </a:spcBef>
              <a:buNone/>
              <a:defRPr sz="900">
                <a:solidFill>
                  <a:srgbClr val="2D58AC"/>
                </a:solidFill>
                <a:latin typeface="Gill Sans"/>
                <a:ea typeface="Gill Sans"/>
                <a:cs typeface="Gill Sans"/>
                <a:sym typeface="Gill Sans"/>
              </a:defRPr>
            </a:lvl5pPr>
            <a:lvl6pPr indent="0" lvl="5" marL="0" algn="r">
              <a:spcBef>
                <a:spcPts val="0"/>
              </a:spcBef>
              <a:buNone/>
              <a:defRPr sz="900">
                <a:solidFill>
                  <a:srgbClr val="2D58AC"/>
                </a:solidFill>
                <a:latin typeface="Gill Sans"/>
                <a:ea typeface="Gill Sans"/>
                <a:cs typeface="Gill Sans"/>
                <a:sym typeface="Gill Sans"/>
              </a:defRPr>
            </a:lvl6pPr>
            <a:lvl7pPr indent="0" lvl="6" marL="0" algn="r">
              <a:spcBef>
                <a:spcPts val="0"/>
              </a:spcBef>
              <a:buNone/>
              <a:defRPr sz="900">
                <a:solidFill>
                  <a:srgbClr val="2D58AC"/>
                </a:solidFill>
                <a:latin typeface="Gill Sans"/>
                <a:ea typeface="Gill Sans"/>
                <a:cs typeface="Gill Sans"/>
                <a:sym typeface="Gill Sans"/>
              </a:defRPr>
            </a:lvl7pPr>
            <a:lvl8pPr indent="0" lvl="7" marL="0" algn="r">
              <a:spcBef>
                <a:spcPts val="0"/>
              </a:spcBef>
              <a:buNone/>
              <a:defRPr sz="900">
                <a:solidFill>
                  <a:srgbClr val="2D58AC"/>
                </a:solidFill>
                <a:latin typeface="Gill Sans"/>
                <a:ea typeface="Gill Sans"/>
                <a:cs typeface="Gill Sans"/>
                <a:sym typeface="Gill Sans"/>
              </a:defRPr>
            </a:lvl8pPr>
            <a:lvl9pPr indent="0" lvl="8" marL="0" algn="r">
              <a:spcBef>
                <a:spcPts val="0"/>
              </a:spcBef>
              <a:buNone/>
              <a:defRPr sz="900">
                <a:solidFill>
                  <a:srgbClr val="2D58AC"/>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39" name="Shape 39"/>
        <p:cNvGrpSpPr/>
        <p:nvPr/>
      </p:nvGrpSpPr>
      <p:grpSpPr>
        <a:xfrm>
          <a:off x="0" y="0"/>
          <a:ext cx="0" cy="0"/>
          <a:chOff x="0" y="0"/>
          <a:chExt cx="0" cy="0"/>
        </a:xfrm>
      </p:grpSpPr>
      <p:sp>
        <p:nvSpPr>
          <p:cNvPr id="40" name="Google Shape;40;p29"/>
          <p:cNvSpPr/>
          <p:nvPr/>
        </p:nvSpPr>
        <p:spPr>
          <a:xfrm>
            <a:off x="445982" y="606554"/>
            <a:ext cx="11300036"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9"/>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9"/>
          <p:cNvSpPr txBox="1"/>
          <p:nvPr>
            <p:ph idx="1" type="body"/>
          </p:nvPr>
        </p:nvSpPr>
        <p:spPr>
          <a:xfrm>
            <a:off x="581193" y="2228003"/>
            <a:ext cx="5422390" cy="3633047"/>
          </a:xfrm>
          <a:prstGeom prst="rect">
            <a:avLst/>
          </a:prstGeom>
          <a:noFill/>
          <a:ln>
            <a:noFill/>
          </a:ln>
        </p:spPr>
        <p:txBody>
          <a:bodyPr anchorCtr="0" anchor="ctr"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43" name="Google Shape;43;p29"/>
          <p:cNvSpPr txBox="1"/>
          <p:nvPr>
            <p:ph idx="2" type="body"/>
          </p:nvPr>
        </p:nvSpPr>
        <p:spPr>
          <a:xfrm>
            <a:off x="6188417" y="2228003"/>
            <a:ext cx="5422392" cy="3633047"/>
          </a:xfrm>
          <a:prstGeom prst="rect">
            <a:avLst/>
          </a:prstGeom>
          <a:noFill/>
          <a:ln>
            <a:noFill/>
          </a:ln>
        </p:spPr>
        <p:txBody>
          <a:bodyPr anchorCtr="0" anchor="ctr"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44" name="Google Shape;44;p29"/>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9"/>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9"/>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7" name="Shape 47"/>
        <p:cNvGrpSpPr/>
        <p:nvPr/>
      </p:nvGrpSpPr>
      <p:grpSpPr>
        <a:xfrm>
          <a:off x="0" y="0"/>
          <a:ext cx="0" cy="0"/>
          <a:chOff x="0" y="0"/>
          <a:chExt cx="0" cy="0"/>
        </a:xfrm>
      </p:grpSpPr>
      <p:sp>
        <p:nvSpPr>
          <p:cNvPr id="48" name="Google Shape;48;p30"/>
          <p:cNvSpPr/>
          <p:nvPr/>
        </p:nvSpPr>
        <p:spPr>
          <a:xfrm>
            <a:off x="445982" y="606554"/>
            <a:ext cx="11300036"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0"/>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0"/>
          <p:cNvSpPr txBox="1"/>
          <p:nvPr>
            <p:ph idx="1" type="body"/>
          </p:nvPr>
        </p:nvSpPr>
        <p:spPr>
          <a:xfrm>
            <a:off x="887219" y="2250892"/>
            <a:ext cx="5087075" cy="536005"/>
          </a:xfrm>
          <a:prstGeom prst="rect">
            <a:avLst/>
          </a:prstGeom>
          <a:noFill/>
          <a:ln>
            <a:noFill/>
          </a:ln>
        </p:spPr>
        <p:txBody>
          <a:bodyPr anchorCtr="0" anchor="b" bIns="45700" lIns="91425" spcFirstLastPara="1" rIns="91425" wrap="square" tIns="45700">
            <a:noAutofit/>
          </a:bodyPr>
          <a:lstStyle>
            <a:lvl1pPr indent="-228600" lvl="0" marL="457200" algn="l">
              <a:spcBef>
                <a:spcPts val="440"/>
              </a:spcBef>
              <a:spcAft>
                <a:spcPts val="0"/>
              </a:spcAft>
              <a:buSzPts val="2024"/>
              <a:buNone/>
              <a:defRPr b="0" sz="2200">
                <a:solidFill>
                  <a:schemeClr val="accent2"/>
                </a:solidFill>
              </a:defRPr>
            </a:lvl1pPr>
            <a:lvl2pPr indent="-228600" lvl="1" marL="914400" algn="l">
              <a:spcBef>
                <a:spcPts val="600"/>
              </a:spcBef>
              <a:spcAft>
                <a:spcPts val="0"/>
              </a:spcAft>
              <a:buSzPts val="1840"/>
              <a:buNone/>
              <a:defRPr b="1" sz="2000"/>
            </a:lvl2pPr>
            <a:lvl3pPr indent="-228600" lvl="2" marL="1371600" algn="l">
              <a:spcBef>
                <a:spcPts val="600"/>
              </a:spcBef>
              <a:spcAft>
                <a:spcPts val="0"/>
              </a:spcAft>
              <a:buSzPts val="1656"/>
              <a:buNone/>
              <a:defRPr b="1" sz="1800"/>
            </a:lvl3pPr>
            <a:lvl4pPr indent="-228600" lvl="3" marL="1828800" algn="l">
              <a:spcBef>
                <a:spcPts val="600"/>
              </a:spcBef>
              <a:spcAft>
                <a:spcPts val="0"/>
              </a:spcAft>
              <a:buSzPts val="1472"/>
              <a:buNone/>
              <a:defRPr b="1" sz="1600"/>
            </a:lvl4pPr>
            <a:lvl5pPr indent="-228600" lvl="4" marL="2286000" algn="l">
              <a:spcBef>
                <a:spcPts val="600"/>
              </a:spcBef>
              <a:spcAft>
                <a:spcPts val="0"/>
              </a:spcAft>
              <a:buSzPts val="1472"/>
              <a:buNone/>
              <a:defRPr b="1" sz="1600"/>
            </a:lvl5pPr>
            <a:lvl6pPr indent="-228600" lvl="5" marL="2743200" algn="l">
              <a:spcBef>
                <a:spcPts val="600"/>
              </a:spcBef>
              <a:spcAft>
                <a:spcPts val="0"/>
              </a:spcAft>
              <a:buSzPts val="1472"/>
              <a:buNone/>
              <a:defRPr b="1" sz="1600"/>
            </a:lvl6pPr>
            <a:lvl7pPr indent="-228600" lvl="6" marL="3200400" algn="l">
              <a:spcBef>
                <a:spcPts val="600"/>
              </a:spcBef>
              <a:spcAft>
                <a:spcPts val="0"/>
              </a:spcAft>
              <a:buSzPts val="1472"/>
              <a:buNone/>
              <a:defRPr b="1" sz="1600"/>
            </a:lvl7pPr>
            <a:lvl8pPr indent="-228600" lvl="7" marL="3657600" algn="l">
              <a:spcBef>
                <a:spcPts val="600"/>
              </a:spcBef>
              <a:spcAft>
                <a:spcPts val="0"/>
              </a:spcAft>
              <a:buSzPts val="1472"/>
              <a:buNone/>
              <a:defRPr b="1" sz="1600"/>
            </a:lvl8pPr>
            <a:lvl9pPr indent="-228600" lvl="8" marL="4114800" algn="l">
              <a:spcBef>
                <a:spcPts val="600"/>
              </a:spcBef>
              <a:spcAft>
                <a:spcPts val="600"/>
              </a:spcAft>
              <a:buSzPts val="1472"/>
              <a:buNone/>
              <a:defRPr b="1" sz="1600"/>
            </a:lvl9pPr>
          </a:lstStyle>
          <a:p/>
        </p:txBody>
      </p:sp>
      <p:sp>
        <p:nvSpPr>
          <p:cNvPr id="51" name="Google Shape;51;p30"/>
          <p:cNvSpPr txBox="1"/>
          <p:nvPr>
            <p:ph idx="2" type="body"/>
          </p:nvPr>
        </p:nvSpPr>
        <p:spPr>
          <a:xfrm>
            <a:off x="581194" y="2926052"/>
            <a:ext cx="5393100" cy="2934999"/>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52" name="Google Shape;52;p30"/>
          <p:cNvSpPr txBox="1"/>
          <p:nvPr>
            <p:ph idx="3" type="body"/>
          </p:nvPr>
        </p:nvSpPr>
        <p:spPr>
          <a:xfrm>
            <a:off x="6523735" y="2250892"/>
            <a:ext cx="5087073" cy="553373"/>
          </a:xfrm>
          <a:prstGeom prst="rect">
            <a:avLst/>
          </a:prstGeom>
          <a:noFill/>
          <a:ln>
            <a:noFill/>
          </a:ln>
        </p:spPr>
        <p:txBody>
          <a:bodyPr anchorCtr="0" anchor="b" bIns="45700" lIns="91425" spcFirstLastPara="1" rIns="91425" wrap="square" tIns="45700">
            <a:noAutofit/>
          </a:bodyPr>
          <a:lstStyle>
            <a:lvl1pPr indent="-228600" lvl="0" marL="457200" algn="l">
              <a:spcBef>
                <a:spcPts val="440"/>
              </a:spcBef>
              <a:spcAft>
                <a:spcPts val="0"/>
              </a:spcAft>
              <a:buSzPts val="2024"/>
              <a:buNone/>
              <a:defRPr b="0" sz="2200">
                <a:solidFill>
                  <a:schemeClr val="accent2"/>
                </a:solidFill>
              </a:defRPr>
            </a:lvl1pPr>
            <a:lvl2pPr indent="-228600" lvl="1" marL="914400" algn="l">
              <a:spcBef>
                <a:spcPts val="600"/>
              </a:spcBef>
              <a:spcAft>
                <a:spcPts val="0"/>
              </a:spcAft>
              <a:buSzPts val="1840"/>
              <a:buNone/>
              <a:defRPr b="1" sz="2000"/>
            </a:lvl2pPr>
            <a:lvl3pPr indent="-228600" lvl="2" marL="1371600" algn="l">
              <a:spcBef>
                <a:spcPts val="600"/>
              </a:spcBef>
              <a:spcAft>
                <a:spcPts val="0"/>
              </a:spcAft>
              <a:buSzPts val="1656"/>
              <a:buNone/>
              <a:defRPr b="1" sz="1800"/>
            </a:lvl3pPr>
            <a:lvl4pPr indent="-228600" lvl="3" marL="1828800" algn="l">
              <a:spcBef>
                <a:spcPts val="600"/>
              </a:spcBef>
              <a:spcAft>
                <a:spcPts val="0"/>
              </a:spcAft>
              <a:buSzPts val="1472"/>
              <a:buNone/>
              <a:defRPr b="1" sz="1600"/>
            </a:lvl4pPr>
            <a:lvl5pPr indent="-228600" lvl="4" marL="2286000" algn="l">
              <a:spcBef>
                <a:spcPts val="600"/>
              </a:spcBef>
              <a:spcAft>
                <a:spcPts val="0"/>
              </a:spcAft>
              <a:buSzPts val="1472"/>
              <a:buNone/>
              <a:defRPr b="1" sz="1600"/>
            </a:lvl5pPr>
            <a:lvl6pPr indent="-228600" lvl="5" marL="2743200" algn="l">
              <a:spcBef>
                <a:spcPts val="600"/>
              </a:spcBef>
              <a:spcAft>
                <a:spcPts val="0"/>
              </a:spcAft>
              <a:buSzPts val="1472"/>
              <a:buNone/>
              <a:defRPr b="1" sz="1600"/>
            </a:lvl6pPr>
            <a:lvl7pPr indent="-228600" lvl="6" marL="3200400" algn="l">
              <a:spcBef>
                <a:spcPts val="600"/>
              </a:spcBef>
              <a:spcAft>
                <a:spcPts val="0"/>
              </a:spcAft>
              <a:buSzPts val="1472"/>
              <a:buNone/>
              <a:defRPr b="1" sz="1600"/>
            </a:lvl7pPr>
            <a:lvl8pPr indent="-228600" lvl="7" marL="3657600" algn="l">
              <a:spcBef>
                <a:spcPts val="600"/>
              </a:spcBef>
              <a:spcAft>
                <a:spcPts val="0"/>
              </a:spcAft>
              <a:buSzPts val="1472"/>
              <a:buNone/>
              <a:defRPr b="1" sz="1600"/>
            </a:lvl8pPr>
            <a:lvl9pPr indent="-228600" lvl="8" marL="4114800" algn="l">
              <a:spcBef>
                <a:spcPts val="600"/>
              </a:spcBef>
              <a:spcAft>
                <a:spcPts val="600"/>
              </a:spcAft>
              <a:buSzPts val="1472"/>
              <a:buNone/>
              <a:defRPr b="1" sz="1600"/>
            </a:lvl9pPr>
          </a:lstStyle>
          <a:p/>
        </p:txBody>
      </p:sp>
      <p:sp>
        <p:nvSpPr>
          <p:cNvPr id="53" name="Google Shape;53;p30"/>
          <p:cNvSpPr txBox="1"/>
          <p:nvPr>
            <p:ph idx="4" type="body"/>
          </p:nvPr>
        </p:nvSpPr>
        <p:spPr>
          <a:xfrm>
            <a:off x="6217709" y="2926052"/>
            <a:ext cx="5393100" cy="2934999"/>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54" name="Google Shape;54;p30"/>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0"/>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0"/>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7" name="Shape 57"/>
        <p:cNvGrpSpPr/>
        <p:nvPr/>
      </p:nvGrpSpPr>
      <p:grpSpPr>
        <a:xfrm>
          <a:off x="0" y="0"/>
          <a:ext cx="0" cy="0"/>
          <a:chOff x="0" y="0"/>
          <a:chExt cx="0" cy="0"/>
        </a:xfrm>
      </p:grpSpPr>
      <p:sp>
        <p:nvSpPr>
          <p:cNvPr id="58" name="Google Shape;58;p31"/>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1"/>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1"/>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
        <p:nvSpPr>
          <p:cNvPr id="61" name="Google Shape;61;p31"/>
          <p:cNvSpPr/>
          <p:nvPr/>
        </p:nvSpPr>
        <p:spPr>
          <a:xfrm>
            <a:off x="440683" y="606554"/>
            <a:ext cx="11300036"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1"/>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63" name="Shape 63"/>
        <p:cNvGrpSpPr/>
        <p:nvPr/>
      </p:nvGrpSpPr>
      <p:grpSpPr>
        <a:xfrm>
          <a:off x="0" y="0"/>
          <a:ext cx="0" cy="0"/>
          <a:chOff x="0" y="0"/>
          <a:chExt cx="0" cy="0"/>
        </a:xfrm>
      </p:grpSpPr>
      <p:sp>
        <p:nvSpPr>
          <p:cNvPr id="64" name="Google Shape;64;p32"/>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2"/>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2"/>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7" name="Shape 67"/>
        <p:cNvGrpSpPr/>
        <p:nvPr/>
      </p:nvGrpSpPr>
      <p:grpSpPr>
        <a:xfrm>
          <a:off x="0" y="0"/>
          <a:ext cx="0" cy="0"/>
          <a:chOff x="0" y="0"/>
          <a:chExt cx="0" cy="0"/>
        </a:xfrm>
      </p:grpSpPr>
      <p:sp>
        <p:nvSpPr>
          <p:cNvPr id="68" name="Google Shape;68;p33"/>
          <p:cNvSpPr/>
          <p:nvPr/>
        </p:nvSpPr>
        <p:spPr>
          <a:xfrm>
            <a:off x="447817" y="5141973"/>
            <a:ext cx="11298200" cy="127470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3"/>
          <p:cNvSpPr txBox="1"/>
          <p:nvPr>
            <p:ph type="title"/>
          </p:nvPr>
        </p:nvSpPr>
        <p:spPr>
          <a:xfrm>
            <a:off x="581192" y="5262296"/>
            <a:ext cx="4909445" cy="68951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D58AC"/>
              </a:buClr>
              <a:buSzPts val="2000"/>
              <a:buFont typeface="Gill Sans"/>
              <a:buNone/>
              <a:defRPr b="0" sz="2000">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3"/>
          <p:cNvSpPr txBox="1"/>
          <p:nvPr>
            <p:ph idx="1" type="body"/>
          </p:nvPr>
        </p:nvSpPr>
        <p:spPr>
          <a:xfrm>
            <a:off x="447816" y="601200"/>
            <a:ext cx="11292840" cy="4204800"/>
          </a:xfrm>
          <a:prstGeom prst="rect">
            <a:avLst/>
          </a:prstGeom>
          <a:noFill/>
          <a:ln>
            <a:noFill/>
          </a:ln>
        </p:spPr>
        <p:txBody>
          <a:bodyPr anchorCtr="0" anchor="ctr" bIns="45700" lIns="91425" spcFirstLastPara="1" rIns="91425" wrap="square" tIns="45700">
            <a:normAutofit/>
          </a:bodyPr>
          <a:lstStyle>
            <a:lvl1pPr indent="-345440" lvl="0" marL="457200" algn="l">
              <a:spcBef>
                <a:spcPts val="400"/>
              </a:spcBef>
              <a:spcAft>
                <a:spcPts val="0"/>
              </a:spcAft>
              <a:buSzPts val="1840"/>
              <a:buChar char="◼"/>
              <a:defRPr sz="2000">
                <a:solidFill>
                  <a:schemeClr val="dk2"/>
                </a:solidFill>
              </a:defRPr>
            </a:lvl1pPr>
            <a:lvl2pPr indent="-333756" lvl="1" marL="914400" algn="l">
              <a:spcBef>
                <a:spcPts val="600"/>
              </a:spcBef>
              <a:spcAft>
                <a:spcPts val="0"/>
              </a:spcAft>
              <a:buSzPts val="1656"/>
              <a:buChar char="◼"/>
              <a:defRPr sz="1800">
                <a:solidFill>
                  <a:schemeClr val="dk2"/>
                </a:solidFill>
              </a:defRPr>
            </a:lvl2pPr>
            <a:lvl3pPr indent="-322072" lvl="2" marL="1371600" algn="l">
              <a:spcBef>
                <a:spcPts val="600"/>
              </a:spcBef>
              <a:spcAft>
                <a:spcPts val="0"/>
              </a:spcAft>
              <a:buSzPts val="1472"/>
              <a:buChar char="◼"/>
              <a:defRPr sz="1600">
                <a:solidFill>
                  <a:schemeClr val="dk2"/>
                </a:solidFill>
              </a:defRPr>
            </a:lvl3pPr>
            <a:lvl4pPr indent="-310388" lvl="3" marL="1828800" algn="l">
              <a:spcBef>
                <a:spcPts val="600"/>
              </a:spcBef>
              <a:spcAft>
                <a:spcPts val="0"/>
              </a:spcAft>
              <a:buSzPts val="1288"/>
              <a:buChar char="◼"/>
              <a:defRPr sz="1400">
                <a:solidFill>
                  <a:schemeClr val="dk2"/>
                </a:solidFill>
              </a:defRPr>
            </a:lvl4pPr>
            <a:lvl5pPr indent="-310388" lvl="4" marL="2286000" algn="l">
              <a:spcBef>
                <a:spcPts val="600"/>
              </a:spcBef>
              <a:spcAft>
                <a:spcPts val="0"/>
              </a:spcAft>
              <a:buSzPts val="1288"/>
              <a:buChar char="◼"/>
              <a:defRPr sz="1400">
                <a:solidFill>
                  <a:schemeClr val="dk2"/>
                </a:solidFill>
              </a:defRPr>
            </a:lvl5pPr>
            <a:lvl6pPr indent="-310388" lvl="5" marL="2743200" algn="l">
              <a:spcBef>
                <a:spcPts val="600"/>
              </a:spcBef>
              <a:spcAft>
                <a:spcPts val="0"/>
              </a:spcAft>
              <a:buSzPts val="1288"/>
              <a:buChar char="◼"/>
              <a:defRPr sz="1400">
                <a:solidFill>
                  <a:schemeClr val="dk2"/>
                </a:solidFill>
              </a:defRPr>
            </a:lvl6pPr>
            <a:lvl7pPr indent="-310388" lvl="6" marL="3200400" algn="l">
              <a:spcBef>
                <a:spcPts val="600"/>
              </a:spcBef>
              <a:spcAft>
                <a:spcPts val="0"/>
              </a:spcAft>
              <a:buSzPts val="1288"/>
              <a:buChar char="◼"/>
              <a:defRPr sz="1400">
                <a:solidFill>
                  <a:schemeClr val="dk2"/>
                </a:solidFill>
              </a:defRPr>
            </a:lvl7pPr>
            <a:lvl8pPr indent="-310388" lvl="7" marL="3657600" algn="l">
              <a:spcBef>
                <a:spcPts val="600"/>
              </a:spcBef>
              <a:spcAft>
                <a:spcPts val="0"/>
              </a:spcAft>
              <a:buSzPts val="1288"/>
              <a:buChar char="◼"/>
              <a:defRPr sz="1400">
                <a:solidFill>
                  <a:schemeClr val="dk2"/>
                </a:solidFill>
              </a:defRPr>
            </a:lvl8pPr>
            <a:lvl9pPr indent="-310388" lvl="8" marL="4114800" algn="l">
              <a:spcBef>
                <a:spcPts val="600"/>
              </a:spcBef>
              <a:spcAft>
                <a:spcPts val="600"/>
              </a:spcAft>
              <a:buSzPts val="1288"/>
              <a:buChar char="◼"/>
              <a:defRPr sz="1400">
                <a:solidFill>
                  <a:schemeClr val="dk2"/>
                </a:solidFill>
              </a:defRPr>
            </a:lvl9pPr>
          </a:lstStyle>
          <a:p/>
        </p:txBody>
      </p:sp>
      <p:sp>
        <p:nvSpPr>
          <p:cNvPr id="71" name="Google Shape;71;p33"/>
          <p:cNvSpPr txBox="1"/>
          <p:nvPr>
            <p:ph idx="2" type="body"/>
          </p:nvPr>
        </p:nvSpPr>
        <p:spPr>
          <a:xfrm>
            <a:off x="5740823" y="5262296"/>
            <a:ext cx="5869987" cy="689515"/>
          </a:xfrm>
          <a:prstGeom prst="rect">
            <a:avLst/>
          </a:prstGeom>
          <a:noFill/>
          <a:ln>
            <a:noFill/>
          </a:ln>
        </p:spPr>
        <p:txBody>
          <a:bodyPr anchorCtr="0" anchor="ctr" bIns="45700" lIns="91425" spcFirstLastPara="1" rIns="91425" wrap="square" tIns="45700">
            <a:normAutofit/>
          </a:bodyPr>
          <a:lstStyle>
            <a:lvl1pPr indent="-228600" lvl="0" marL="457200" algn="r">
              <a:spcBef>
                <a:spcPts val="220"/>
              </a:spcBef>
              <a:spcAft>
                <a:spcPts val="0"/>
              </a:spcAft>
              <a:buSzPts val="1012"/>
              <a:buNone/>
              <a:defRPr sz="1100">
                <a:solidFill>
                  <a:schemeClr val="lt1"/>
                </a:solidFill>
              </a:defRPr>
            </a:lvl1pPr>
            <a:lvl2pPr indent="-228600" lvl="1" marL="914400" algn="l">
              <a:spcBef>
                <a:spcPts val="600"/>
              </a:spcBef>
              <a:spcAft>
                <a:spcPts val="0"/>
              </a:spcAft>
              <a:buSzPts val="1012"/>
              <a:buNone/>
              <a:defRPr sz="1100"/>
            </a:lvl2pPr>
            <a:lvl3pPr indent="-228600" lvl="2" marL="1371600" algn="l">
              <a:spcBef>
                <a:spcPts val="600"/>
              </a:spcBef>
              <a:spcAft>
                <a:spcPts val="0"/>
              </a:spcAft>
              <a:buSzPts val="920"/>
              <a:buNone/>
              <a:defRPr sz="1000"/>
            </a:lvl3pPr>
            <a:lvl4pPr indent="-228600" lvl="3" marL="1828800" algn="l">
              <a:spcBef>
                <a:spcPts val="600"/>
              </a:spcBef>
              <a:spcAft>
                <a:spcPts val="0"/>
              </a:spcAft>
              <a:buSzPts val="828"/>
              <a:buNone/>
              <a:defRPr sz="900"/>
            </a:lvl4pPr>
            <a:lvl5pPr indent="-228600" lvl="4" marL="2286000" algn="l">
              <a:spcBef>
                <a:spcPts val="600"/>
              </a:spcBef>
              <a:spcAft>
                <a:spcPts val="0"/>
              </a:spcAft>
              <a:buSzPts val="828"/>
              <a:buNone/>
              <a:defRPr sz="900"/>
            </a:lvl5pPr>
            <a:lvl6pPr indent="-228600" lvl="5" marL="2743200" algn="l">
              <a:spcBef>
                <a:spcPts val="600"/>
              </a:spcBef>
              <a:spcAft>
                <a:spcPts val="0"/>
              </a:spcAft>
              <a:buSzPts val="828"/>
              <a:buNone/>
              <a:defRPr sz="900"/>
            </a:lvl6pPr>
            <a:lvl7pPr indent="-228600" lvl="6" marL="3200400" algn="l">
              <a:spcBef>
                <a:spcPts val="600"/>
              </a:spcBef>
              <a:spcAft>
                <a:spcPts val="0"/>
              </a:spcAft>
              <a:buSzPts val="828"/>
              <a:buNone/>
              <a:defRPr sz="900"/>
            </a:lvl7pPr>
            <a:lvl8pPr indent="-228600" lvl="7" marL="3657600" algn="l">
              <a:spcBef>
                <a:spcPts val="600"/>
              </a:spcBef>
              <a:spcAft>
                <a:spcPts val="0"/>
              </a:spcAft>
              <a:buSzPts val="828"/>
              <a:buNone/>
              <a:defRPr sz="900"/>
            </a:lvl8pPr>
            <a:lvl9pPr indent="-228600" lvl="8" marL="4114800" algn="l">
              <a:spcBef>
                <a:spcPts val="600"/>
              </a:spcBef>
              <a:spcAft>
                <a:spcPts val="600"/>
              </a:spcAft>
              <a:buSzPts val="828"/>
              <a:buNone/>
              <a:defRPr sz="900"/>
            </a:lvl9pPr>
          </a:lstStyle>
          <a:p/>
        </p:txBody>
      </p:sp>
      <p:sp>
        <p:nvSpPr>
          <p:cNvPr id="72" name="Google Shape;72;p33"/>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3"/>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3"/>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2D58AC"/>
                </a:solidFill>
                <a:latin typeface="Gill Sans"/>
                <a:ea typeface="Gill Sans"/>
                <a:cs typeface="Gill Sans"/>
                <a:sym typeface="Gill Sans"/>
              </a:defRPr>
            </a:lvl1pPr>
            <a:lvl2pPr indent="0" lvl="1" marL="0" algn="r">
              <a:spcBef>
                <a:spcPts val="0"/>
              </a:spcBef>
              <a:buNone/>
              <a:defRPr sz="900">
                <a:solidFill>
                  <a:srgbClr val="2D58AC"/>
                </a:solidFill>
                <a:latin typeface="Gill Sans"/>
                <a:ea typeface="Gill Sans"/>
                <a:cs typeface="Gill Sans"/>
                <a:sym typeface="Gill Sans"/>
              </a:defRPr>
            </a:lvl2pPr>
            <a:lvl3pPr indent="0" lvl="2" marL="0" algn="r">
              <a:spcBef>
                <a:spcPts val="0"/>
              </a:spcBef>
              <a:buNone/>
              <a:defRPr sz="900">
                <a:solidFill>
                  <a:srgbClr val="2D58AC"/>
                </a:solidFill>
                <a:latin typeface="Gill Sans"/>
                <a:ea typeface="Gill Sans"/>
                <a:cs typeface="Gill Sans"/>
                <a:sym typeface="Gill Sans"/>
              </a:defRPr>
            </a:lvl3pPr>
            <a:lvl4pPr indent="0" lvl="3" marL="0" algn="r">
              <a:spcBef>
                <a:spcPts val="0"/>
              </a:spcBef>
              <a:buNone/>
              <a:defRPr sz="900">
                <a:solidFill>
                  <a:srgbClr val="2D58AC"/>
                </a:solidFill>
                <a:latin typeface="Gill Sans"/>
                <a:ea typeface="Gill Sans"/>
                <a:cs typeface="Gill Sans"/>
                <a:sym typeface="Gill Sans"/>
              </a:defRPr>
            </a:lvl4pPr>
            <a:lvl5pPr indent="0" lvl="4" marL="0" algn="r">
              <a:spcBef>
                <a:spcPts val="0"/>
              </a:spcBef>
              <a:buNone/>
              <a:defRPr sz="900">
                <a:solidFill>
                  <a:srgbClr val="2D58AC"/>
                </a:solidFill>
                <a:latin typeface="Gill Sans"/>
                <a:ea typeface="Gill Sans"/>
                <a:cs typeface="Gill Sans"/>
                <a:sym typeface="Gill Sans"/>
              </a:defRPr>
            </a:lvl5pPr>
            <a:lvl6pPr indent="0" lvl="5" marL="0" algn="r">
              <a:spcBef>
                <a:spcPts val="0"/>
              </a:spcBef>
              <a:buNone/>
              <a:defRPr sz="900">
                <a:solidFill>
                  <a:srgbClr val="2D58AC"/>
                </a:solidFill>
                <a:latin typeface="Gill Sans"/>
                <a:ea typeface="Gill Sans"/>
                <a:cs typeface="Gill Sans"/>
                <a:sym typeface="Gill Sans"/>
              </a:defRPr>
            </a:lvl6pPr>
            <a:lvl7pPr indent="0" lvl="6" marL="0" algn="r">
              <a:spcBef>
                <a:spcPts val="0"/>
              </a:spcBef>
              <a:buNone/>
              <a:defRPr sz="900">
                <a:solidFill>
                  <a:srgbClr val="2D58AC"/>
                </a:solidFill>
                <a:latin typeface="Gill Sans"/>
                <a:ea typeface="Gill Sans"/>
                <a:cs typeface="Gill Sans"/>
                <a:sym typeface="Gill Sans"/>
              </a:defRPr>
            </a:lvl7pPr>
            <a:lvl8pPr indent="0" lvl="7" marL="0" algn="r">
              <a:spcBef>
                <a:spcPts val="0"/>
              </a:spcBef>
              <a:buNone/>
              <a:defRPr sz="900">
                <a:solidFill>
                  <a:srgbClr val="2D58AC"/>
                </a:solidFill>
                <a:latin typeface="Gill Sans"/>
                <a:ea typeface="Gill Sans"/>
                <a:cs typeface="Gill Sans"/>
                <a:sym typeface="Gill Sans"/>
              </a:defRPr>
            </a:lvl8pPr>
            <a:lvl9pPr indent="0" lvl="8" marL="0" algn="r">
              <a:spcBef>
                <a:spcPts val="0"/>
              </a:spcBef>
              <a:buNone/>
              <a:defRPr sz="900">
                <a:solidFill>
                  <a:srgbClr val="2D58AC"/>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5" name="Shape 75"/>
        <p:cNvGrpSpPr/>
        <p:nvPr/>
      </p:nvGrpSpPr>
      <p:grpSpPr>
        <a:xfrm>
          <a:off x="0" y="0"/>
          <a:ext cx="0" cy="0"/>
          <a:chOff x="0" y="0"/>
          <a:chExt cx="0" cy="0"/>
        </a:xfrm>
      </p:grpSpPr>
      <p:sp>
        <p:nvSpPr>
          <p:cNvPr id="76" name="Google Shape;76;p34"/>
          <p:cNvSpPr txBox="1"/>
          <p:nvPr>
            <p:ph type="title"/>
          </p:nvPr>
        </p:nvSpPr>
        <p:spPr>
          <a:xfrm>
            <a:off x="581193" y="4693389"/>
            <a:ext cx="11029616"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Gill Sans"/>
              <a:buNone/>
              <a:defRPr b="0" sz="2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4"/>
          <p:cNvSpPr/>
          <p:nvPr>
            <p:ph idx="2" type="pic"/>
          </p:nvPr>
        </p:nvSpPr>
        <p:spPr>
          <a:xfrm>
            <a:off x="447817" y="599725"/>
            <a:ext cx="11290859" cy="3557252"/>
          </a:xfrm>
          <a:prstGeom prst="rect">
            <a:avLst/>
          </a:prstGeom>
          <a:noFill/>
          <a:ln>
            <a:noFill/>
          </a:ln>
        </p:spPr>
      </p:sp>
      <p:sp>
        <p:nvSpPr>
          <p:cNvPr id="78" name="Google Shape;78;p34"/>
          <p:cNvSpPr txBox="1"/>
          <p:nvPr>
            <p:ph idx="1" type="body"/>
          </p:nvPr>
        </p:nvSpPr>
        <p:spPr>
          <a:xfrm>
            <a:off x="581192" y="5260127"/>
            <a:ext cx="11029617" cy="598671"/>
          </a:xfrm>
          <a:prstGeom prst="rect">
            <a:avLst/>
          </a:prstGeom>
          <a:noFill/>
          <a:ln>
            <a:noFill/>
          </a:ln>
        </p:spPr>
        <p:txBody>
          <a:bodyPr anchorCtr="0" anchor="ctr" bIns="45700" lIns="91425" spcFirstLastPara="1" rIns="91425" wrap="square" tIns="45700">
            <a:normAutofit/>
          </a:bodyPr>
          <a:lstStyle>
            <a:lvl1pPr indent="-228600" lvl="0" marL="457200" algn="l">
              <a:spcBef>
                <a:spcPts val="240"/>
              </a:spcBef>
              <a:spcAft>
                <a:spcPts val="0"/>
              </a:spcAft>
              <a:buSzPts val="1104"/>
              <a:buNone/>
              <a:defRPr sz="1200"/>
            </a:lvl1pPr>
            <a:lvl2pPr indent="-228600" lvl="1" marL="914400" algn="l">
              <a:spcBef>
                <a:spcPts val="600"/>
              </a:spcBef>
              <a:spcAft>
                <a:spcPts val="0"/>
              </a:spcAft>
              <a:buSzPts val="1104"/>
              <a:buNone/>
              <a:defRPr sz="1200"/>
            </a:lvl2pPr>
            <a:lvl3pPr indent="-228600" lvl="2" marL="1371600" algn="l">
              <a:spcBef>
                <a:spcPts val="600"/>
              </a:spcBef>
              <a:spcAft>
                <a:spcPts val="0"/>
              </a:spcAft>
              <a:buSzPts val="920"/>
              <a:buNone/>
              <a:defRPr sz="1000"/>
            </a:lvl3pPr>
            <a:lvl4pPr indent="-228600" lvl="3" marL="1828800" algn="l">
              <a:spcBef>
                <a:spcPts val="600"/>
              </a:spcBef>
              <a:spcAft>
                <a:spcPts val="0"/>
              </a:spcAft>
              <a:buSzPts val="828"/>
              <a:buNone/>
              <a:defRPr sz="900"/>
            </a:lvl4pPr>
            <a:lvl5pPr indent="-228600" lvl="4" marL="2286000" algn="l">
              <a:spcBef>
                <a:spcPts val="600"/>
              </a:spcBef>
              <a:spcAft>
                <a:spcPts val="0"/>
              </a:spcAft>
              <a:buSzPts val="828"/>
              <a:buNone/>
              <a:defRPr sz="900"/>
            </a:lvl5pPr>
            <a:lvl6pPr indent="-228600" lvl="5" marL="2743200" algn="l">
              <a:spcBef>
                <a:spcPts val="600"/>
              </a:spcBef>
              <a:spcAft>
                <a:spcPts val="0"/>
              </a:spcAft>
              <a:buSzPts val="828"/>
              <a:buNone/>
              <a:defRPr sz="900"/>
            </a:lvl6pPr>
            <a:lvl7pPr indent="-228600" lvl="6" marL="3200400" algn="l">
              <a:spcBef>
                <a:spcPts val="600"/>
              </a:spcBef>
              <a:spcAft>
                <a:spcPts val="0"/>
              </a:spcAft>
              <a:buSzPts val="828"/>
              <a:buNone/>
              <a:defRPr sz="900"/>
            </a:lvl7pPr>
            <a:lvl8pPr indent="-228600" lvl="7" marL="3657600" algn="l">
              <a:spcBef>
                <a:spcPts val="600"/>
              </a:spcBef>
              <a:spcAft>
                <a:spcPts val="0"/>
              </a:spcAft>
              <a:buSzPts val="828"/>
              <a:buNone/>
              <a:defRPr sz="900"/>
            </a:lvl8pPr>
            <a:lvl9pPr indent="-228600" lvl="8" marL="4114800" algn="l">
              <a:spcBef>
                <a:spcPts val="600"/>
              </a:spcBef>
              <a:spcAft>
                <a:spcPts val="600"/>
              </a:spcAft>
              <a:buSzPts val="828"/>
              <a:buNone/>
              <a:defRPr sz="900"/>
            </a:lvl9pPr>
          </a:lstStyle>
          <a:p/>
        </p:txBody>
      </p:sp>
      <p:sp>
        <p:nvSpPr>
          <p:cNvPr id="79" name="Google Shape;79;p34"/>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4"/>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4"/>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82" name="Shape 82"/>
        <p:cNvGrpSpPr/>
        <p:nvPr/>
      </p:nvGrpSpPr>
      <p:grpSpPr>
        <a:xfrm>
          <a:off x="0" y="0"/>
          <a:ext cx="0" cy="0"/>
          <a:chOff x="0" y="0"/>
          <a:chExt cx="0" cy="0"/>
        </a:xfrm>
      </p:grpSpPr>
      <p:sp>
        <p:nvSpPr>
          <p:cNvPr id="83" name="Google Shape;83;p35"/>
          <p:cNvSpPr/>
          <p:nvPr/>
        </p:nvSpPr>
        <p:spPr>
          <a:xfrm>
            <a:off x="440286" y="614407"/>
            <a:ext cx="11309338" cy="11892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5"/>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5"/>
          <p:cNvSpPr txBox="1"/>
          <p:nvPr>
            <p:ph idx="1" type="body"/>
          </p:nvPr>
        </p:nvSpPr>
        <p:spPr>
          <a:xfrm rot="5400000">
            <a:off x="4334603" y="-1417408"/>
            <a:ext cx="3522794" cy="11029616"/>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22072" lvl="1" marL="914400" algn="l">
              <a:spcBef>
                <a:spcPts val="600"/>
              </a:spcBef>
              <a:spcAft>
                <a:spcPts val="0"/>
              </a:spcAft>
              <a:buSzPts val="1472"/>
              <a:buChar char="◼"/>
              <a:defRPr/>
            </a:lvl2pPr>
            <a:lvl3pPr indent="-310388" lvl="2" marL="1371600" algn="l">
              <a:spcBef>
                <a:spcPts val="600"/>
              </a:spcBef>
              <a:spcAft>
                <a:spcPts val="0"/>
              </a:spcAft>
              <a:buSzPts val="1288"/>
              <a:buChar char="◼"/>
              <a:defRPr/>
            </a:lvl3pPr>
            <a:lvl4pPr indent="-298703" lvl="3" marL="1828800" algn="l">
              <a:spcBef>
                <a:spcPts val="600"/>
              </a:spcBef>
              <a:spcAft>
                <a:spcPts val="0"/>
              </a:spcAft>
              <a:buSzPts val="1104"/>
              <a:buChar char="◼"/>
              <a:defRPr/>
            </a:lvl4pPr>
            <a:lvl5pPr indent="-298704" lvl="4" marL="2286000" algn="l">
              <a:spcBef>
                <a:spcPts val="600"/>
              </a:spcBef>
              <a:spcAft>
                <a:spcPts val="0"/>
              </a:spcAft>
              <a:buSzPts val="1104"/>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86" name="Google Shape;86;p35"/>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5"/>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5"/>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9" name="Shape 89"/>
        <p:cNvGrpSpPr/>
        <p:nvPr/>
      </p:nvGrpSpPr>
      <p:grpSpPr>
        <a:xfrm>
          <a:off x="0" y="0"/>
          <a:ext cx="0" cy="0"/>
          <a:chOff x="0" y="0"/>
          <a:chExt cx="0" cy="0"/>
        </a:xfrm>
      </p:grpSpPr>
      <p:sp>
        <p:nvSpPr>
          <p:cNvPr id="90" name="Google Shape;90;p36"/>
          <p:cNvSpPr/>
          <p:nvPr/>
        </p:nvSpPr>
        <p:spPr>
          <a:xfrm>
            <a:off x="8839201" y="599725"/>
            <a:ext cx="2906817" cy="581695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6"/>
          <p:cNvSpPr txBox="1"/>
          <p:nvPr>
            <p:ph type="title"/>
          </p:nvPr>
        </p:nvSpPr>
        <p:spPr>
          <a:xfrm rot="5400000">
            <a:off x="7249746" y="2265181"/>
            <a:ext cx="5183073" cy="200416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6"/>
          <p:cNvSpPr txBox="1"/>
          <p:nvPr>
            <p:ph idx="1" type="body"/>
          </p:nvPr>
        </p:nvSpPr>
        <p:spPr>
          <a:xfrm rot="5400000">
            <a:off x="2131526" y="-680877"/>
            <a:ext cx="5183073" cy="7896279"/>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93" name="Google Shape;93;p36"/>
          <p:cNvSpPr txBox="1"/>
          <p:nvPr>
            <p:ph idx="10" type="dt"/>
          </p:nvPr>
        </p:nvSpPr>
        <p:spPr>
          <a:xfrm>
            <a:off x="8993673" y="5956137"/>
            <a:ext cx="132814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8A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6"/>
          <p:cNvSpPr txBox="1"/>
          <p:nvPr>
            <p:ph idx="11" type="ftr"/>
          </p:nvPr>
        </p:nvSpPr>
        <p:spPr>
          <a:xfrm>
            <a:off x="774923" y="5951811"/>
            <a:ext cx="789627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6"/>
          <p:cNvSpPr txBox="1"/>
          <p:nvPr>
            <p:ph idx="12" type="sldNum"/>
          </p:nvPr>
        </p:nvSpPr>
        <p:spPr>
          <a:xfrm>
            <a:off x="10446615" y="5956137"/>
            <a:ext cx="1164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2D58AC"/>
                </a:solidFill>
                <a:latin typeface="Gill Sans"/>
                <a:ea typeface="Gill Sans"/>
                <a:cs typeface="Gill Sans"/>
                <a:sym typeface="Gill Sans"/>
              </a:defRPr>
            </a:lvl1pPr>
            <a:lvl2pPr indent="0" lvl="1" marL="0" algn="r">
              <a:spcBef>
                <a:spcPts val="0"/>
              </a:spcBef>
              <a:buNone/>
              <a:defRPr sz="900">
                <a:solidFill>
                  <a:srgbClr val="2D58AC"/>
                </a:solidFill>
                <a:latin typeface="Gill Sans"/>
                <a:ea typeface="Gill Sans"/>
                <a:cs typeface="Gill Sans"/>
                <a:sym typeface="Gill Sans"/>
              </a:defRPr>
            </a:lvl2pPr>
            <a:lvl3pPr indent="0" lvl="2" marL="0" algn="r">
              <a:spcBef>
                <a:spcPts val="0"/>
              </a:spcBef>
              <a:buNone/>
              <a:defRPr sz="900">
                <a:solidFill>
                  <a:srgbClr val="2D58AC"/>
                </a:solidFill>
                <a:latin typeface="Gill Sans"/>
                <a:ea typeface="Gill Sans"/>
                <a:cs typeface="Gill Sans"/>
                <a:sym typeface="Gill Sans"/>
              </a:defRPr>
            </a:lvl3pPr>
            <a:lvl4pPr indent="0" lvl="3" marL="0" algn="r">
              <a:spcBef>
                <a:spcPts val="0"/>
              </a:spcBef>
              <a:buNone/>
              <a:defRPr sz="900">
                <a:solidFill>
                  <a:srgbClr val="2D58AC"/>
                </a:solidFill>
                <a:latin typeface="Gill Sans"/>
                <a:ea typeface="Gill Sans"/>
                <a:cs typeface="Gill Sans"/>
                <a:sym typeface="Gill Sans"/>
              </a:defRPr>
            </a:lvl4pPr>
            <a:lvl5pPr indent="0" lvl="4" marL="0" algn="r">
              <a:spcBef>
                <a:spcPts val="0"/>
              </a:spcBef>
              <a:buNone/>
              <a:defRPr sz="900">
                <a:solidFill>
                  <a:srgbClr val="2D58AC"/>
                </a:solidFill>
                <a:latin typeface="Gill Sans"/>
                <a:ea typeface="Gill Sans"/>
                <a:cs typeface="Gill Sans"/>
                <a:sym typeface="Gill Sans"/>
              </a:defRPr>
            </a:lvl5pPr>
            <a:lvl6pPr indent="0" lvl="5" marL="0" algn="r">
              <a:spcBef>
                <a:spcPts val="0"/>
              </a:spcBef>
              <a:buNone/>
              <a:defRPr sz="900">
                <a:solidFill>
                  <a:srgbClr val="2D58AC"/>
                </a:solidFill>
                <a:latin typeface="Gill Sans"/>
                <a:ea typeface="Gill Sans"/>
                <a:cs typeface="Gill Sans"/>
                <a:sym typeface="Gill Sans"/>
              </a:defRPr>
            </a:lvl6pPr>
            <a:lvl7pPr indent="0" lvl="6" marL="0" algn="r">
              <a:spcBef>
                <a:spcPts val="0"/>
              </a:spcBef>
              <a:buNone/>
              <a:defRPr sz="900">
                <a:solidFill>
                  <a:srgbClr val="2D58AC"/>
                </a:solidFill>
                <a:latin typeface="Gill Sans"/>
                <a:ea typeface="Gill Sans"/>
                <a:cs typeface="Gill Sans"/>
                <a:sym typeface="Gill Sans"/>
              </a:defRPr>
            </a:lvl7pPr>
            <a:lvl8pPr indent="0" lvl="7" marL="0" algn="r">
              <a:spcBef>
                <a:spcPts val="0"/>
              </a:spcBef>
              <a:buNone/>
              <a:defRPr sz="900">
                <a:solidFill>
                  <a:srgbClr val="2D58AC"/>
                </a:solidFill>
                <a:latin typeface="Gill Sans"/>
                <a:ea typeface="Gill Sans"/>
                <a:cs typeface="Gill Sans"/>
                <a:sym typeface="Gill Sans"/>
              </a:defRPr>
            </a:lvl8pPr>
            <a:lvl9pPr indent="0" lvl="8" marL="0" algn="r">
              <a:spcBef>
                <a:spcPts val="0"/>
              </a:spcBef>
              <a:buNone/>
              <a:defRPr sz="900">
                <a:solidFill>
                  <a:srgbClr val="2D58AC"/>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102" name="Shape 102"/>
        <p:cNvGrpSpPr/>
        <p:nvPr/>
      </p:nvGrpSpPr>
      <p:grpSpPr>
        <a:xfrm>
          <a:off x="0" y="0"/>
          <a:ext cx="0" cy="0"/>
          <a:chOff x="0" y="0"/>
          <a:chExt cx="0" cy="0"/>
        </a:xfrm>
      </p:grpSpPr>
      <p:sp>
        <p:nvSpPr>
          <p:cNvPr id="103" name="Google Shape;103;p38"/>
          <p:cNvSpPr txBox="1"/>
          <p:nvPr>
            <p:ph type="ctrTitle"/>
          </p:nvPr>
        </p:nvSpPr>
        <p:spPr>
          <a:xfrm>
            <a:off x="1524000" y="1124530"/>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3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rgbClr val="3F3F3F"/>
              </a:buClr>
              <a:buSzPts val="2400"/>
              <a:buNone/>
              <a:defRPr sz="2400">
                <a:solidFill>
                  <a:srgbClr val="3F3F3F"/>
                </a:solidFill>
              </a:defRPr>
            </a:lvl1pPr>
            <a:lvl2pPr lvl="1" algn="ctr">
              <a:lnSpc>
                <a:spcPct val="90000"/>
              </a:lnSpc>
              <a:spcBef>
                <a:spcPts val="500"/>
              </a:spcBef>
              <a:spcAft>
                <a:spcPts val="0"/>
              </a:spcAft>
              <a:buClr>
                <a:schemeClr val="dk1"/>
              </a:buClr>
              <a:buSzPts val="2800"/>
              <a:buNone/>
              <a:defRPr sz="2800"/>
            </a:lvl2pPr>
            <a:lvl3pPr lvl="2" algn="ctr">
              <a:lnSpc>
                <a:spcPct val="90000"/>
              </a:lnSpc>
              <a:spcBef>
                <a:spcPts val="500"/>
              </a:spcBef>
              <a:spcAft>
                <a:spcPts val="0"/>
              </a:spcAft>
              <a:buClr>
                <a:schemeClr val="dk1"/>
              </a:buClr>
              <a:buSzPts val="2400"/>
              <a:buNone/>
              <a:defRPr sz="2400"/>
            </a:lvl3pPr>
            <a:lvl4pPr lvl="3" algn="ctr">
              <a:lnSpc>
                <a:spcPct val="90000"/>
              </a:lnSpc>
              <a:spcBef>
                <a:spcPts val="500"/>
              </a:spcBef>
              <a:spcAft>
                <a:spcPts val="0"/>
              </a:spcAft>
              <a:buClr>
                <a:schemeClr val="dk1"/>
              </a:buClr>
              <a:buSzPts val="2000"/>
              <a:buNone/>
              <a:defRPr sz="2000"/>
            </a:lvl4pPr>
            <a:lvl5pPr lvl="4" algn="ctr">
              <a:lnSpc>
                <a:spcPct val="90000"/>
              </a:lnSpc>
              <a:spcBef>
                <a:spcPts val="500"/>
              </a:spcBef>
              <a:spcAft>
                <a:spcPts val="0"/>
              </a:spcAft>
              <a:buClr>
                <a:schemeClr val="dk1"/>
              </a:buClr>
              <a:buSzPts val="2000"/>
              <a:buNone/>
              <a:defRPr sz="2000"/>
            </a:lvl5pPr>
            <a:lvl6pPr lvl="5" algn="ctr">
              <a:spcBef>
                <a:spcPts val="400"/>
              </a:spcBef>
              <a:spcAft>
                <a:spcPts val="0"/>
              </a:spcAft>
              <a:buClr>
                <a:schemeClr val="dk1"/>
              </a:buClr>
              <a:buSzPts val="2000"/>
              <a:buNone/>
              <a:defRPr sz="2000"/>
            </a:lvl6pPr>
            <a:lvl7pPr lvl="6" algn="ctr">
              <a:spcBef>
                <a:spcPts val="400"/>
              </a:spcBef>
              <a:spcAft>
                <a:spcPts val="0"/>
              </a:spcAft>
              <a:buClr>
                <a:schemeClr val="dk1"/>
              </a:buClr>
              <a:buSzPts val="2000"/>
              <a:buNone/>
              <a:defRPr sz="2000"/>
            </a:lvl7pPr>
            <a:lvl8pPr lvl="7" algn="ctr">
              <a:spcBef>
                <a:spcPts val="400"/>
              </a:spcBef>
              <a:spcAft>
                <a:spcPts val="0"/>
              </a:spcAft>
              <a:buClr>
                <a:schemeClr val="dk1"/>
              </a:buClr>
              <a:buSzPts val="2000"/>
              <a:buNone/>
              <a:defRPr sz="2000"/>
            </a:lvl8pPr>
            <a:lvl9pPr lvl="8" algn="ctr">
              <a:spcBef>
                <a:spcPts val="400"/>
              </a:spcBef>
              <a:spcAft>
                <a:spcPts val="0"/>
              </a:spcAft>
              <a:buClr>
                <a:schemeClr val="dk1"/>
              </a:buClr>
              <a:buSzPts val="2000"/>
              <a:buNone/>
              <a:defRPr sz="2000"/>
            </a:lvl9pPr>
          </a:lstStyle>
          <a:p/>
        </p:txBody>
      </p:sp>
      <p:sp>
        <p:nvSpPr>
          <p:cNvPr id="105" name="Google Shape;10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38"/>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08" name="Shape 108"/>
        <p:cNvGrpSpPr/>
        <p:nvPr/>
      </p:nvGrpSpPr>
      <p:grpSpPr>
        <a:xfrm>
          <a:off x="0" y="0"/>
          <a:ext cx="0" cy="0"/>
          <a:chOff x="0" y="0"/>
          <a:chExt cx="0" cy="0"/>
        </a:xfrm>
      </p:grpSpPr>
      <p:sp>
        <p:nvSpPr>
          <p:cNvPr id="109" name="Google Shape;109;p39"/>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39"/>
          <p:cNvSpPr txBox="1"/>
          <p:nvPr>
            <p:ph idx="1" type="body"/>
          </p:nvPr>
        </p:nvSpPr>
        <p:spPr>
          <a:xfrm>
            <a:off x="845127" y="1828800"/>
            <a:ext cx="10515600" cy="43513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1" name="Google Shape;11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9"/>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114" name="Shape 114"/>
        <p:cNvGrpSpPr/>
        <p:nvPr/>
      </p:nvGrpSpPr>
      <p:grpSpPr>
        <a:xfrm>
          <a:off x="0" y="0"/>
          <a:ext cx="0" cy="0"/>
          <a:chOff x="0" y="0"/>
          <a:chExt cx="0" cy="0"/>
        </a:xfrm>
      </p:grpSpPr>
      <p:sp>
        <p:nvSpPr>
          <p:cNvPr id="115" name="Google Shape;115;p40"/>
          <p:cNvSpPr txBox="1"/>
          <p:nvPr>
            <p:ph type="title"/>
          </p:nvPr>
        </p:nvSpPr>
        <p:spPr>
          <a:xfrm>
            <a:off x="831850" y="1712423"/>
            <a:ext cx="10515600" cy="285120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b="0"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40"/>
          <p:cNvSpPr txBox="1"/>
          <p:nvPr>
            <p:ph idx="1" type="body"/>
          </p:nvPr>
        </p:nvSpPr>
        <p:spPr>
          <a:xfrm>
            <a:off x="831850" y="455263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2400"/>
              <a:buNone/>
              <a:defRPr sz="2400">
                <a:solidFill>
                  <a:srgbClr val="3F3F3F"/>
                </a:solidFill>
              </a:defRPr>
            </a:lvl1pPr>
            <a:lvl2pPr indent="-228600" lvl="1" marL="914400" algn="l">
              <a:lnSpc>
                <a:spcPct val="90000"/>
              </a:lnSpc>
              <a:spcBef>
                <a:spcPts val="500"/>
              </a:spcBef>
              <a:spcAft>
                <a:spcPts val="0"/>
              </a:spcAft>
              <a:buClr>
                <a:srgbClr val="888888"/>
              </a:buClr>
              <a:buSzPts val="1800"/>
              <a:buNone/>
              <a:defRPr sz="1800">
                <a:solidFill>
                  <a:srgbClr val="888888"/>
                </a:solidFill>
              </a:defRPr>
            </a:lvl2pPr>
            <a:lvl3pPr indent="-228600" lvl="2" marL="1371600" algn="l">
              <a:lnSpc>
                <a:spcPct val="90000"/>
              </a:lnSpc>
              <a:spcBef>
                <a:spcPts val="500"/>
              </a:spcBef>
              <a:spcAft>
                <a:spcPts val="0"/>
              </a:spcAft>
              <a:buClr>
                <a:srgbClr val="888888"/>
              </a:buClr>
              <a:buSzPts val="1600"/>
              <a:buNone/>
              <a:defRPr sz="1600">
                <a:solidFill>
                  <a:srgbClr val="888888"/>
                </a:solidFill>
              </a:defRPr>
            </a:lvl3pPr>
            <a:lvl4pPr indent="-228600" lvl="3" marL="1828800" algn="l">
              <a:lnSpc>
                <a:spcPct val="90000"/>
              </a:lnSpc>
              <a:spcBef>
                <a:spcPts val="500"/>
              </a:spcBef>
              <a:spcAft>
                <a:spcPts val="0"/>
              </a:spcAft>
              <a:buClr>
                <a:srgbClr val="888888"/>
              </a:buClr>
              <a:buSzPts val="1400"/>
              <a:buNone/>
              <a:defRPr sz="1400">
                <a:solidFill>
                  <a:srgbClr val="888888"/>
                </a:solidFill>
              </a:defRPr>
            </a:lvl4pPr>
            <a:lvl5pPr indent="-228600" lvl="4" marL="2286000" algn="l">
              <a:lnSpc>
                <a:spcPct val="90000"/>
              </a:lnSpc>
              <a:spcBef>
                <a:spcPts val="50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7" name="Google Shape;11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40"/>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120" name="Shape 120"/>
        <p:cNvGrpSpPr/>
        <p:nvPr/>
      </p:nvGrpSpPr>
      <p:grpSpPr>
        <a:xfrm>
          <a:off x="0" y="0"/>
          <a:ext cx="0" cy="0"/>
          <a:chOff x="0" y="0"/>
          <a:chExt cx="0" cy="0"/>
        </a:xfrm>
      </p:grpSpPr>
      <p:sp>
        <p:nvSpPr>
          <p:cNvPr id="121" name="Google Shape;121;p41"/>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41"/>
          <p:cNvSpPr txBox="1"/>
          <p:nvPr>
            <p:ph idx="1" type="body"/>
          </p:nvPr>
        </p:nvSpPr>
        <p:spPr>
          <a:xfrm>
            <a:off x="845127" y="1828800"/>
            <a:ext cx="5181600" cy="43513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3" name="Google Shape;123;p41"/>
          <p:cNvSpPr txBox="1"/>
          <p:nvPr>
            <p:ph idx="2" type="body"/>
          </p:nvPr>
        </p:nvSpPr>
        <p:spPr>
          <a:xfrm>
            <a:off x="6172200" y="1828800"/>
            <a:ext cx="5181600" cy="43513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4" name="Google Shape;12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41"/>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p:cSld name="Comparação">
    <p:spTree>
      <p:nvGrpSpPr>
        <p:cNvPr id="127" name="Shape 127"/>
        <p:cNvGrpSpPr/>
        <p:nvPr/>
      </p:nvGrpSpPr>
      <p:grpSpPr>
        <a:xfrm>
          <a:off x="0" y="0"/>
          <a:ext cx="0" cy="0"/>
          <a:chOff x="0" y="0"/>
          <a:chExt cx="0" cy="0"/>
        </a:xfrm>
      </p:grpSpPr>
      <p:sp>
        <p:nvSpPr>
          <p:cNvPr id="128" name="Google Shape;128;p42"/>
          <p:cNvSpPr txBox="1"/>
          <p:nvPr>
            <p:ph idx="1" type="body"/>
          </p:nvPr>
        </p:nvSpPr>
        <p:spPr>
          <a:xfrm>
            <a:off x="845127" y="1681850"/>
            <a:ext cx="5156200" cy="82569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9" name="Google Shape;129;p42"/>
          <p:cNvSpPr txBox="1"/>
          <p:nvPr>
            <p:ph idx="2" type="body"/>
          </p:nvPr>
        </p:nvSpPr>
        <p:spPr>
          <a:xfrm>
            <a:off x="845127" y="2507550"/>
            <a:ext cx="5156200" cy="36805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0" name="Google Shape;130;p42"/>
          <p:cNvSpPr txBox="1"/>
          <p:nvPr>
            <p:ph idx="3" type="body"/>
          </p:nvPr>
        </p:nvSpPr>
        <p:spPr>
          <a:xfrm>
            <a:off x="6172200" y="1681851"/>
            <a:ext cx="5181601" cy="82569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1" name="Google Shape;131;p42"/>
          <p:cNvSpPr txBox="1"/>
          <p:nvPr>
            <p:ph idx="4" type="body"/>
          </p:nvPr>
        </p:nvSpPr>
        <p:spPr>
          <a:xfrm>
            <a:off x="6172200" y="2507550"/>
            <a:ext cx="5181601" cy="36805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2" name="Google Shape;132;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42"/>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
        <p:nvSpPr>
          <p:cNvPr id="135" name="Google Shape;135;p42"/>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p:cSld name="Só título">
    <p:spTree>
      <p:nvGrpSpPr>
        <p:cNvPr id="136" name="Shape 136"/>
        <p:cNvGrpSpPr/>
        <p:nvPr/>
      </p:nvGrpSpPr>
      <p:grpSpPr>
        <a:xfrm>
          <a:off x="0" y="0"/>
          <a:ext cx="0" cy="0"/>
          <a:chOff x="0" y="0"/>
          <a:chExt cx="0" cy="0"/>
        </a:xfrm>
      </p:grpSpPr>
      <p:sp>
        <p:nvSpPr>
          <p:cNvPr id="137" name="Google Shape;137;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3"/>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
        <p:nvSpPr>
          <p:cNvPr id="140" name="Google Shape;140;p43"/>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41" name="Shape 141"/>
        <p:cNvGrpSpPr/>
        <p:nvPr/>
      </p:nvGrpSpPr>
      <p:grpSpPr>
        <a:xfrm>
          <a:off x="0" y="0"/>
          <a:ext cx="0" cy="0"/>
          <a:chOff x="0" y="0"/>
          <a:chExt cx="0" cy="0"/>
        </a:xfrm>
      </p:grpSpPr>
      <p:sp>
        <p:nvSpPr>
          <p:cNvPr id="142" name="Google Shape;14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44"/>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145" name="Shape 145"/>
        <p:cNvGrpSpPr/>
        <p:nvPr/>
      </p:nvGrpSpPr>
      <p:grpSpPr>
        <a:xfrm>
          <a:off x="0" y="0"/>
          <a:ext cx="0" cy="0"/>
          <a:chOff x="0" y="0"/>
          <a:chExt cx="0" cy="0"/>
        </a:xfrm>
      </p:grpSpPr>
      <p:sp>
        <p:nvSpPr>
          <p:cNvPr id="146" name="Google Shape;146;p45"/>
          <p:cNvSpPr txBox="1"/>
          <p:nvPr>
            <p:ph type="title"/>
          </p:nvPr>
        </p:nvSpPr>
        <p:spPr>
          <a:xfrm>
            <a:off x="841248" y="457200"/>
            <a:ext cx="3931920" cy="160019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b="0"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45"/>
          <p:cNvSpPr txBox="1"/>
          <p:nvPr>
            <p:ph idx="1" type="body"/>
          </p:nvPr>
        </p:nvSpPr>
        <p:spPr>
          <a:xfrm>
            <a:off x="5181600" y="990600"/>
            <a:ext cx="6172200" cy="48768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48" name="Google Shape;148;p45"/>
          <p:cNvSpPr txBox="1"/>
          <p:nvPr>
            <p:ph idx="2" type="body"/>
          </p:nvPr>
        </p:nvSpPr>
        <p:spPr>
          <a:xfrm>
            <a:off x="841248" y="2057399"/>
            <a:ext cx="3931920" cy="381000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9" name="Google Shape;149;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45"/>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152" name="Shape 152"/>
        <p:cNvGrpSpPr/>
        <p:nvPr/>
      </p:nvGrpSpPr>
      <p:grpSpPr>
        <a:xfrm>
          <a:off x="0" y="0"/>
          <a:ext cx="0" cy="0"/>
          <a:chOff x="0" y="0"/>
          <a:chExt cx="0" cy="0"/>
        </a:xfrm>
      </p:grpSpPr>
      <p:sp>
        <p:nvSpPr>
          <p:cNvPr id="153" name="Google Shape;153;p46"/>
          <p:cNvSpPr txBox="1"/>
          <p:nvPr>
            <p:ph type="title"/>
          </p:nvPr>
        </p:nvSpPr>
        <p:spPr>
          <a:xfrm>
            <a:off x="841248" y="457200"/>
            <a:ext cx="393192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b="0"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p46"/>
          <p:cNvSpPr/>
          <p:nvPr>
            <p:ph idx="2" type="pic"/>
          </p:nvPr>
        </p:nvSpPr>
        <p:spPr>
          <a:xfrm>
            <a:off x="5181600" y="990600"/>
            <a:ext cx="6172200" cy="4876800"/>
          </a:xfrm>
          <a:prstGeom prst="rect">
            <a:avLst/>
          </a:prstGeom>
          <a:noFill/>
          <a:ln>
            <a:noFill/>
          </a:ln>
        </p:spPr>
      </p:sp>
      <p:sp>
        <p:nvSpPr>
          <p:cNvPr id="155" name="Google Shape;155;p46"/>
          <p:cNvSpPr txBox="1"/>
          <p:nvPr>
            <p:ph idx="1" type="body"/>
          </p:nvPr>
        </p:nvSpPr>
        <p:spPr>
          <a:xfrm>
            <a:off x="841248" y="2057400"/>
            <a:ext cx="3931920" cy="3810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6" name="Google Shape;156;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46"/>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159" name="Shape 159"/>
        <p:cNvGrpSpPr/>
        <p:nvPr/>
      </p:nvGrpSpPr>
      <p:grpSpPr>
        <a:xfrm>
          <a:off x="0" y="0"/>
          <a:ext cx="0" cy="0"/>
          <a:chOff x="0" y="0"/>
          <a:chExt cx="0" cy="0"/>
        </a:xfrm>
      </p:grpSpPr>
      <p:sp>
        <p:nvSpPr>
          <p:cNvPr id="160" name="Google Shape;160;p47"/>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47"/>
          <p:cNvSpPr txBox="1"/>
          <p:nvPr>
            <p:ph idx="1" type="body"/>
          </p:nvPr>
        </p:nvSpPr>
        <p:spPr>
          <a:xfrm rot="5400000">
            <a:off x="3927259" y="-1253332"/>
            <a:ext cx="4351337"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2" name="Google Shape;16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47"/>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165" name="Shape 165"/>
        <p:cNvGrpSpPr/>
        <p:nvPr/>
      </p:nvGrpSpPr>
      <p:grpSpPr>
        <a:xfrm>
          <a:off x="0" y="0"/>
          <a:ext cx="0" cy="0"/>
          <a:chOff x="0" y="0"/>
          <a:chExt cx="0" cy="0"/>
        </a:xfrm>
      </p:grpSpPr>
      <p:sp>
        <p:nvSpPr>
          <p:cNvPr id="166" name="Google Shape;166;p48"/>
          <p:cNvSpPr txBox="1"/>
          <p:nvPr>
            <p:ph type="title"/>
          </p:nvPr>
        </p:nvSpPr>
        <p:spPr>
          <a:xfrm rot="5400000">
            <a:off x="7133431" y="1951831"/>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48"/>
          <p:cNvSpPr txBox="1"/>
          <p:nvPr>
            <p:ph idx="1" type="body"/>
          </p:nvPr>
        </p:nvSpPr>
        <p:spPr>
          <a:xfrm rot="5400000">
            <a:off x="1799431" y="-600869"/>
            <a:ext cx="5811837"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8" name="Google Shape;168;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48"/>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177" name="Shape 177"/>
        <p:cNvGrpSpPr/>
        <p:nvPr/>
      </p:nvGrpSpPr>
      <p:grpSpPr>
        <a:xfrm>
          <a:off x="0" y="0"/>
          <a:ext cx="0" cy="0"/>
          <a:chOff x="0" y="0"/>
          <a:chExt cx="0" cy="0"/>
        </a:xfrm>
      </p:grpSpPr>
      <p:sp>
        <p:nvSpPr>
          <p:cNvPr id="178" name="Google Shape;178;p50"/>
          <p:cNvSpPr txBox="1"/>
          <p:nvPr>
            <p:ph type="ctrTitle"/>
          </p:nvPr>
        </p:nvSpPr>
        <p:spPr>
          <a:xfrm>
            <a:off x="1524000" y="1124530"/>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rgbClr val="3F3F3F"/>
              </a:buClr>
              <a:buSzPts val="2400"/>
              <a:buNone/>
              <a:defRPr sz="2400">
                <a:solidFill>
                  <a:srgbClr val="3F3F3F"/>
                </a:solidFill>
              </a:defRPr>
            </a:lvl1pPr>
            <a:lvl2pPr lvl="1" algn="ctr">
              <a:lnSpc>
                <a:spcPct val="90000"/>
              </a:lnSpc>
              <a:spcBef>
                <a:spcPts val="500"/>
              </a:spcBef>
              <a:spcAft>
                <a:spcPts val="0"/>
              </a:spcAft>
              <a:buClr>
                <a:schemeClr val="dk1"/>
              </a:buClr>
              <a:buSzPts val="2800"/>
              <a:buNone/>
              <a:defRPr sz="2800"/>
            </a:lvl2pPr>
            <a:lvl3pPr lvl="2" algn="ctr">
              <a:lnSpc>
                <a:spcPct val="90000"/>
              </a:lnSpc>
              <a:spcBef>
                <a:spcPts val="500"/>
              </a:spcBef>
              <a:spcAft>
                <a:spcPts val="0"/>
              </a:spcAft>
              <a:buClr>
                <a:schemeClr val="dk1"/>
              </a:buClr>
              <a:buSzPts val="2400"/>
              <a:buNone/>
              <a:defRPr sz="2400"/>
            </a:lvl3pPr>
            <a:lvl4pPr lvl="3" algn="ctr">
              <a:lnSpc>
                <a:spcPct val="90000"/>
              </a:lnSpc>
              <a:spcBef>
                <a:spcPts val="500"/>
              </a:spcBef>
              <a:spcAft>
                <a:spcPts val="0"/>
              </a:spcAft>
              <a:buClr>
                <a:schemeClr val="dk1"/>
              </a:buClr>
              <a:buSzPts val="2000"/>
              <a:buNone/>
              <a:defRPr sz="2000"/>
            </a:lvl4pPr>
            <a:lvl5pPr lvl="4" algn="ctr">
              <a:lnSpc>
                <a:spcPct val="90000"/>
              </a:lnSpc>
              <a:spcBef>
                <a:spcPts val="500"/>
              </a:spcBef>
              <a:spcAft>
                <a:spcPts val="0"/>
              </a:spcAft>
              <a:buClr>
                <a:schemeClr val="dk1"/>
              </a:buClr>
              <a:buSzPts val="2000"/>
              <a:buNone/>
              <a:defRPr sz="2000"/>
            </a:lvl5pPr>
            <a:lvl6pPr lvl="5" algn="ctr">
              <a:spcBef>
                <a:spcPts val="400"/>
              </a:spcBef>
              <a:spcAft>
                <a:spcPts val="0"/>
              </a:spcAft>
              <a:buClr>
                <a:schemeClr val="dk1"/>
              </a:buClr>
              <a:buSzPts val="2000"/>
              <a:buNone/>
              <a:defRPr sz="2000"/>
            </a:lvl6pPr>
            <a:lvl7pPr lvl="6" algn="ctr">
              <a:spcBef>
                <a:spcPts val="400"/>
              </a:spcBef>
              <a:spcAft>
                <a:spcPts val="0"/>
              </a:spcAft>
              <a:buClr>
                <a:schemeClr val="dk1"/>
              </a:buClr>
              <a:buSzPts val="2000"/>
              <a:buNone/>
              <a:defRPr sz="2000"/>
            </a:lvl7pPr>
            <a:lvl8pPr lvl="7" algn="ctr">
              <a:spcBef>
                <a:spcPts val="400"/>
              </a:spcBef>
              <a:spcAft>
                <a:spcPts val="0"/>
              </a:spcAft>
              <a:buClr>
                <a:schemeClr val="dk1"/>
              </a:buClr>
              <a:buSzPts val="2000"/>
              <a:buNone/>
              <a:defRPr sz="2000"/>
            </a:lvl8pPr>
            <a:lvl9pPr lvl="8" algn="ctr">
              <a:spcBef>
                <a:spcPts val="400"/>
              </a:spcBef>
              <a:spcAft>
                <a:spcPts val="0"/>
              </a:spcAft>
              <a:buClr>
                <a:schemeClr val="dk1"/>
              </a:buClr>
              <a:buSzPts val="2000"/>
              <a:buNone/>
              <a:defRPr sz="2000"/>
            </a:lvl9pPr>
          </a:lstStyle>
          <a:p/>
        </p:txBody>
      </p:sp>
      <p:sp>
        <p:nvSpPr>
          <p:cNvPr id="180" name="Google Shape;180;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50"/>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83" name="Shape 183"/>
        <p:cNvGrpSpPr/>
        <p:nvPr/>
      </p:nvGrpSpPr>
      <p:grpSpPr>
        <a:xfrm>
          <a:off x="0" y="0"/>
          <a:ext cx="0" cy="0"/>
          <a:chOff x="0" y="0"/>
          <a:chExt cx="0" cy="0"/>
        </a:xfrm>
      </p:grpSpPr>
      <p:sp>
        <p:nvSpPr>
          <p:cNvPr id="184" name="Google Shape;184;p51"/>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51"/>
          <p:cNvSpPr txBox="1"/>
          <p:nvPr>
            <p:ph idx="1" type="body"/>
          </p:nvPr>
        </p:nvSpPr>
        <p:spPr>
          <a:xfrm>
            <a:off x="845127" y="1828800"/>
            <a:ext cx="10515600" cy="43513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6" name="Google Shape;186;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51"/>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189" name="Shape 189"/>
        <p:cNvGrpSpPr/>
        <p:nvPr/>
      </p:nvGrpSpPr>
      <p:grpSpPr>
        <a:xfrm>
          <a:off x="0" y="0"/>
          <a:ext cx="0" cy="0"/>
          <a:chOff x="0" y="0"/>
          <a:chExt cx="0" cy="0"/>
        </a:xfrm>
      </p:grpSpPr>
      <p:sp>
        <p:nvSpPr>
          <p:cNvPr id="190" name="Google Shape;190;p52"/>
          <p:cNvSpPr txBox="1"/>
          <p:nvPr>
            <p:ph type="title"/>
          </p:nvPr>
        </p:nvSpPr>
        <p:spPr>
          <a:xfrm>
            <a:off x="831850" y="1712423"/>
            <a:ext cx="10515600" cy="285120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b="0"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 name="Google Shape;191;p52"/>
          <p:cNvSpPr txBox="1"/>
          <p:nvPr>
            <p:ph idx="1" type="body"/>
          </p:nvPr>
        </p:nvSpPr>
        <p:spPr>
          <a:xfrm>
            <a:off x="831850" y="455263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2400"/>
              <a:buNone/>
              <a:defRPr sz="2400">
                <a:solidFill>
                  <a:srgbClr val="3F3F3F"/>
                </a:solidFill>
              </a:defRPr>
            </a:lvl1pPr>
            <a:lvl2pPr indent="-228600" lvl="1" marL="914400" algn="l">
              <a:lnSpc>
                <a:spcPct val="90000"/>
              </a:lnSpc>
              <a:spcBef>
                <a:spcPts val="500"/>
              </a:spcBef>
              <a:spcAft>
                <a:spcPts val="0"/>
              </a:spcAft>
              <a:buClr>
                <a:srgbClr val="888888"/>
              </a:buClr>
              <a:buSzPts val="1800"/>
              <a:buNone/>
              <a:defRPr sz="1800">
                <a:solidFill>
                  <a:srgbClr val="888888"/>
                </a:solidFill>
              </a:defRPr>
            </a:lvl2pPr>
            <a:lvl3pPr indent="-228600" lvl="2" marL="1371600" algn="l">
              <a:lnSpc>
                <a:spcPct val="90000"/>
              </a:lnSpc>
              <a:spcBef>
                <a:spcPts val="500"/>
              </a:spcBef>
              <a:spcAft>
                <a:spcPts val="0"/>
              </a:spcAft>
              <a:buClr>
                <a:srgbClr val="888888"/>
              </a:buClr>
              <a:buSzPts val="1600"/>
              <a:buNone/>
              <a:defRPr sz="1600">
                <a:solidFill>
                  <a:srgbClr val="888888"/>
                </a:solidFill>
              </a:defRPr>
            </a:lvl3pPr>
            <a:lvl4pPr indent="-228600" lvl="3" marL="1828800" algn="l">
              <a:lnSpc>
                <a:spcPct val="90000"/>
              </a:lnSpc>
              <a:spcBef>
                <a:spcPts val="500"/>
              </a:spcBef>
              <a:spcAft>
                <a:spcPts val="0"/>
              </a:spcAft>
              <a:buClr>
                <a:srgbClr val="888888"/>
              </a:buClr>
              <a:buSzPts val="1400"/>
              <a:buNone/>
              <a:defRPr sz="1400">
                <a:solidFill>
                  <a:srgbClr val="888888"/>
                </a:solidFill>
              </a:defRPr>
            </a:lvl4pPr>
            <a:lvl5pPr indent="-228600" lvl="4" marL="2286000" algn="l">
              <a:lnSpc>
                <a:spcPct val="90000"/>
              </a:lnSpc>
              <a:spcBef>
                <a:spcPts val="50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92" name="Google Shape;192;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52"/>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195" name="Shape 195"/>
        <p:cNvGrpSpPr/>
        <p:nvPr/>
      </p:nvGrpSpPr>
      <p:grpSpPr>
        <a:xfrm>
          <a:off x="0" y="0"/>
          <a:ext cx="0" cy="0"/>
          <a:chOff x="0" y="0"/>
          <a:chExt cx="0" cy="0"/>
        </a:xfrm>
      </p:grpSpPr>
      <p:sp>
        <p:nvSpPr>
          <p:cNvPr id="196" name="Google Shape;196;p53"/>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53"/>
          <p:cNvSpPr txBox="1"/>
          <p:nvPr>
            <p:ph idx="1" type="body"/>
          </p:nvPr>
        </p:nvSpPr>
        <p:spPr>
          <a:xfrm>
            <a:off x="845127" y="1828800"/>
            <a:ext cx="5181600" cy="43513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8" name="Google Shape;198;p53"/>
          <p:cNvSpPr txBox="1"/>
          <p:nvPr>
            <p:ph idx="2" type="body"/>
          </p:nvPr>
        </p:nvSpPr>
        <p:spPr>
          <a:xfrm>
            <a:off x="6172200" y="1828800"/>
            <a:ext cx="5181600" cy="43513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9" name="Google Shape;19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53"/>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p:cSld name="Comparação">
    <p:spTree>
      <p:nvGrpSpPr>
        <p:cNvPr id="202" name="Shape 202"/>
        <p:cNvGrpSpPr/>
        <p:nvPr/>
      </p:nvGrpSpPr>
      <p:grpSpPr>
        <a:xfrm>
          <a:off x="0" y="0"/>
          <a:ext cx="0" cy="0"/>
          <a:chOff x="0" y="0"/>
          <a:chExt cx="0" cy="0"/>
        </a:xfrm>
      </p:grpSpPr>
      <p:sp>
        <p:nvSpPr>
          <p:cNvPr id="203" name="Google Shape;203;p54"/>
          <p:cNvSpPr txBox="1"/>
          <p:nvPr>
            <p:ph idx="1" type="body"/>
          </p:nvPr>
        </p:nvSpPr>
        <p:spPr>
          <a:xfrm>
            <a:off x="845127" y="1681850"/>
            <a:ext cx="5156200" cy="82569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4" name="Google Shape;204;p54"/>
          <p:cNvSpPr txBox="1"/>
          <p:nvPr>
            <p:ph idx="2" type="body"/>
          </p:nvPr>
        </p:nvSpPr>
        <p:spPr>
          <a:xfrm>
            <a:off x="845127" y="2507550"/>
            <a:ext cx="5156200" cy="36805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5" name="Google Shape;205;p54"/>
          <p:cNvSpPr txBox="1"/>
          <p:nvPr>
            <p:ph idx="3" type="body"/>
          </p:nvPr>
        </p:nvSpPr>
        <p:spPr>
          <a:xfrm>
            <a:off x="6172200" y="1681851"/>
            <a:ext cx="5181601" cy="82569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6" name="Google Shape;206;p54"/>
          <p:cNvSpPr txBox="1"/>
          <p:nvPr>
            <p:ph idx="4" type="body"/>
          </p:nvPr>
        </p:nvSpPr>
        <p:spPr>
          <a:xfrm>
            <a:off x="6172200" y="2507550"/>
            <a:ext cx="5181601" cy="36805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7" name="Google Shape;207;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54"/>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
        <p:nvSpPr>
          <p:cNvPr id="210" name="Google Shape;210;p54"/>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p:cSld name="Só título">
    <p:spTree>
      <p:nvGrpSpPr>
        <p:cNvPr id="211" name="Shape 211"/>
        <p:cNvGrpSpPr/>
        <p:nvPr/>
      </p:nvGrpSpPr>
      <p:grpSpPr>
        <a:xfrm>
          <a:off x="0" y="0"/>
          <a:ext cx="0" cy="0"/>
          <a:chOff x="0" y="0"/>
          <a:chExt cx="0" cy="0"/>
        </a:xfrm>
      </p:grpSpPr>
      <p:sp>
        <p:nvSpPr>
          <p:cNvPr id="212" name="Google Shape;212;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55"/>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
        <p:nvSpPr>
          <p:cNvPr id="215" name="Google Shape;215;p55"/>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216" name="Shape 216"/>
        <p:cNvGrpSpPr/>
        <p:nvPr/>
      </p:nvGrpSpPr>
      <p:grpSpPr>
        <a:xfrm>
          <a:off x="0" y="0"/>
          <a:ext cx="0" cy="0"/>
          <a:chOff x="0" y="0"/>
          <a:chExt cx="0" cy="0"/>
        </a:xfrm>
      </p:grpSpPr>
      <p:sp>
        <p:nvSpPr>
          <p:cNvPr id="217" name="Google Shape;217;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56"/>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220" name="Shape 220"/>
        <p:cNvGrpSpPr/>
        <p:nvPr/>
      </p:nvGrpSpPr>
      <p:grpSpPr>
        <a:xfrm>
          <a:off x="0" y="0"/>
          <a:ext cx="0" cy="0"/>
          <a:chOff x="0" y="0"/>
          <a:chExt cx="0" cy="0"/>
        </a:xfrm>
      </p:grpSpPr>
      <p:sp>
        <p:nvSpPr>
          <p:cNvPr id="221" name="Google Shape;221;p57"/>
          <p:cNvSpPr txBox="1"/>
          <p:nvPr>
            <p:ph type="title"/>
          </p:nvPr>
        </p:nvSpPr>
        <p:spPr>
          <a:xfrm>
            <a:off x="841248" y="457200"/>
            <a:ext cx="3931920" cy="160019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b="0"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57"/>
          <p:cNvSpPr txBox="1"/>
          <p:nvPr>
            <p:ph idx="1" type="body"/>
          </p:nvPr>
        </p:nvSpPr>
        <p:spPr>
          <a:xfrm>
            <a:off x="5181600" y="990600"/>
            <a:ext cx="6172200" cy="48768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23" name="Google Shape;223;p57"/>
          <p:cNvSpPr txBox="1"/>
          <p:nvPr>
            <p:ph idx="2" type="body"/>
          </p:nvPr>
        </p:nvSpPr>
        <p:spPr>
          <a:xfrm>
            <a:off x="841248" y="2057399"/>
            <a:ext cx="3931920" cy="381000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24" name="Google Shape;224;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57"/>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227" name="Shape 227"/>
        <p:cNvGrpSpPr/>
        <p:nvPr/>
      </p:nvGrpSpPr>
      <p:grpSpPr>
        <a:xfrm>
          <a:off x="0" y="0"/>
          <a:ext cx="0" cy="0"/>
          <a:chOff x="0" y="0"/>
          <a:chExt cx="0" cy="0"/>
        </a:xfrm>
      </p:grpSpPr>
      <p:sp>
        <p:nvSpPr>
          <p:cNvPr id="228" name="Google Shape;228;p58"/>
          <p:cNvSpPr txBox="1"/>
          <p:nvPr>
            <p:ph type="title"/>
          </p:nvPr>
        </p:nvSpPr>
        <p:spPr>
          <a:xfrm>
            <a:off x="841248" y="457200"/>
            <a:ext cx="393192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b="0"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58"/>
          <p:cNvSpPr/>
          <p:nvPr>
            <p:ph idx="2" type="pic"/>
          </p:nvPr>
        </p:nvSpPr>
        <p:spPr>
          <a:xfrm>
            <a:off x="5181600" y="990600"/>
            <a:ext cx="6172200" cy="4876800"/>
          </a:xfrm>
          <a:prstGeom prst="rect">
            <a:avLst/>
          </a:prstGeom>
          <a:noFill/>
          <a:ln>
            <a:noFill/>
          </a:ln>
        </p:spPr>
      </p:sp>
      <p:sp>
        <p:nvSpPr>
          <p:cNvPr id="230" name="Google Shape;230;p58"/>
          <p:cNvSpPr txBox="1"/>
          <p:nvPr>
            <p:ph idx="1" type="body"/>
          </p:nvPr>
        </p:nvSpPr>
        <p:spPr>
          <a:xfrm>
            <a:off x="841248" y="2057400"/>
            <a:ext cx="3931920" cy="3810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31" name="Google Shape;231;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8"/>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234" name="Shape 234"/>
        <p:cNvGrpSpPr/>
        <p:nvPr/>
      </p:nvGrpSpPr>
      <p:grpSpPr>
        <a:xfrm>
          <a:off x="0" y="0"/>
          <a:ext cx="0" cy="0"/>
          <a:chOff x="0" y="0"/>
          <a:chExt cx="0" cy="0"/>
        </a:xfrm>
      </p:grpSpPr>
      <p:sp>
        <p:nvSpPr>
          <p:cNvPr id="235" name="Google Shape;235;p59"/>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59"/>
          <p:cNvSpPr txBox="1"/>
          <p:nvPr>
            <p:ph idx="1" type="body"/>
          </p:nvPr>
        </p:nvSpPr>
        <p:spPr>
          <a:xfrm rot="5400000">
            <a:off x="3927259" y="-1253332"/>
            <a:ext cx="4351337"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7" name="Google Shape;237;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59"/>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240" name="Shape 240"/>
        <p:cNvGrpSpPr/>
        <p:nvPr/>
      </p:nvGrpSpPr>
      <p:grpSpPr>
        <a:xfrm>
          <a:off x="0" y="0"/>
          <a:ext cx="0" cy="0"/>
          <a:chOff x="0" y="0"/>
          <a:chExt cx="0" cy="0"/>
        </a:xfrm>
      </p:grpSpPr>
      <p:sp>
        <p:nvSpPr>
          <p:cNvPr id="241" name="Google Shape;241;p60"/>
          <p:cNvSpPr txBox="1"/>
          <p:nvPr>
            <p:ph type="title"/>
          </p:nvPr>
        </p:nvSpPr>
        <p:spPr>
          <a:xfrm rot="5400000">
            <a:off x="7133431" y="1951831"/>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60"/>
          <p:cNvSpPr txBox="1"/>
          <p:nvPr>
            <p:ph idx="1" type="body"/>
          </p:nvPr>
        </p:nvSpPr>
        <p:spPr>
          <a:xfrm rot="5400000">
            <a:off x="1799431" y="-600869"/>
            <a:ext cx="5811837"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3" name="Google Shape;243;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60"/>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P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4.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5"/>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lt1"/>
              </a:buClr>
              <a:buSzPts val="2800"/>
              <a:buFont typeface="Gill Sans"/>
              <a:buNone/>
              <a:defRPr b="0" i="0" sz="2800" u="none" cap="none" strike="noStrike">
                <a:solidFill>
                  <a:schemeClr val="lt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1" name="Google Shape;11;p25"/>
          <p:cNvSpPr txBox="1"/>
          <p:nvPr>
            <p:ph idx="1" type="body"/>
          </p:nvPr>
        </p:nvSpPr>
        <p:spPr>
          <a:xfrm>
            <a:off x="581192" y="2336003"/>
            <a:ext cx="11029616" cy="3522794"/>
          </a:xfrm>
          <a:prstGeom prst="rect">
            <a:avLst/>
          </a:prstGeom>
          <a:noFill/>
          <a:ln>
            <a:noFill/>
          </a:ln>
        </p:spPr>
        <p:txBody>
          <a:bodyPr anchorCtr="0" anchor="ctr" bIns="45700" lIns="91425" spcFirstLastPara="1" rIns="91425" wrap="square" tIns="45700">
            <a:normAutofit/>
          </a:bodyPr>
          <a:lstStyle>
            <a:lvl1pPr indent="-333756" lvl="0" marL="457200" marR="0" rtl="0" algn="l">
              <a:spcBef>
                <a:spcPts val="360"/>
              </a:spcBef>
              <a:spcAft>
                <a:spcPts val="0"/>
              </a:spcAft>
              <a:buClr>
                <a:schemeClr val="accent2"/>
              </a:buClr>
              <a:buSzPts val="1656"/>
              <a:buFont typeface="Noto Sans Symbols"/>
              <a:buChar char="◼"/>
              <a:defRPr b="0" i="0" sz="1800" u="none" cap="none" strike="noStrike">
                <a:solidFill>
                  <a:schemeClr val="dk2"/>
                </a:solidFill>
                <a:latin typeface="Gill Sans"/>
                <a:ea typeface="Gill Sans"/>
                <a:cs typeface="Gill Sans"/>
                <a:sym typeface="Gill Sans"/>
              </a:defRPr>
            </a:lvl1pPr>
            <a:lvl2pPr indent="-322072" lvl="1" marL="914400" marR="0" rtl="0" algn="l">
              <a:spcBef>
                <a:spcPts val="600"/>
              </a:spcBef>
              <a:spcAft>
                <a:spcPts val="0"/>
              </a:spcAft>
              <a:buClr>
                <a:schemeClr val="accent2"/>
              </a:buClr>
              <a:buSzPts val="1472"/>
              <a:buFont typeface="Noto Sans Symbols"/>
              <a:buChar char="◼"/>
              <a:defRPr b="0" i="0" sz="1600" u="none" cap="none" strike="noStrike">
                <a:solidFill>
                  <a:schemeClr val="dk2"/>
                </a:solidFill>
                <a:latin typeface="Gill Sans"/>
                <a:ea typeface="Gill Sans"/>
                <a:cs typeface="Gill Sans"/>
                <a:sym typeface="Gill Sans"/>
              </a:defRPr>
            </a:lvl2pPr>
            <a:lvl3pPr indent="-310388" lvl="2" marL="1371600" marR="0" rtl="0" algn="l">
              <a:spcBef>
                <a:spcPts val="600"/>
              </a:spcBef>
              <a:spcAft>
                <a:spcPts val="0"/>
              </a:spcAft>
              <a:buClr>
                <a:schemeClr val="accent2"/>
              </a:buClr>
              <a:buSzPts val="1288"/>
              <a:buFont typeface="Noto Sans Symbols"/>
              <a:buChar char="◼"/>
              <a:defRPr b="0" i="0" sz="1400" u="none" cap="none" strike="noStrike">
                <a:solidFill>
                  <a:schemeClr val="dk2"/>
                </a:solidFill>
                <a:latin typeface="Gill Sans"/>
                <a:ea typeface="Gill Sans"/>
                <a:cs typeface="Gill Sans"/>
                <a:sym typeface="Gill Sans"/>
              </a:defRPr>
            </a:lvl3pPr>
            <a:lvl4pPr indent="-298703" lvl="3" marL="18288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4pPr>
            <a:lvl5pPr indent="-298704" lvl="4" marL="22860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9pPr>
          </a:lstStyle>
          <a:p/>
        </p:txBody>
      </p:sp>
      <p:sp>
        <p:nvSpPr>
          <p:cNvPr id="12" name="Google Shape;12;p25"/>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chemeClr val="accent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3" name="Google Shape;13;p25"/>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4" name="Google Shape;14;p25"/>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2"/>
                </a:solidFill>
                <a:latin typeface="Gill Sans"/>
                <a:ea typeface="Gill Sans"/>
                <a:cs typeface="Gill Sans"/>
                <a:sym typeface="Gill Sans"/>
              </a:defRPr>
            </a:lvl1pPr>
            <a:lvl2pPr indent="0" lvl="1" marL="0" marR="0" rtl="0" algn="r">
              <a:spcBef>
                <a:spcPts val="0"/>
              </a:spcBef>
              <a:buNone/>
              <a:defRPr b="0" i="0" sz="900" u="none" cap="none" strike="noStrike">
                <a:solidFill>
                  <a:schemeClr val="accent2"/>
                </a:solidFill>
                <a:latin typeface="Gill Sans"/>
                <a:ea typeface="Gill Sans"/>
                <a:cs typeface="Gill Sans"/>
                <a:sym typeface="Gill Sans"/>
              </a:defRPr>
            </a:lvl2pPr>
            <a:lvl3pPr indent="0" lvl="2" marL="0" marR="0" rtl="0" algn="r">
              <a:spcBef>
                <a:spcPts val="0"/>
              </a:spcBef>
              <a:buNone/>
              <a:defRPr b="0" i="0" sz="900" u="none" cap="none" strike="noStrike">
                <a:solidFill>
                  <a:schemeClr val="accent2"/>
                </a:solidFill>
                <a:latin typeface="Gill Sans"/>
                <a:ea typeface="Gill Sans"/>
                <a:cs typeface="Gill Sans"/>
                <a:sym typeface="Gill Sans"/>
              </a:defRPr>
            </a:lvl3pPr>
            <a:lvl4pPr indent="0" lvl="3" marL="0" marR="0" rtl="0" algn="r">
              <a:spcBef>
                <a:spcPts val="0"/>
              </a:spcBef>
              <a:buNone/>
              <a:defRPr b="0" i="0" sz="900" u="none" cap="none" strike="noStrike">
                <a:solidFill>
                  <a:schemeClr val="accent2"/>
                </a:solidFill>
                <a:latin typeface="Gill Sans"/>
                <a:ea typeface="Gill Sans"/>
                <a:cs typeface="Gill Sans"/>
                <a:sym typeface="Gill Sans"/>
              </a:defRPr>
            </a:lvl4pPr>
            <a:lvl5pPr indent="0" lvl="4" marL="0" marR="0" rtl="0" algn="r">
              <a:spcBef>
                <a:spcPts val="0"/>
              </a:spcBef>
              <a:buNone/>
              <a:defRPr b="0" i="0" sz="900" u="none" cap="none" strike="noStrike">
                <a:solidFill>
                  <a:schemeClr val="accent2"/>
                </a:solidFill>
                <a:latin typeface="Gill Sans"/>
                <a:ea typeface="Gill Sans"/>
                <a:cs typeface="Gill Sans"/>
                <a:sym typeface="Gill Sans"/>
              </a:defRPr>
            </a:lvl5pPr>
            <a:lvl6pPr indent="0" lvl="5" marL="0" marR="0" rtl="0" algn="r">
              <a:spcBef>
                <a:spcPts val="0"/>
              </a:spcBef>
              <a:buNone/>
              <a:defRPr b="0" i="0" sz="900" u="none" cap="none" strike="noStrike">
                <a:solidFill>
                  <a:schemeClr val="accent2"/>
                </a:solidFill>
                <a:latin typeface="Gill Sans"/>
                <a:ea typeface="Gill Sans"/>
                <a:cs typeface="Gill Sans"/>
                <a:sym typeface="Gill Sans"/>
              </a:defRPr>
            </a:lvl6pPr>
            <a:lvl7pPr indent="0" lvl="6" marL="0" marR="0" rtl="0" algn="r">
              <a:spcBef>
                <a:spcPts val="0"/>
              </a:spcBef>
              <a:buNone/>
              <a:defRPr b="0" i="0" sz="900" u="none" cap="none" strike="noStrike">
                <a:solidFill>
                  <a:schemeClr val="accent2"/>
                </a:solidFill>
                <a:latin typeface="Gill Sans"/>
                <a:ea typeface="Gill Sans"/>
                <a:cs typeface="Gill Sans"/>
                <a:sym typeface="Gill Sans"/>
              </a:defRPr>
            </a:lvl7pPr>
            <a:lvl8pPr indent="0" lvl="7" marL="0" marR="0" rtl="0" algn="r">
              <a:spcBef>
                <a:spcPts val="0"/>
              </a:spcBef>
              <a:buNone/>
              <a:defRPr b="0" i="0" sz="900" u="none" cap="none" strike="noStrike">
                <a:solidFill>
                  <a:schemeClr val="accent2"/>
                </a:solidFill>
                <a:latin typeface="Gill Sans"/>
                <a:ea typeface="Gill Sans"/>
                <a:cs typeface="Gill Sans"/>
                <a:sym typeface="Gill Sans"/>
              </a:defRPr>
            </a:lvl8pPr>
            <a:lvl9pPr indent="0" lvl="8" marL="0" marR="0" rtl="0" algn="r">
              <a:spcBef>
                <a:spcPts val="0"/>
              </a:spcBef>
              <a:buNone/>
              <a:defRPr b="0" i="0" sz="900" u="none" cap="none" strike="noStrike">
                <a:solidFill>
                  <a:schemeClr val="accent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pt-PT"/>
              <a:t>‹#›</a:t>
            </a:fld>
            <a:endParaRPr/>
          </a:p>
        </p:txBody>
      </p:sp>
      <p:sp>
        <p:nvSpPr>
          <p:cNvPr id="15" name="Google Shape;15;p25"/>
          <p:cNvSpPr/>
          <p:nvPr/>
        </p:nvSpPr>
        <p:spPr>
          <a:xfrm>
            <a:off x="446534" y="457200"/>
            <a:ext cx="3703320" cy="9499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5"/>
          <p:cNvSpPr/>
          <p:nvPr/>
        </p:nvSpPr>
        <p:spPr>
          <a:xfrm>
            <a:off x="8042147" y="453643"/>
            <a:ext cx="3703320" cy="98554"/>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5"/>
          <p:cNvSpPr/>
          <p:nvPr/>
        </p:nvSpPr>
        <p:spPr>
          <a:xfrm>
            <a:off x="4241830" y="457200"/>
            <a:ext cx="3703320" cy="9144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p37"/>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37"/>
          <p:cNvSpPr txBox="1"/>
          <p:nvPr>
            <p:ph idx="1" type="body"/>
          </p:nvPr>
        </p:nvSpPr>
        <p:spPr>
          <a:xfrm>
            <a:off x="845127" y="1828800"/>
            <a:ext cx="10515600" cy="4351337"/>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Noto Sans Symbols"/>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Noto Sans Symbols"/>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9pPr>
          </a:lstStyle>
          <a:p/>
        </p:txBody>
      </p:sp>
      <p:sp>
        <p:nvSpPr>
          <p:cNvPr id="99" name="Google Shape;9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100">
                <a:solidFill>
                  <a:srgbClr val="59595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Google Shape;10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100">
                <a:solidFill>
                  <a:srgbClr val="59595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Google Shape;101;p37"/>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100">
                <a:solidFill>
                  <a:srgbClr val="888888"/>
                </a:solidFill>
                <a:latin typeface="Calibri"/>
                <a:ea typeface="Calibri"/>
                <a:cs typeface="Calibri"/>
                <a:sym typeface="Calibri"/>
              </a:defRPr>
            </a:lvl1pPr>
            <a:lvl2pPr indent="0" lvl="1" marL="0" marR="0" rtl="0" algn="r">
              <a:spcBef>
                <a:spcPts val="0"/>
              </a:spcBef>
              <a:buNone/>
              <a:defRPr sz="1100">
                <a:solidFill>
                  <a:srgbClr val="888888"/>
                </a:solidFill>
                <a:latin typeface="Calibri"/>
                <a:ea typeface="Calibri"/>
                <a:cs typeface="Calibri"/>
                <a:sym typeface="Calibri"/>
              </a:defRPr>
            </a:lvl2pPr>
            <a:lvl3pPr indent="0" lvl="2" marL="0" marR="0" rtl="0" algn="r">
              <a:spcBef>
                <a:spcPts val="0"/>
              </a:spcBef>
              <a:buNone/>
              <a:defRPr sz="1100">
                <a:solidFill>
                  <a:srgbClr val="888888"/>
                </a:solidFill>
                <a:latin typeface="Calibri"/>
                <a:ea typeface="Calibri"/>
                <a:cs typeface="Calibri"/>
                <a:sym typeface="Calibri"/>
              </a:defRPr>
            </a:lvl3pPr>
            <a:lvl4pPr indent="0" lvl="3" marL="0" marR="0" rtl="0" algn="r">
              <a:spcBef>
                <a:spcPts val="0"/>
              </a:spcBef>
              <a:buNone/>
              <a:defRPr sz="1100">
                <a:solidFill>
                  <a:srgbClr val="888888"/>
                </a:solidFill>
                <a:latin typeface="Calibri"/>
                <a:ea typeface="Calibri"/>
                <a:cs typeface="Calibri"/>
                <a:sym typeface="Calibri"/>
              </a:defRPr>
            </a:lvl4pPr>
            <a:lvl5pPr indent="0" lvl="4" marL="0" marR="0" rtl="0" algn="r">
              <a:spcBef>
                <a:spcPts val="0"/>
              </a:spcBef>
              <a:buNone/>
              <a:defRPr sz="1100">
                <a:solidFill>
                  <a:srgbClr val="888888"/>
                </a:solidFill>
                <a:latin typeface="Calibri"/>
                <a:ea typeface="Calibri"/>
                <a:cs typeface="Calibri"/>
                <a:sym typeface="Calibri"/>
              </a:defRPr>
            </a:lvl5pPr>
            <a:lvl6pPr indent="0" lvl="5" marL="0" marR="0" rtl="0" algn="r">
              <a:spcBef>
                <a:spcPts val="0"/>
              </a:spcBef>
              <a:buNone/>
              <a:defRPr sz="1100">
                <a:solidFill>
                  <a:srgbClr val="888888"/>
                </a:solidFill>
                <a:latin typeface="Calibri"/>
                <a:ea typeface="Calibri"/>
                <a:cs typeface="Calibri"/>
                <a:sym typeface="Calibri"/>
              </a:defRPr>
            </a:lvl6pPr>
            <a:lvl7pPr indent="0" lvl="6" marL="0" marR="0" rtl="0" algn="r">
              <a:spcBef>
                <a:spcPts val="0"/>
              </a:spcBef>
              <a:buNone/>
              <a:defRPr sz="1100">
                <a:solidFill>
                  <a:srgbClr val="888888"/>
                </a:solidFill>
                <a:latin typeface="Calibri"/>
                <a:ea typeface="Calibri"/>
                <a:cs typeface="Calibri"/>
                <a:sym typeface="Calibri"/>
              </a:defRPr>
            </a:lvl7pPr>
            <a:lvl8pPr indent="0" lvl="7" marL="0" marR="0" rtl="0" algn="r">
              <a:spcBef>
                <a:spcPts val="0"/>
              </a:spcBef>
              <a:buNone/>
              <a:defRPr sz="1100">
                <a:solidFill>
                  <a:srgbClr val="888888"/>
                </a:solidFill>
                <a:latin typeface="Calibri"/>
                <a:ea typeface="Calibri"/>
                <a:cs typeface="Calibri"/>
                <a:sym typeface="Calibri"/>
              </a:defRPr>
            </a:lvl8pPr>
            <a:lvl9pPr indent="0" lvl="8" marL="0" marR="0" rtl="0" algn="r">
              <a:spcBef>
                <a:spcPts val="0"/>
              </a:spcBef>
              <a:buNone/>
              <a:defRPr sz="11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PT"/>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sp>
        <p:nvSpPr>
          <p:cNvPr id="172" name="Google Shape;172;p49"/>
          <p:cNvSpPr txBox="1"/>
          <p:nvPr>
            <p:ph type="title"/>
          </p:nvPr>
        </p:nvSpPr>
        <p:spPr>
          <a:xfrm>
            <a:off x="845127" y="365760"/>
            <a:ext cx="10515600" cy="132556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3" name="Google Shape;173;p49"/>
          <p:cNvSpPr txBox="1"/>
          <p:nvPr>
            <p:ph idx="1" type="body"/>
          </p:nvPr>
        </p:nvSpPr>
        <p:spPr>
          <a:xfrm>
            <a:off x="845127" y="1828800"/>
            <a:ext cx="10515600" cy="4351337"/>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Noto Sans Symbols"/>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Noto Sans Symbols"/>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Noto Sans Symbols"/>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9pPr>
          </a:lstStyle>
          <a:p/>
        </p:txBody>
      </p:sp>
      <p:sp>
        <p:nvSpPr>
          <p:cNvPr id="174" name="Google Shape;174;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100">
                <a:solidFill>
                  <a:srgbClr val="59595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5" name="Google Shape;175;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100">
                <a:solidFill>
                  <a:srgbClr val="59595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6" name="Google Shape;176;p49"/>
          <p:cNvSpPr txBox="1"/>
          <p:nvPr>
            <p:ph idx="12" type="sldNum"/>
          </p:nvPr>
        </p:nvSpPr>
        <p:spPr>
          <a:xfrm>
            <a:off x="8617527"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100">
                <a:solidFill>
                  <a:srgbClr val="888888"/>
                </a:solidFill>
                <a:latin typeface="Calibri"/>
                <a:ea typeface="Calibri"/>
                <a:cs typeface="Calibri"/>
                <a:sym typeface="Calibri"/>
              </a:defRPr>
            </a:lvl1pPr>
            <a:lvl2pPr indent="0" lvl="1" marL="0" marR="0" rtl="0" algn="r">
              <a:spcBef>
                <a:spcPts val="0"/>
              </a:spcBef>
              <a:buNone/>
              <a:defRPr sz="1100">
                <a:solidFill>
                  <a:srgbClr val="888888"/>
                </a:solidFill>
                <a:latin typeface="Calibri"/>
                <a:ea typeface="Calibri"/>
                <a:cs typeface="Calibri"/>
                <a:sym typeface="Calibri"/>
              </a:defRPr>
            </a:lvl2pPr>
            <a:lvl3pPr indent="0" lvl="2" marL="0" marR="0" rtl="0" algn="r">
              <a:spcBef>
                <a:spcPts val="0"/>
              </a:spcBef>
              <a:buNone/>
              <a:defRPr sz="1100">
                <a:solidFill>
                  <a:srgbClr val="888888"/>
                </a:solidFill>
                <a:latin typeface="Calibri"/>
                <a:ea typeface="Calibri"/>
                <a:cs typeface="Calibri"/>
                <a:sym typeface="Calibri"/>
              </a:defRPr>
            </a:lvl3pPr>
            <a:lvl4pPr indent="0" lvl="3" marL="0" marR="0" rtl="0" algn="r">
              <a:spcBef>
                <a:spcPts val="0"/>
              </a:spcBef>
              <a:buNone/>
              <a:defRPr sz="1100">
                <a:solidFill>
                  <a:srgbClr val="888888"/>
                </a:solidFill>
                <a:latin typeface="Calibri"/>
                <a:ea typeface="Calibri"/>
                <a:cs typeface="Calibri"/>
                <a:sym typeface="Calibri"/>
              </a:defRPr>
            </a:lvl4pPr>
            <a:lvl5pPr indent="0" lvl="4" marL="0" marR="0" rtl="0" algn="r">
              <a:spcBef>
                <a:spcPts val="0"/>
              </a:spcBef>
              <a:buNone/>
              <a:defRPr sz="1100">
                <a:solidFill>
                  <a:srgbClr val="888888"/>
                </a:solidFill>
                <a:latin typeface="Calibri"/>
                <a:ea typeface="Calibri"/>
                <a:cs typeface="Calibri"/>
                <a:sym typeface="Calibri"/>
              </a:defRPr>
            </a:lvl5pPr>
            <a:lvl6pPr indent="0" lvl="5" marL="0" marR="0" rtl="0" algn="r">
              <a:spcBef>
                <a:spcPts val="0"/>
              </a:spcBef>
              <a:buNone/>
              <a:defRPr sz="1100">
                <a:solidFill>
                  <a:srgbClr val="888888"/>
                </a:solidFill>
                <a:latin typeface="Calibri"/>
                <a:ea typeface="Calibri"/>
                <a:cs typeface="Calibri"/>
                <a:sym typeface="Calibri"/>
              </a:defRPr>
            </a:lvl6pPr>
            <a:lvl7pPr indent="0" lvl="6" marL="0" marR="0" rtl="0" algn="r">
              <a:spcBef>
                <a:spcPts val="0"/>
              </a:spcBef>
              <a:buNone/>
              <a:defRPr sz="1100">
                <a:solidFill>
                  <a:srgbClr val="888888"/>
                </a:solidFill>
                <a:latin typeface="Calibri"/>
                <a:ea typeface="Calibri"/>
                <a:cs typeface="Calibri"/>
                <a:sym typeface="Calibri"/>
              </a:defRPr>
            </a:lvl7pPr>
            <a:lvl8pPr indent="0" lvl="7" marL="0" marR="0" rtl="0" algn="r">
              <a:spcBef>
                <a:spcPts val="0"/>
              </a:spcBef>
              <a:buNone/>
              <a:defRPr sz="1100">
                <a:solidFill>
                  <a:srgbClr val="888888"/>
                </a:solidFill>
                <a:latin typeface="Calibri"/>
                <a:ea typeface="Calibri"/>
                <a:cs typeface="Calibri"/>
                <a:sym typeface="Calibri"/>
              </a:defRPr>
            </a:lvl8pPr>
            <a:lvl9pPr indent="0" lvl="8" marL="0" marR="0" rtl="0" algn="r">
              <a:spcBef>
                <a:spcPts val="0"/>
              </a:spcBef>
              <a:buNone/>
              <a:defRPr sz="11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PT"/>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7.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dashboards.sdgindex.org/rankings" TargetMode="External"/><Relationship Id="rId4" Type="http://schemas.openxmlformats.org/officeDocument/2006/relationships/image" Target="../media/image11.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6.png"/><Relationship Id="rId8"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26.png"/><Relationship Id="rId5" Type="http://schemas.openxmlformats.org/officeDocument/2006/relationships/hyperlink" Target="https://rumoa2030.p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odslocal.pt/" TargetMode="External"/><Relationship Id="rId4" Type="http://schemas.openxmlformats.org/officeDocument/2006/relationships/image" Target="../media/image21.png"/><Relationship Id="rId5"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0.png"/><Relationship Id="rId4" Type="http://schemas.openxmlformats.org/officeDocument/2006/relationships/image" Target="../media/image19.png"/><Relationship Id="rId5"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31.png"/><Relationship Id="rId5" Type="http://schemas.openxmlformats.org/officeDocument/2006/relationships/hyperlink" Target="https://odslocal.pt/?lang=EN" TargetMode="External"/><Relationship Id="rId6" Type="http://schemas.openxmlformats.org/officeDocument/2006/relationships/image" Target="../media/image43.png"/><Relationship Id="rId7" Type="http://schemas.openxmlformats.org/officeDocument/2006/relationships/image" Target="../media/image45.png"/><Relationship Id="rId8"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40.png"/><Relationship Id="rId5" Type="http://schemas.openxmlformats.org/officeDocument/2006/relationships/image" Target="../media/image39.png"/><Relationship Id="rId6" Type="http://schemas.openxmlformats.org/officeDocument/2006/relationships/image" Target="../media/image37.png"/><Relationship Id="rId7"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2.png"/><Relationship Id="rId4" Type="http://schemas.openxmlformats.org/officeDocument/2006/relationships/image" Target="../media/image46.png"/><Relationship Id="rId5" Type="http://schemas.openxmlformats.org/officeDocument/2006/relationships/image" Target="../media/image54.png"/><Relationship Id="rId6" Type="http://schemas.openxmlformats.org/officeDocument/2006/relationships/image" Target="../media/image52.png"/><Relationship Id="rId7"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6.png"/><Relationship Id="rId4" Type="http://schemas.openxmlformats.org/officeDocument/2006/relationships/image" Target="../media/image58.png"/><Relationship Id="rId9" Type="http://schemas.openxmlformats.org/officeDocument/2006/relationships/image" Target="../media/image51.png"/><Relationship Id="rId5" Type="http://schemas.openxmlformats.org/officeDocument/2006/relationships/image" Target="../media/image47.png"/><Relationship Id="rId6" Type="http://schemas.openxmlformats.org/officeDocument/2006/relationships/image" Target="../media/image50.png"/><Relationship Id="rId7" Type="http://schemas.openxmlformats.org/officeDocument/2006/relationships/image" Target="../media/image57.png"/><Relationship Id="rId8"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mailto:rute@ipb.pt" TargetMode="External"/><Relationship Id="rId4" Type="http://schemas.openxmlformats.org/officeDocument/2006/relationships/hyperlink" Target="mailto:paulojcv@sapo.pt" TargetMode="External"/><Relationship Id="rId5" Type="http://schemas.openxmlformats.org/officeDocument/2006/relationships/hyperlink" Target="mailto:lfsp2811@gmail.com" TargetMode="External"/><Relationship Id="rId6" Type="http://schemas.openxmlformats.org/officeDocument/2006/relationships/image" Target="../media/image7.jpg"/><Relationship Id="rId7" Type="http://schemas.openxmlformats.org/officeDocument/2006/relationships/image" Target="../media/image4.png"/><Relationship Id="rId8"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
          <p:cNvSpPr txBox="1"/>
          <p:nvPr>
            <p:ph type="ctrTitle"/>
          </p:nvPr>
        </p:nvSpPr>
        <p:spPr>
          <a:xfrm>
            <a:off x="581191" y="1020431"/>
            <a:ext cx="10993549" cy="1475013"/>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accent1"/>
              </a:buClr>
              <a:buSzPts val="2200"/>
              <a:buFont typeface="Gill Sans"/>
              <a:buNone/>
            </a:pPr>
            <a:r>
              <a:rPr b="1" lang="pt-PT" sz="2200"/>
              <a:t>ENVIRONMENTAL SUSTAINABILITY AND CONSUMER PROTECTION:</a:t>
            </a:r>
            <a:endParaRPr b="1" sz="2200"/>
          </a:p>
        </p:txBody>
      </p:sp>
      <p:sp>
        <p:nvSpPr>
          <p:cNvPr id="252" name="Google Shape;252;p1"/>
          <p:cNvSpPr txBox="1"/>
          <p:nvPr>
            <p:ph idx="1" type="subTitle"/>
          </p:nvPr>
        </p:nvSpPr>
        <p:spPr>
          <a:xfrm>
            <a:off x="581194" y="2495445"/>
            <a:ext cx="10993546" cy="59032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840"/>
              <a:buNone/>
            </a:pPr>
            <a:r>
              <a:rPr b="1" lang="pt-PT" sz="2000"/>
              <a:t>IMPLEMENTING THE SDG</a:t>
            </a:r>
            <a:r>
              <a:rPr b="1" lang="pt-PT" sz="1400"/>
              <a:t>S</a:t>
            </a:r>
            <a:r>
              <a:rPr b="1" lang="pt-PT" sz="2000"/>
              <a:t> AT LOCAL LEVEL</a:t>
            </a:r>
            <a:endParaRPr b="1" sz="2000"/>
          </a:p>
        </p:txBody>
      </p:sp>
      <p:pic>
        <p:nvPicPr>
          <p:cNvPr descr="Uma imagem com texto, Tipo de letra, branco, logótipo&#10;&#10;Descrição gerada automaticamente" id="253" name="Google Shape;253;p1"/>
          <p:cNvPicPr preferRelativeResize="0"/>
          <p:nvPr/>
        </p:nvPicPr>
        <p:blipFill rotWithShape="1">
          <a:blip r:embed="rId3">
            <a:alphaModFix/>
          </a:blip>
          <a:srcRect b="0" l="0" r="0" t="0"/>
          <a:stretch/>
        </p:blipFill>
        <p:spPr>
          <a:xfrm>
            <a:off x="9847136" y="622327"/>
            <a:ext cx="2114659" cy="663231"/>
          </a:xfrm>
          <a:prstGeom prst="rect">
            <a:avLst/>
          </a:prstGeom>
          <a:noFill/>
          <a:ln>
            <a:noFill/>
          </a:ln>
        </p:spPr>
      </p:pic>
      <p:sp>
        <p:nvSpPr>
          <p:cNvPr id="254" name="Google Shape;254;p1"/>
          <p:cNvSpPr txBox="1"/>
          <p:nvPr/>
        </p:nvSpPr>
        <p:spPr>
          <a:xfrm>
            <a:off x="5061857" y="5505540"/>
            <a:ext cx="6512883" cy="83099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pt-PT" sz="1600" u="none" cap="none" strike="noStrike">
                <a:solidFill>
                  <a:srgbClr val="BFBFBF"/>
                </a:solidFill>
                <a:latin typeface="Gill Sans"/>
                <a:ea typeface="Gill Sans"/>
                <a:cs typeface="Gill Sans"/>
                <a:sym typeface="Gill Sans"/>
              </a:rPr>
              <a:t>1st European Conference of the International Association of Consumer Law</a:t>
            </a:r>
            <a:endParaRPr/>
          </a:p>
          <a:p>
            <a:pPr indent="0" lvl="0" marL="0" marR="0" rtl="0" algn="r">
              <a:spcBef>
                <a:spcPts val="0"/>
              </a:spcBef>
              <a:spcAft>
                <a:spcPts val="0"/>
              </a:spcAft>
              <a:buNone/>
            </a:pPr>
            <a:r>
              <a:rPr b="0" i="1" lang="pt-PT" sz="1600" u="none" cap="none" strike="noStrike">
                <a:solidFill>
                  <a:srgbClr val="BFBFBF"/>
                </a:solidFill>
                <a:latin typeface="Gill Sans"/>
                <a:ea typeface="Gill Sans"/>
                <a:cs typeface="Gill Sans"/>
                <a:sym typeface="Gill Sans"/>
              </a:rPr>
              <a:t>Global Challenges for Consumer Law and Policy in Contemporary Europe</a:t>
            </a:r>
            <a:endParaRPr b="0" i="1" sz="1600" u="none" cap="none" strike="noStrike">
              <a:solidFill>
                <a:srgbClr val="BFBFBF"/>
              </a:solidFill>
              <a:latin typeface="Gill Sans"/>
              <a:ea typeface="Gill Sans"/>
              <a:cs typeface="Gill Sans"/>
              <a:sym typeface="Gill Sans"/>
            </a:endParaRPr>
          </a:p>
          <a:p>
            <a:pPr indent="0" lvl="0" marL="0" marR="0" rtl="0" algn="r">
              <a:spcBef>
                <a:spcPts val="0"/>
              </a:spcBef>
              <a:spcAft>
                <a:spcPts val="0"/>
              </a:spcAft>
              <a:buNone/>
            </a:pPr>
            <a:r>
              <a:rPr b="0" i="0" lang="pt-PT" sz="1600" u="none" cap="none" strike="noStrike">
                <a:solidFill>
                  <a:srgbClr val="BFBFBF"/>
                </a:solidFill>
                <a:latin typeface="Gill Sans"/>
                <a:ea typeface="Gill Sans"/>
                <a:cs typeface="Gill Sans"/>
                <a:sym typeface="Gill Sans"/>
              </a:rPr>
              <a:t>Cambridge, 18.09.2024</a:t>
            </a:r>
            <a:endParaRPr b="0" i="0" sz="1600" u="none" cap="none" strike="noStrike">
              <a:solidFill>
                <a:srgbClr val="BFBFBF"/>
              </a:solidFill>
              <a:latin typeface="Gill Sans"/>
              <a:ea typeface="Gill Sans"/>
              <a:cs typeface="Gill Sans"/>
              <a:sym typeface="Gill Sans"/>
            </a:endParaRPr>
          </a:p>
        </p:txBody>
      </p:sp>
      <p:sp>
        <p:nvSpPr>
          <p:cNvPr id="255" name="Google Shape;255;p1"/>
          <p:cNvSpPr txBox="1"/>
          <p:nvPr/>
        </p:nvSpPr>
        <p:spPr>
          <a:xfrm>
            <a:off x="9847136" y="4051669"/>
            <a:ext cx="1727604" cy="923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pt-PT" sz="1800" u="none" cap="none" strike="noStrike">
                <a:solidFill>
                  <a:schemeClr val="lt1"/>
                </a:solidFill>
                <a:latin typeface="Gill Sans"/>
                <a:ea typeface="Gill Sans"/>
                <a:cs typeface="Gill Sans"/>
                <a:sym typeface="Gill Sans"/>
              </a:rPr>
              <a:t>Rute Couto</a:t>
            </a:r>
            <a:endParaRPr/>
          </a:p>
          <a:p>
            <a:pPr indent="0" lvl="0" marL="0" marR="0" rtl="0" algn="r">
              <a:spcBef>
                <a:spcPts val="0"/>
              </a:spcBef>
              <a:spcAft>
                <a:spcPts val="0"/>
              </a:spcAft>
              <a:buNone/>
            </a:pPr>
            <a:r>
              <a:rPr b="0" i="0" lang="pt-PT" sz="1800" u="none" cap="none" strike="noStrike">
                <a:solidFill>
                  <a:schemeClr val="lt1"/>
                </a:solidFill>
                <a:latin typeface="Gill Sans"/>
                <a:ea typeface="Gill Sans"/>
                <a:cs typeface="Gill Sans"/>
                <a:sym typeface="Gill Sans"/>
              </a:rPr>
              <a:t>Paulo Ventura</a:t>
            </a:r>
            <a:endParaRPr/>
          </a:p>
          <a:p>
            <a:pPr indent="0" lvl="0" marL="0" marR="0" rtl="0" algn="r">
              <a:spcBef>
                <a:spcPts val="0"/>
              </a:spcBef>
              <a:spcAft>
                <a:spcPts val="0"/>
              </a:spcAft>
              <a:buNone/>
            </a:pPr>
            <a:r>
              <a:rPr b="0" i="0" lang="pt-PT" sz="1800" u="none" cap="none" strike="noStrike">
                <a:solidFill>
                  <a:schemeClr val="lt1"/>
                </a:solidFill>
                <a:latin typeface="Gill Sans"/>
                <a:ea typeface="Gill Sans"/>
                <a:cs typeface="Gill Sans"/>
                <a:sym typeface="Gill Sans"/>
              </a:rPr>
              <a:t>Liliana Pinto</a:t>
            </a:r>
            <a:endParaRPr/>
          </a:p>
        </p:txBody>
      </p:sp>
      <p:pic>
        <p:nvPicPr>
          <p:cNvPr id="256" name="Google Shape;256;p1"/>
          <p:cNvPicPr preferRelativeResize="0"/>
          <p:nvPr/>
        </p:nvPicPr>
        <p:blipFill rotWithShape="1">
          <a:blip r:embed="rId4">
            <a:alphaModFix/>
          </a:blip>
          <a:srcRect b="0" l="0" r="0" t="0"/>
          <a:stretch/>
        </p:blipFill>
        <p:spPr>
          <a:xfrm>
            <a:off x="1176400" y="3628056"/>
            <a:ext cx="3769407" cy="2363418"/>
          </a:xfrm>
          <a:prstGeom prst="rect">
            <a:avLst/>
          </a:prstGeom>
          <a:noFill/>
          <a:ln>
            <a:noFill/>
          </a:ln>
          <a:effectLst>
            <a:reflection blurRad="0" dir="5400000" dist="5000" endA="0" endPos="30000" kx="0" rotWithShape="0" algn="bl" stA="30000" stPos="0" sy="-100000" ky="0"/>
          </a:effectLst>
        </p:spPr>
      </p:pic>
      <p:pic>
        <p:nvPicPr>
          <p:cNvPr id="257" name="Google Shape;257;p1"/>
          <p:cNvPicPr preferRelativeResize="0"/>
          <p:nvPr/>
        </p:nvPicPr>
        <p:blipFill rotWithShape="1">
          <a:blip r:embed="rId5">
            <a:alphaModFix/>
          </a:blip>
          <a:srcRect b="0" l="0" r="0" t="0"/>
          <a:stretch/>
        </p:blipFill>
        <p:spPr>
          <a:xfrm>
            <a:off x="7332536" y="767311"/>
            <a:ext cx="2514600" cy="3732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2030 AGENDA</a:t>
            </a:r>
            <a:endParaRPr/>
          </a:p>
        </p:txBody>
      </p:sp>
      <p:sp>
        <p:nvSpPr>
          <p:cNvPr id="263" name="Google Shape;263;p2"/>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pt-PT" sz="1100" u="none" cap="none" strike="noStrike">
                <a:solidFill>
                  <a:schemeClr val="dk1"/>
                </a:solidFill>
                <a:latin typeface="Gill Sans"/>
                <a:ea typeface="Gill Sans"/>
                <a:cs typeface="Gill Sans"/>
                <a:sym typeface="Gill Sans"/>
              </a:rPr>
              <a:t>Rute Couto</a:t>
            </a:r>
            <a:endParaRPr/>
          </a:p>
        </p:txBody>
      </p:sp>
      <p:sp>
        <p:nvSpPr>
          <p:cNvPr id="264" name="Google Shape;264;p2"/>
          <p:cNvSpPr txBox="1"/>
          <p:nvPr>
            <p:ph idx="1" type="body"/>
          </p:nvPr>
        </p:nvSpPr>
        <p:spPr>
          <a:xfrm>
            <a:off x="581191" y="2285209"/>
            <a:ext cx="8006094" cy="393370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A </a:t>
            </a:r>
            <a:r>
              <a:rPr lang="pt-PT" sz="2300">
                <a:solidFill>
                  <a:srgbClr val="5B92E5"/>
                </a:solidFill>
              </a:rPr>
              <a:t>common vision for humanity</a:t>
            </a:r>
            <a:r>
              <a:rPr lang="pt-PT" sz="2300">
                <a:solidFill>
                  <a:schemeClr val="dk1"/>
                </a:solidFill>
              </a:rPr>
              <a:t>, a social contract between world’s leaders and the people and </a:t>
            </a:r>
            <a:r>
              <a:rPr i="1" lang="pt-PT" sz="2300">
                <a:solidFill>
                  <a:schemeClr val="dk1"/>
                </a:solidFill>
              </a:rPr>
              <a:t>"a list of things to do on behalf of the people and the planet“ </a:t>
            </a:r>
            <a:r>
              <a:rPr lang="pt-PT">
                <a:solidFill>
                  <a:schemeClr val="dk1"/>
                </a:solidFill>
              </a:rPr>
              <a:t>(Ban Ki-moon)</a:t>
            </a:r>
            <a:endParaRPr>
              <a:solidFill>
                <a:schemeClr val="dk1"/>
              </a:solidFill>
            </a:endParaRPr>
          </a:p>
          <a:p>
            <a:pPr indent="-306000" lvl="0" marL="306000" rtl="0" algn="l">
              <a:spcBef>
                <a:spcPts val="1060"/>
              </a:spcBef>
              <a:spcAft>
                <a:spcPts val="0"/>
              </a:spcAft>
              <a:buSzPts val="2116"/>
              <a:buChar char="◼"/>
            </a:pPr>
            <a:r>
              <a:rPr lang="pt-PT" sz="2300">
                <a:solidFill>
                  <a:schemeClr val="dk1"/>
                </a:solidFill>
              </a:rPr>
              <a:t>Approved by 193 UN member states in 2015</a:t>
            </a:r>
            <a:endParaRPr sz="2300">
              <a:solidFill>
                <a:schemeClr val="dk1"/>
              </a:solidFill>
            </a:endParaRPr>
          </a:p>
          <a:p>
            <a:pPr indent="-306000" lvl="0" marL="306000" rtl="0" algn="l">
              <a:spcBef>
                <a:spcPts val="1060"/>
              </a:spcBef>
              <a:spcAft>
                <a:spcPts val="0"/>
              </a:spcAft>
              <a:buSzPts val="2116"/>
              <a:buChar char="◼"/>
            </a:pPr>
            <a:r>
              <a:rPr lang="pt-PT" sz="2300">
                <a:solidFill>
                  <a:schemeClr val="dk1"/>
                </a:solidFill>
              </a:rPr>
              <a:t>It defines </a:t>
            </a:r>
            <a:r>
              <a:rPr b="1" lang="pt-PT" sz="2300">
                <a:solidFill>
                  <a:schemeClr val="dk1"/>
                </a:solidFill>
              </a:rPr>
              <a:t>global sustainable development</a:t>
            </a:r>
            <a:r>
              <a:rPr lang="pt-PT" sz="2300">
                <a:solidFill>
                  <a:schemeClr val="dk1"/>
                </a:solidFill>
              </a:rPr>
              <a:t> priorities and aspirations to achieve by 2030 and seeks to mobilize global efforts around a common set of goals (17) and targets (169)</a:t>
            </a:r>
            <a:endParaRPr sz="2300">
              <a:solidFill>
                <a:schemeClr val="dk1"/>
              </a:solidFill>
            </a:endParaRPr>
          </a:p>
        </p:txBody>
      </p:sp>
      <p:sp>
        <p:nvSpPr>
          <p:cNvPr id="265" name="Google Shape;265;p2"/>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b="0" sz="2500" u="none">
              <a:solidFill>
                <a:schemeClr val="dk1"/>
              </a:solidFill>
              <a:latin typeface="Gill Sans"/>
              <a:ea typeface="Gill Sans"/>
              <a:cs typeface="Gill Sans"/>
              <a:sym typeface="Gill Sans"/>
            </a:endParaRPr>
          </a:p>
        </p:txBody>
      </p:sp>
      <p:sp>
        <p:nvSpPr>
          <p:cNvPr id="266" name="Google Shape;266;p2"/>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b="0" sz="2800" u="none">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0" baseline="30000" sz="2800" u="none">
              <a:solidFill>
                <a:schemeClr val="dk1"/>
              </a:solidFill>
              <a:latin typeface="Gill Sans"/>
              <a:ea typeface="Gill Sans"/>
              <a:cs typeface="Gill Sans"/>
              <a:sym typeface="Gill Sans"/>
            </a:endParaRPr>
          </a:p>
        </p:txBody>
      </p:sp>
      <p:pic>
        <p:nvPicPr>
          <p:cNvPr id="267" name="Google Shape;267;p2"/>
          <p:cNvPicPr preferRelativeResize="0"/>
          <p:nvPr/>
        </p:nvPicPr>
        <p:blipFill rotWithShape="1">
          <a:blip r:embed="rId3">
            <a:alphaModFix/>
          </a:blip>
          <a:srcRect b="0" l="0" r="0" t="0"/>
          <a:stretch/>
        </p:blipFill>
        <p:spPr>
          <a:xfrm>
            <a:off x="8824132" y="3635829"/>
            <a:ext cx="2786675" cy="1564519"/>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PRINCIPLES: THE 5 P</a:t>
            </a:r>
            <a:r>
              <a:rPr lang="pt-PT" sz="1800"/>
              <a:t>S</a:t>
            </a:r>
            <a:endParaRPr sz="1800"/>
          </a:p>
        </p:txBody>
      </p:sp>
      <p:sp>
        <p:nvSpPr>
          <p:cNvPr id="273" name="Google Shape;273;p3"/>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274" name="Google Shape;274;p3"/>
          <p:cNvSpPr txBox="1"/>
          <p:nvPr>
            <p:ph idx="1" type="body"/>
          </p:nvPr>
        </p:nvSpPr>
        <p:spPr>
          <a:xfrm>
            <a:off x="3469732" y="1977208"/>
            <a:ext cx="8418444" cy="3857325"/>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1840"/>
              <a:buChar char="◼"/>
            </a:pPr>
            <a:r>
              <a:rPr b="1" lang="pt-PT" sz="2000">
                <a:solidFill>
                  <a:schemeClr val="dk1"/>
                </a:solidFill>
              </a:rPr>
              <a:t>People</a:t>
            </a:r>
            <a:r>
              <a:rPr lang="pt-PT" sz="2000">
                <a:solidFill>
                  <a:schemeClr val="dk1"/>
                </a:solidFill>
              </a:rPr>
              <a:t>: end poverty and hunger in all their forms and dimensions and  ensure dignity and equality</a:t>
            </a:r>
            <a:endParaRPr/>
          </a:p>
          <a:p>
            <a:pPr indent="-306000" lvl="0" marL="306000" rtl="0" algn="l">
              <a:spcBef>
                <a:spcPts val="1000"/>
              </a:spcBef>
              <a:spcAft>
                <a:spcPts val="0"/>
              </a:spcAft>
              <a:buSzPts val="1840"/>
              <a:buChar char="◼"/>
            </a:pPr>
            <a:r>
              <a:rPr b="1" lang="pt-PT" sz="2000">
                <a:solidFill>
                  <a:schemeClr val="dk1"/>
                </a:solidFill>
              </a:rPr>
              <a:t>Planet</a:t>
            </a:r>
            <a:r>
              <a:rPr lang="pt-PT" sz="2000">
                <a:solidFill>
                  <a:schemeClr val="dk1"/>
                </a:solidFill>
              </a:rPr>
              <a:t>: protect the planet natural resources and climate to support the needs of the present and future generations</a:t>
            </a:r>
            <a:endParaRPr sz="2000">
              <a:solidFill>
                <a:schemeClr val="dk1"/>
              </a:solidFill>
            </a:endParaRPr>
          </a:p>
          <a:p>
            <a:pPr indent="-306000" lvl="0" marL="306000" rtl="0" algn="l">
              <a:spcBef>
                <a:spcPts val="1000"/>
              </a:spcBef>
              <a:spcAft>
                <a:spcPts val="0"/>
              </a:spcAft>
              <a:buSzPts val="1840"/>
              <a:buChar char="◼"/>
            </a:pPr>
            <a:r>
              <a:rPr b="1" lang="pt-PT" sz="2000">
                <a:solidFill>
                  <a:schemeClr val="dk1"/>
                </a:solidFill>
              </a:rPr>
              <a:t>Prosperity</a:t>
            </a:r>
            <a:r>
              <a:rPr lang="pt-PT" sz="2000">
                <a:solidFill>
                  <a:schemeClr val="dk1"/>
                </a:solidFill>
              </a:rPr>
              <a:t>:</a:t>
            </a:r>
            <a:r>
              <a:rPr b="1" lang="pt-PT" sz="2000">
                <a:solidFill>
                  <a:schemeClr val="dk1"/>
                </a:solidFill>
              </a:rPr>
              <a:t> </a:t>
            </a:r>
            <a:r>
              <a:rPr lang="pt-PT" sz="2000">
                <a:solidFill>
                  <a:schemeClr val="dk1"/>
                </a:solidFill>
              </a:rPr>
              <a:t>ensure prosperous and fulfilling lives, in harmony with nature</a:t>
            </a:r>
            <a:endParaRPr sz="2000">
              <a:solidFill>
                <a:schemeClr val="dk1"/>
              </a:solidFill>
            </a:endParaRPr>
          </a:p>
          <a:p>
            <a:pPr indent="-306000" lvl="0" marL="306000" rtl="0" algn="l">
              <a:spcBef>
                <a:spcPts val="1000"/>
              </a:spcBef>
              <a:spcAft>
                <a:spcPts val="0"/>
              </a:spcAft>
              <a:buSzPts val="1840"/>
              <a:buChar char="◼"/>
            </a:pPr>
            <a:r>
              <a:rPr b="1" lang="pt-PT" sz="2000">
                <a:solidFill>
                  <a:schemeClr val="dk1"/>
                </a:solidFill>
              </a:rPr>
              <a:t>Peace</a:t>
            </a:r>
            <a:r>
              <a:rPr lang="pt-PT" sz="2000">
                <a:solidFill>
                  <a:schemeClr val="dk1"/>
                </a:solidFill>
              </a:rPr>
              <a:t>: foster peaceful, just and inclusive societies</a:t>
            </a:r>
            <a:endParaRPr sz="2000">
              <a:solidFill>
                <a:schemeClr val="dk1"/>
              </a:solidFill>
            </a:endParaRPr>
          </a:p>
          <a:p>
            <a:pPr indent="-306000" lvl="0" marL="306000" rtl="0" algn="l">
              <a:spcBef>
                <a:spcPts val="1000"/>
              </a:spcBef>
              <a:spcAft>
                <a:spcPts val="0"/>
              </a:spcAft>
              <a:buSzPts val="1840"/>
              <a:buChar char="◼"/>
            </a:pPr>
            <a:r>
              <a:rPr b="1" lang="pt-PT" sz="2000">
                <a:solidFill>
                  <a:schemeClr val="dk1"/>
                </a:solidFill>
              </a:rPr>
              <a:t>Partnership</a:t>
            </a:r>
            <a:r>
              <a:rPr lang="pt-PT" sz="2000">
                <a:solidFill>
                  <a:schemeClr val="dk1"/>
                </a:solidFill>
              </a:rPr>
              <a:t>: implement the Agenda through a revitalized global partnership</a:t>
            </a:r>
            <a:endParaRPr sz="2000">
              <a:solidFill>
                <a:schemeClr val="dk1"/>
              </a:solidFill>
            </a:endParaRPr>
          </a:p>
        </p:txBody>
      </p:sp>
      <p:sp>
        <p:nvSpPr>
          <p:cNvPr id="275" name="Google Shape;275;p3"/>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276" name="Google Shape;276;p3"/>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descr="Entenda o desenvolvimento sustentável | Salesforce Trailhead" id="277" name="Google Shape;277;p3"/>
          <p:cNvPicPr preferRelativeResize="0"/>
          <p:nvPr/>
        </p:nvPicPr>
        <p:blipFill rotWithShape="1">
          <a:blip r:embed="rId3">
            <a:alphaModFix/>
          </a:blip>
          <a:srcRect b="0" l="0" r="0" t="0"/>
          <a:stretch/>
        </p:blipFill>
        <p:spPr>
          <a:xfrm>
            <a:off x="811200" y="2623431"/>
            <a:ext cx="2534539" cy="2534539"/>
          </a:xfrm>
          <a:prstGeom prst="rect">
            <a:avLst/>
          </a:prstGeom>
          <a:noFill/>
          <a:ln>
            <a:noFill/>
          </a:ln>
        </p:spPr>
      </p:pic>
      <p:sp>
        <p:nvSpPr>
          <p:cNvPr id="278" name="Google Shape;278;p3"/>
          <p:cNvSpPr txBox="1"/>
          <p:nvPr/>
        </p:nvSpPr>
        <p:spPr>
          <a:xfrm>
            <a:off x="1797976" y="5916595"/>
            <a:ext cx="8793825" cy="646331"/>
          </a:xfrm>
          <a:prstGeom prst="rect">
            <a:avLst/>
          </a:prstGeom>
          <a:gradFill>
            <a:gsLst>
              <a:gs pos="0">
                <a:srgbClr val="FFFFFF"/>
              </a:gs>
              <a:gs pos="84000">
                <a:srgbClr val="D5D5D5"/>
              </a:gs>
              <a:gs pos="100000">
                <a:srgbClr val="D5D5D5"/>
              </a:gs>
            </a:gsLst>
            <a:lin ang="5400000" scaled="0"/>
          </a:gradFill>
          <a:ln>
            <a:noFill/>
          </a:ln>
          <a:effectLst>
            <a:outerShdw blurRad="38100" rotWithShape="0" dir="5400000" dist="25400">
              <a:srgbClr val="000000">
                <a:alpha val="54901"/>
              </a:srgbClr>
            </a:outerShdw>
          </a:effectLst>
        </p:spPr>
        <p:txBody>
          <a:bodyPr anchorCtr="0" anchor="ctr" bIns="80000" lIns="80000" spcFirstLastPara="1" rIns="80000" wrap="square" tIns="80000">
            <a:noAutofit/>
          </a:bodyPr>
          <a:lstStyle/>
          <a:p>
            <a:pPr indent="0" lvl="0" marL="0" marR="0" rtl="0" algn="ctr">
              <a:spcBef>
                <a:spcPts val="0"/>
              </a:spcBef>
              <a:spcAft>
                <a:spcPts val="0"/>
              </a:spcAft>
              <a:buNone/>
            </a:pPr>
            <a:r>
              <a:rPr lang="pt-PT" sz="1800">
                <a:solidFill>
                  <a:schemeClr val="dk1"/>
                </a:solidFill>
                <a:latin typeface="Gill Sans"/>
                <a:ea typeface="Gill Sans"/>
                <a:cs typeface="Gill Sans"/>
                <a:sym typeface="Gill Sans"/>
              </a:rPr>
              <a:t>Decade of Action (2020-2030): ambition and sense of urgency to accelerate the transition</a:t>
            </a:r>
            <a:endParaRPr/>
          </a:p>
          <a:p>
            <a:pPr indent="0" lvl="0" marL="0" marR="0" rtl="0" algn="ctr">
              <a:spcBef>
                <a:spcPts val="0"/>
              </a:spcBef>
              <a:spcAft>
                <a:spcPts val="0"/>
              </a:spcAft>
              <a:buNone/>
            </a:pPr>
            <a:r>
              <a:rPr b="1" i="1" lang="pt-PT" sz="1800">
                <a:solidFill>
                  <a:srgbClr val="886306"/>
                </a:solidFill>
                <a:latin typeface="Gill Sans"/>
                <a:ea typeface="Gill Sans"/>
                <a:cs typeface="Gill Sans"/>
                <a:sym typeface="Gill Sans"/>
              </a:rPr>
              <a:t>“Leaving no one behind”</a:t>
            </a:r>
            <a:endParaRPr b="1" i="1" sz="1800">
              <a:solidFill>
                <a:srgbClr val="886306"/>
              </a:solidFill>
              <a:latin typeface="Gill Sans"/>
              <a:ea typeface="Gill Sans"/>
              <a:cs typeface="Gill Sans"/>
              <a:sym typeface="Gill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SDG</a:t>
            </a:r>
            <a:r>
              <a:rPr lang="pt-PT" sz="1800"/>
              <a:t>S</a:t>
            </a:r>
            <a:endParaRPr/>
          </a:p>
        </p:txBody>
      </p:sp>
      <p:sp>
        <p:nvSpPr>
          <p:cNvPr id="284" name="Google Shape;284;p4"/>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285" name="Google Shape;285;p4"/>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286" name="Google Shape;286;p4"/>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287" name="Google Shape;287;p4"/>
          <p:cNvPicPr preferRelativeResize="0"/>
          <p:nvPr/>
        </p:nvPicPr>
        <p:blipFill rotWithShape="1">
          <a:blip r:embed="rId3">
            <a:alphaModFix/>
          </a:blip>
          <a:srcRect b="11686" l="0" r="0" t="10863"/>
          <a:stretch/>
        </p:blipFill>
        <p:spPr>
          <a:xfrm>
            <a:off x="1022418" y="2036251"/>
            <a:ext cx="7384163" cy="4416432"/>
          </a:xfrm>
          <a:prstGeom prst="rect">
            <a:avLst/>
          </a:prstGeom>
          <a:noFill/>
          <a:ln>
            <a:noFill/>
          </a:ln>
        </p:spPr>
      </p:pic>
      <p:pic>
        <p:nvPicPr>
          <p:cNvPr id="288" name="Google Shape;288;p4"/>
          <p:cNvPicPr preferRelativeResize="0"/>
          <p:nvPr/>
        </p:nvPicPr>
        <p:blipFill rotWithShape="1">
          <a:blip r:embed="rId4">
            <a:alphaModFix/>
          </a:blip>
          <a:srcRect b="0" l="0" r="0" t="0"/>
          <a:stretch/>
        </p:blipFill>
        <p:spPr>
          <a:xfrm>
            <a:off x="8961844" y="3333517"/>
            <a:ext cx="2648963" cy="26209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5"/>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SDG</a:t>
            </a:r>
            <a:r>
              <a:rPr lang="pt-PT" sz="1800"/>
              <a:t>S</a:t>
            </a:r>
            <a:endParaRPr/>
          </a:p>
        </p:txBody>
      </p:sp>
      <p:sp>
        <p:nvSpPr>
          <p:cNvPr id="294" name="Google Shape;294;p5"/>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295" name="Google Shape;295;p5"/>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296" name="Google Shape;296;p5"/>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297" name="Google Shape;297;p5"/>
          <p:cNvSpPr txBox="1"/>
          <p:nvPr>
            <p:ph idx="1" type="body"/>
          </p:nvPr>
        </p:nvSpPr>
        <p:spPr>
          <a:xfrm>
            <a:off x="449427" y="5622720"/>
            <a:ext cx="5483288" cy="44419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208"/>
              <a:buChar char="◼"/>
            </a:pPr>
            <a:r>
              <a:rPr lang="pt-PT" sz="2400"/>
              <a:t>Portugal (16th)</a:t>
            </a:r>
            <a:endParaRPr sz="2500">
              <a:solidFill>
                <a:schemeClr val="dk1"/>
              </a:solidFill>
            </a:endParaRPr>
          </a:p>
        </p:txBody>
      </p:sp>
      <p:sp>
        <p:nvSpPr>
          <p:cNvPr id="298" name="Google Shape;298;p5"/>
          <p:cNvSpPr txBox="1"/>
          <p:nvPr/>
        </p:nvSpPr>
        <p:spPr>
          <a:xfrm>
            <a:off x="739037" y="6078949"/>
            <a:ext cx="484414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pt-PT" sz="1400" u="sng">
                <a:solidFill>
                  <a:srgbClr val="152536"/>
                </a:solidFill>
                <a:highlight>
                  <a:srgbClr val="FCFCFC"/>
                </a:highlight>
                <a:latin typeface="Fira Sans"/>
                <a:ea typeface="Fira Sans"/>
                <a:cs typeface="Fira Sans"/>
                <a:sym typeface="Fira Sans"/>
                <a:hlinkClick r:id="rId3">
                  <a:extLst>
                    <a:ext uri="{A12FA001-AC4F-418D-AE19-62706E023703}">
                      <ahyp:hlinkClr val="tx"/>
                    </a:ext>
                  </a:extLst>
                </a:hlinkClick>
              </a:rPr>
              <a:t>https://dashboards.sdgindex.org/rankings</a:t>
            </a:r>
            <a:r>
              <a:rPr b="0" i="0" lang="pt-PT" sz="1400">
                <a:solidFill>
                  <a:srgbClr val="152536"/>
                </a:solidFill>
                <a:highlight>
                  <a:srgbClr val="FCFCFC"/>
                </a:highlight>
                <a:latin typeface="Fira Sans"/>
                <a:ea typeface="Fira Sans"/>
                <a:cs typeface="Fira Sans"/>
                <a:sym typeface="Fira Sans"/>
              </a:rPr>
              <a:t> </a:t>
            </a:r>
            <a:endParaRPr sz="1400">
              <a:solidFill>
                <a:schemeClr val="dk1"/>
              </a:solidFill>
              <a:latin typeface="Gill Sans"/>
              <a:ea typeface="Gill Sans"/>
              <a:cs typeface="Gill Sans"/>
              <a:sym typeface="Gill Sans"/>
            </a:endParaRPr>
          </a:p>
        </p:txBody>
      </p:sp>
      <p:pic>
        <p:nvPicPr>
          <p:cNvPr id="299" name="Google Shape;299;p5"/>
          <p:cNvPicPr preferRelativeResize="0"/>
          <p:nvPr/>
        </p:nvPicPr>
        <p:blipFill rotWithShape="1">
          <a:blip r:embed="rId4">
            <a:alphaModFix/>
          </a:blip>
          <a:srcRect b="0" l="0" r="0" t="0"/>
          <a:stretch/>
        </p:blipFill>
        <p:spPr>
          <a:xfrm>
            <a:off x="639840" y="2127359"/>
            <a:ext cx="5145917" cy="3046045"/>
          </a:xfrm>
          <a:prstGeom prst="rect">
            <a:avLst/>
          </a:prstGeom>
          <a:noFill/>
          <a:ln>
            <a:noFill/>
          </a:ln>
        </p:spPr>
      </p:pic>
      <p:sp>
        <p:nvSpPr>
          <p:cNvPr id="300" name="Google Shape;300;p5"/>
          <p:cNvSpPr txBox="1"/>
          <p:nvPr/>
        </p:nvSpPr>
        <p:spPr>
          <a:xfrm>
            <a:off x="6659761" y="2127359"/>
            <a:ext cx="5236028" cy="444198"/>
          </a:xfrm>
          <a:prstGeom prst="rect">
            <a:avLst/>
          </a:prstGeom>
          <a:noFill/>
          <a:ln>
            <a:noFill/>
          </a:ln>
        </p:spPr>
        <p:txBody>
          <a:bodyPr anchorCtr="0" anchor="ctr" bIns="45700" lIns="91425" spcFirstLastPara="1" rIns="91425" wrap="square" tIns="45700">
            <a:noAutofit/>
          </a:bodyPr>
          <a:lstStyle/>
          <a:p>
            <a:pPr indent="-306000" lvl="0" marL="306000" marR="0" rtl="0" algn="l">
              <a:spcBef>
                <a:spcPts val="0"/>
              </a:spcBef>
              <a:spcAft>
                <a:spcPts val="0"/>
              </a:spcAft>
              <a:buClr>
                <a:schemeClr val="accent2"/>
              </a:buClr>
              <a:buSzPts val="2208"/>
              <a:buFont typeface="Noto Sans Symbols"/>
              <a:buChar char="◼"/>
            </a:pPr>
            <a:r>
              <a:rPr lang="pt-PT" sz="2400">
                <a:solidFill>
                  <a:schemeClr val="dk2"/>
                </a:solidFill>
                <a:latin typeface="Gill Sans"/>
                <a:ea typeface="Gill Sans"/>
                <a:cs typeface="Gill Sans"/>
                <a:sym typeface="Gill Sans"/>
              </a:rPr>
              <a:t>6 Commission priorities for 2019-24</a:t>
            </a:r>
            <a:endParaRPr sz="2500">
              <a:solidFill>
                <a:schemeClr val="dk1"/>
              </a:solidFill>
              <a:latin typeface="Gill Sans"/>
              <a:ea typeface="Gill Sans"/>
              <a:cs typeface="Gill Sans"/>
              <a:sym typeface="Gill Sans"/>
            </a:endParaRPr>
          </a:p>
        </p:txBody>
      </p:sp>
      <p:cxnSp>
        <p:nvCxnSpPr>
          <p:cNvPr id="301" name="Google Shape;301;p5"/>
          <p:cNvCxnSpPr/>
          <p:nvPr/>
        </p:nvCxnSpPr>
        <p:spPr>
          <a:xfrm>
            <a:off x="6259286" y="1992086"/>
            <a:ext cx="0" cy="4579306"/>
          </a:xfrm>
          <a:prstGeom prst="straightConnector1">
            <a:avLst/>
          </a:prstGeom>
          <a:noFill/>
          <a:ln cap="rnd" cmpd="sng" w="12700">
            <a:solidFill>
              <a:srgbClr val="172C56"/>
            </a:solidFill>
            <a:prstDash val="solid"/>
            <a:round/>
            <a:headEnd len="sm" w="sm" type="none"/>
            <a:tailEnd len="sm" w="sm" type="none"/>
          </a:ln>
        </p:spPr>
      </p:cxnSp>
      <p:pic>
        <p:nvPicPr>
          <p:cNvPr id="302" name="Google Shape;302;p5"/>
          <p:cNvPicPr preferRelativeResize="0"/>
          <p:nvPr/>
        </p:nvPicPr>
        <p:blipFill rotWithShape="1">
          <a:blip r:embed="rId5">
            <a:alphaModFix/>
          </a:blip>
          <a:srcRect b="0" l="0" r="0" t="0"/>
          <a:stretch/>
        </p:blipFill>
        <p:spPr>
          <a:xfrm>
            <a:off x="7072029" y="2864943"/>
            <a:ext cx="4010312" cy="3521783"/>
          </a:xfrm>
          <a:prstGeom prst="rect">
            <a:avLst/>
          </a:prstGeom>
          <a:noFill/>
          <a:ln>
            <a:noFill/>
          </a:ln>
        </p:spPr>
      </p:pic>
      <p:sp>
        <p:nvSpPr>
          <p:cNvPr id="303" name="Google Shape;303;p5"/>
          <p:cNvSpPr/>
          <p:nvPr/>
        </p:nvSpPr>
        <p:spPr>
          <a:xfrm>
            <a:off x="11293586" y="3650381"/>
            <a:ext cx="387636" cy="160596"/>
          </a:xfrm>
          <a:prstGeom prst="leftArrow">
            <a:avLst>
              <a:gd fmla="val 50000" name="adj1"/>
              <a:gd fmla="val 50000" name="adj2"/>
            </a:avLst>
          </a:prstGeom>
          <a:solidFill>
            <a:schemeClr val="lt1"/>
          </a:solidFill>
          <a:ln cap="rnd" cmpd="sng" w="22225">
            <a:solidFill>
              <a:srgbClr val="0A15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6"/>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GOAL 12: ENSURE SUSTAINABLE </a:t>
            </a:r>
            <a:br>
              <a:rPr lang="pt-PT"/>
            </a:br>
            <a:r>
              <a:rPr lang="pt-PT"/>
              <a:t>CONSUMPTION AND PRODUCTION PATTERNS</a:t>
            </a:r>
            <a:endParaRPr/>
          </a:p>
        </p:txBody>
      </p:sp>
      <p:sp>
        <p:nvSpPr>
          <p:cNvPr id="309" name="Google Shape;309;p6"/>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10" name="Google Shape;310;p6"/>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311" name="Google Shape;311;p6"/>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312" name="Google Shape;312;p6"/>
          <p:cNvPicPr preferRelativeResize="0"/>
          <p:nvPr/>
        </p:nvPicPr>
        <p:blipFill rotWithShape="1">
          <a:blip r:embed="rId3">
            <a:alphaModFix/>
          </a:blip>
          <a:srcRect b="0" l="2971" r="18213" t="0"/>
          <a:stretch/>
        </p:blipFill>
        <p:spPr>
          <a:xfrm>
            <a:off x="442507" y="2050547"/>
            <a:ext cx="11306986" cy="46021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7"/>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GOAL 12: ENSURE SUSTAINABLE </a:t>
            </a:r>
            <a:br>
              <a:rPr lang="pt-PT"/>
            </a:br>
            <a:r>
              <a:rPr lang="pt-PT"/>
              <a:t>CONSUMPTION AND PRODUCTION PATTERNS</a:t>
            </a:r>
            <a:endParaRPr/>
          </a:p>
        </p:txBody>
      </p:sp>
      <p:sp>
        <p:nvSpPr>
          <p:cNvPr id="318" name="Google Shape;318;p7"/>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19" name="Google Shape;319;p7"/>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320" name="Google Shape;320;p7"/>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grpSp>
        <p:nvGrpSpPr>
          <p:cNvPr id="321" name="Google Shape;321;p7"/>
          <p:cNvGrpSpPr/>
          <p:nvPr/>
        </p:nvGrpSpPr>
        <p:grpSpPr>
          <a:xfrm>
            <a:off x="1191088" y="2322926"/>
            <a:ext cx="10415882" cy="3860695"/>
            <a:chOff x="3836" y="345261"/>
            <a:chExt cx="10415882" cy="3860695"/>
          </a:xfrm>
        </p:grpSpPr>
        <p:sp>
          <p:nvSpPr>
            <p:cNvPr id="322" name="Google Shape;322;p7"/>
            <p:cNvSpPr/>
            <p:nvPr/>
          </p:nvSpPr>
          <p:spPr>
            <a:xfrm>
              <a:off x="3836" y="345261"/>
              <a:ext cx="1088226" cy="1088226"/>
            </a:xfrm>
            <a:prstGeom prst="rect">
              <a:avLst/>
            </a:prstGeom>
            <a:blipFill rotWithShape="1">
              <a:blip r:embed="rId3">
                <a:alphaModFix/>
              </a:blip>
              <a:stretch>
                <a:fillRect b="0" l="0" r="0" t="0"/>
              </a:stretch>
            </a:blipFill>
            <a:ln cap="rnd"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7"/>
            <p:cNvSpPr/>
            <p:nvPr/>
          </p:nvSpPr>
          <p:spPr>
            <a:xfrm>
              <a:off x="3836" y="1599498"/>
              <a:ext cx="3109218" cy="4663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7"/>
            <p:cNvSpPr txBox="1"/>
            <p:nvPr/>
          </p:nvSpPr>
          <p:spPr>
            <a:xfrm>
              <a:off x="3836" y="1599498"/>
              <a:ext cx="3109218" cy="46638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Gill Sans"/>
                <a:buNone/>
              </a:pPr>
              <a:r>
                <a:rPr b="1" lang="pt-PT" sz="1500">
                  <a:solidFill>
                    <a:schemeClr val="dk1"/>
                  </a:solidFill>
                  <a:latin typeface="Gill Sans"/>
                  <a:ea typeface="Gill Sans"/>
                  <a:cs typeface="Gill Sans"/>
                  <a:sym typeface="Gill Sans"/>
                </a:rPr>
                <a:t>PRODUCTION</a:t>
              </a:r>
              <a:endParaRPr b="1" sz="1500">
                <a:solidFill>
                  <a:schemeClr val="dk1"/>
                </a:solidFill>
                <a:latin typeface="Gill Sans"/>
                <a:ea typeface="Gill Sans"/>
                <a:cs typeface="Gill Sans"/>
                <a:sym typeface="Gill Sans"/>
              </a:endParaRPr>
            </a:p>
          </p:txBody>
        </p:sp>
        <p:sp>
          <p:nvSpPr>
            <p:cNvPr id="325" name="Google Shape;325;p7"/>
            <p:cNvSpPr/>
            <p:nvPr/>
          </p:nvSpPr>
          <p:spPr>
            <a:xfrm>
              <a:off x="3836" y="2143095"/>
              <a:ext cx="3109218" cy="20628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7"/>
            <p:cNvSpPr txBox="1"/>
            <p:nvPr/>
          </p:nvSpPr>
          <p:spPr>
            <a:xfrm>
              <a:off x="3836" y="2143095"/>
              <a:ext cx="3109218" cy="206286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Gill Sans"/>
                <a:buNone/>
              </a:pPr>
              <a:r>
                <a:rPr lang="pt-PT" sz="1600">
                  <a:solidFill>
                    <a:schemeClr val="dk1"/>
                  </a:solidFill>
                  <a:latin typeface="Gill Sans"/>
                  <a:ea typeface="Gill Sans"/>
                  <a:cs typeface="Gill Sans"/>
                  <a:sym typeface="Gill Sans"/>
                </a:rPr>
                <a:t>Sustainable management and efficient use of </a:t>
              </a:r>
              <a:r>
                <a:rPr b="1" lang="pt-PT" sz="1600">
                  <a:solidFill>
                    <a:schemeClr val="dk1"/>
                  </a:solidFill>
                  <a:latin typeface="Gill Sans"/>
                  <a:ea typeface="Gill Sans"/>
                  <a:cs typeface="Gill Sans"/>
                  <a:sym typeface="Gill Sans"/>
                </a:rPr>
                <a:t>natural resources </a:t>
              </a:r>
              <a:r>
                <a:rPr lang="pt-PT" sz="1600">
                  <a:solidFill>
                    <a:schemeClr val="dk1"/>
                  </a:solidFill>
                  <a:latin typeface="Gill Sans"/>
                  <a:ea typeface="Gill Sans"/>
                  <a:cs typeface="Gill Sans"/>
                  <a:sym typeface="Gill Sans"/>
                </a:rPr>
                <a:t>(12.2)</a:t>
              </a:r>
              <a:endParaRPr/>
            </a:p>
            <a:p>
              <a:pPr indent="0" lvl="0" marL="0" marR="0" rtl="0" algn="l">
                <a:lnSpc>
                  <a:spcPct val="100000"/>
                </a:lnSpc>
                <a:spcBef>
                  <a:spcPts val="560"/>
                </a:spcBef>
                <a:spcAft>
                  <a:spcPts val="0"/>
                </a:spcAft>
                <a:buClr>
                  <a:schemeClr val="dk1"/>
                </a:buClr>
                <a:buSzPts val="1600"/>
                <a:buFont typeface="Gill Sans"/>
                <a:buNone/>
              </a:pPr>
              <a:r>
                <a:rPr b="0" i="0" lang="pt-PT" sz="1600">
                  <a:solidFill>
                    <a:schemeClr val="dk1"/>
                  </a:solidFill>
                  <a:latin typeface="Gill Sans"/>
                  <a:ea typeface="Gill Sans"/>
                  <a:cs typeface="Gill Sans"/>
                  <a:sym typeface="Gill Sans"/>
                </a:rPr>
                <a:t>Environmentally sound management of </a:t>
              </a:r>
              <a:r>
                <a:rPr b="1" i="0" lang="pt-PT" sz="1600">
                  <a:solidFill>
                    <a:schemeClr val="dk1"/>
                  </a:solidFill>
                  <a:latin typeface="Gill Sans"/>
                  <a:ea typeface="Gill Sans"/>
                  <a:cs typeface="Gill Sans"/>
                  <a:sym typeface="Gill Sans"/>
                </a:rPr>
                <a:t>chemicals and wastes </a:t>
              </a:r>
              <a:r>
                <a:rPr b="0" i="0" lang="pt-PT" sz="1600">
                  <a:solidFill>
                    <a:schemeClr val="dk1"/>
                  </a:solidFill>
                  <a:latin typeface="Gill Sans"/>
                  <a:ea typeface="Gill Sans"/>
                  <a:cs typeface="Gill Sans"/>
                  <a:sym typeface="Gill Sans"/>
                </a:rPr>
                <a:t>(12.4)</a:t>
              </a:r>
              <a:endParaRPr/>
            </a:p>
            <a:p>
              <a:pPr indent="0" lvl="0" marL="0" marR="0" rtl="0" algn="l">
                <a:lnSpc>
                  <a:spcPct val="100000"/>
                </a:lnSpc>
                <a:spcBef>
                  <a:spcPts val="560"/>
                </a:spcBef>
                <a:spcAft>
                  <a:spcPts val="0"/>
                </a:spcAft>
                <a:buClr>
                  <a:schemeClr val="dk1"/>
                </a:buClr>
                <a:buSzPts val="1600"/>
                <a:buFont typeface="Gill Sans"/>
                <a:buNone/>
              </a:pPr>
              <a:r>
                <a:rPr b="0" i="0" lang="pt-PT" sz="1600">
                  <a:solidFill>
                    <a:schemeClr val="dk1"/>
                  </a:solidFill>
                  <a:latin typeface="Gill Sans"/>
                  <a:ea typeface="Gill Sans"/>
                  <a:cs typeface="Gill Sans"/>
                  <a:sym typeface="Gill Sans"/>
                </a:rPr>
                <a:t>Substantially reduce </a:t>
              </a:r>
              <a:r>
                <a:rPr b="1" i="0" lang="pt-PT" sz="1600">
                  <a:solidFill>
                    <a:schemeClr val="dk1"/>
                  </a:solidFill>
                  <a:latin typeface="Gill Sans"/>
                  <a:ea typeface="Gill Sans"/>
                  <a:cs typeface="Gill Sans"/>
                  <a:sym typeface="Gill Sans"/>
                </a:rPr>
                <a:t>waste generation </a:t>
              </a:r>
              <a:r>
                <a:rPr b="0" i="0" lang="pt-PT" sz="1600">
                  <a:solidFill>
                    <a:schemeClr val="dk1"/>
                  </a:solidFill>
                  <a:latin typeface="Gill Sans"/>
                  <a:ea typeface="Gill Sans"/>
                  <a:cs typeface="Gill Sans"/>
                  <a:sym typeface="Gill Sans"/>
                </a:rPr>
                <a:t>(12.5)</a:t>
              </a:r>
              <a:endParaRPr sz="1600">
                <a:solidFill>
                  <a:schemeClr val="dk1"/>
                </a:solidFill>
                <a:latin typeface="Gill Sans"/>
                <a:ea typeface="Gill Sans"/>
                <a:cs typeface="Gill Sans"/>
                <a:sym typeface="Gill Sans"/>
              </a:endParaRPr>
            </a:p>
          </p:txBody>
        </p:sp>
        <p:sp>
          <p:nvSpPr>
            <p:cNvPr id="327" name="Google Shape;327;p7"/>
            <p:cNvSpPr/>
            <p:nvPr/>
          </p:nvSpPr>
          <p:spPr>
            <a:xfrm>
              <a:off x="3657168" y="345261"/>
              <a:ext cx="1088226" cy="1088226"/>
            </a:xfrm>
            <a:prstGeom prst="rect">
              <a:avLst/>
            </a:prstGeom>
            <a:blipFill rotWithShape="1">
              <a:blip r:embed="rId4">
                <a:alphaModFix/>
              </a:blip>
              <a:stretch>
                <a:fillRect b="0" l="0" r="0" t="0"/>
              </a:stretch>
            </a:blipFill>
            <a:ln cap="rnd"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7"/>
            <p:cNvSpPr/>
            <p:nvPr/>
          </p:nvSpPr>
          <p:spPr>
            <a:xfrm>
              <a:off x="3657168" y="1599498"/>
              <a:ext cx="3109218" cy="4663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7"/>
            <p:cNvSpPr txBox="1"/>
            <p:nvPr/>
          </p:nvSpPr>
          <p:spPr>
            <a:xfrm>
              <a:off x="3657168" y="1599498"/>
              <a:ext cx="3109218" cy="46638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Gill Sans"/>
                <a:buNone/>
              </a:pPr>
              <a:r>
                <a:rPr b="1" lang="pt-PT" sz="1500">
                  <a:solidFill>
                    <a:schemeClr val="dk1"/>
                  </a:solidFill>
                  <a:latin typeface="Gill Sans"/>
                  <a:ea typeface="Gill Sans"/>
                  <a:cs typeface="Gill Sans"/>
                  <a:sym typeface="Gill Sans"/>
                </a:rPr>
                <a:t>CONSUMPTION</a:t>
              </a:r>
              <a:endParaRPr/>
            </a:p>
          </p:txBody>
        </p:sp>
        <p:sp>
          <p:nvSpPr>
            <p:cNvPr id="330" name="Google Shape;330;p7"/>
            <p:cNvSpPr/>
            <p:nvPr/>
          </p:nvSpPr>
          <p:spPr>
            <a:xfrm>
              <a:off x="3657168" y="2143095"/>
              <a:ext cx="3109218" cy="20628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7"/>
            <p:cNvSpPr txBox="1"/>
            <p:nvPr/>
          </p:nvSpPr>
          <p:spPr>
            <a:xfrm>
              <a:off x="3657168" y="2143095"/>
              <a:ext cx="3109218" cy="206286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Gill Sans"/>
                <a:buNone/>
              </a:pPr>
              <a:r>
                <a:rPr b="1" i="0" lang="pt-PT" sz="1600">
                  <a:solidFill>
                    <a:schemeClr val="dk1"/>
                  </a:solidFill>
                  <a:latin typeface="Gill Sans"/>
                  <a:ea typeface="Gill Sans"/>
                  <a:cs typeface="Gill Sans"/>
                  <a:sym typeface="Gill Sans"/>
                </a:rPr>
                <a:t>10-Year Framework </a:t>
              </a:r>
              <a:r>
                <a:rPr b="0" i="0" lang="pt-PT" sz="1600">
                  <a:solidFill>
                    <a:schemeClr val="dk1"/>
                  </a:solidFill>
                  <a:latin typeface="Gill Sans"/>
                  <a:ea typeface="Gill Sans"/>
                  <a:cs typeface="Gill Sans"/>
                  <a:sym typeface="Gill Sans"/>
                </a:rPr>
                <a:t>of Programmes on Sustainable Consumption and Production Patterns (12.1)</a:t>
              </a:r>
              <a:endParaRPr/>
            </a:p>
            <a:p>
              <a:pPr indent="0" lvl="0" marL="0" marR="0" rtl="0" algn="l">
                <a:lnSpc>
                  <a:spcPct val="100000"/>
                </a:lnSpc>
                <a:spcBef>
                  <a:spcPts val="560"/>
                </a:spcBef>
                <a:spcAft>
                  <a:spcPts val="0"/>
                </a:spcAft>
                <a:buClr>
                  <a:schemeClr val="dk1"/>
                </a:buClr>
                <a:buSzPts val="1600"/>
                <a:buFont typeface="Gill Sans"/>
                <a:buNone/>
              </a:pPr>
              <a:r>
                <a:rPr lang="pt-PT" sz="1600">
                  <a:solidFill>
                    <a:schemeClr val="dk1"/>
                  </a:solidFill>
                  <a:latin typeface="Gill Sans"/>
                  <a:ea typeface="Gill Sans"/>
                  <a:cs typeface="Gill Sans"/>
                  <a:sym typeface="Gill Sans"/>
                </a:rPr>
                <a:t>Halve per capita </a:t>
              </a:r>
              <a:r>
                <a:rPr b="1" lang="pt-PT" sz="1600">
                  <a:solidFill>
                    <a:schemeClr val="dk1"/>
                  </a:solidFill>
                  <a:latin typeface="Gill Sans"/>
                  <a:ea typeface="Gill Sans"/>
                  <a:cs typeface="Gill Sans"/>
                  <a:sym typeface="Gill Sans"/>
                </a:rPr>
                <a:t>global food waste </a:t>
              </a:r>
              <a:r>
                <a:rPr lang="pt-PT" sz="1600">
                  <a:solidFill>
                    <a:schemeClr val="dk1"/>
                  </a:solidFill>
                  <a:latin typeface="Gill Sans"/>
                  <a:ea typeface="Gill Sans"/>
                  <a:cs typeface="Gill Sans"/>
                  <a:sym typeface="Gill Sans"/>
                </a:rPr>
                <a:t>(12.3)</a:t>
              </a:r>
              <a:endParaRPr/>
            </a:p>
            <a:p>
              <a:pPr indent="0" lvl="0" marL="0" marR="0" rtl="0" algn="l">
                <a:lnSpc>
                  <a:spcPct val="100000"/>
                </a:lnSpc>
                <a:spcBef>
                  <a:spcPts val="560"/>
                </a:spcBef>
                <a:spcAft>
                  <a:spcPts val="0"/>
                </a:spcAft>
                <a:buClr>
                  <a:schemeClr val="dk1"/>
                </a:buClr>
                <a:buSzPts val="1600"/>
                <a:buFont typeface="Gill Sans"/>
                <a:buNone/>
              </a:pPr>
              <a:r>
                <a:rPr b="0" i="0" lang="pt-PT" sz="1600">
                  <a:solidFill>
                    <a:schemeClr val="dk1"/>
                  </a:solidFill>
                  <a:latin typeface="Gill Sans"/>
                  <a:ea typeface="Gill Sans"/>
                  <a:cs typeface="Gill Sans"/>
                  <a:sym typeface="Gill Sans"/>
                </a:rPr>
                <a:t>Sustainable </a:t>
              </a:r>
              <a:r>
                <a:rPr b="1" i="0" lang="pt-PT" sz="1600">
                  <a:solidFill>
                    <a:schemeClr val="dk1"/>
                  </a:solidFill>
                  <a:latin typeface="Gill Sans"/>
                  <a:ea typeface="Gill Sans"/>
                  <a:cs typeface="Gill Sans"/>
                  <a:sym typeface="Gill Sans"/>
                </a:rPr>
                <a:t>public procurement </a:t>
              </a:r>
              <a:r>
                <a:rPr b="0" i="0" lang="pt-PT" sz="1600">
                  <a:solidFill>
                    <a:schemeClr val="dk1"/>
                  </a:solidFill>
                  <a:latin typeface="Gill Sans"/>
                  <a:ea typeface="Gill Sans"/>
                  <a:cs typeface="Gill Sans"/>
                  <a:sym typeface="Gill Sans"/>
                </a:rPr>
                <a:t>practices (12.7)</a:t>
              </a:r>
              <a:endParaRPr b="1" sz="1600" u="none">
                <a:solidFill>
                  <a:schemeClr val="dk1"/>
                </a:solidFill>
                <a:latin typeface="Gill Sans"/>
                <a:ea typeface="Gill Sans"/>
                <a:cs typeface="Gill Sans"/>
                <a:sym typeface="Gill Sans"/>
              </a:endParaRPr>
            </a:p>
          </p:txBody>
        </p:sp>
        <p:sp>
          <p:nvSpPr>
            <p:cNvPr id="332" name="Google Shape;332;p7"/>
            <p:cNvSpPr/>
            <p:nvPr/>
          </p:nvSpPr>
          <p:spPr>
            <a:xfrm>
              <a:off x="7310500" y="345261"/>
              <a:ext cx="1088226" cy="1088226"/>
            </a:xfrm>
            <a:prstGeom prst="rect">
              <a:avLst/>
            </a:prstGeom>
            <a:blipFill rotWithShape="1">
              <a:blip r:embed="rId5">
                <a:alphaModFix/>
              </a:blip>
              <a:stretch>
                <a:fillRect b="0" l="0" r="0" t="0"/>
              </a:stretch>
            </a:blipFill>
            <a:ln cap="rnd"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7"/>
            <p:cNvSpPr/>
            <p:nvPr/>
          </p:nvSpPr>
          <p:spPr>
            <a:xfrm>
              <a:off x="7310500" y="1599498"/>
              <a:ext cx="3109218" cy="4663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7"/>
            <p:cNvSpPr txBox="1"/>
            <p:nvPr/>
          </p:nvSpPr>
          <p:spPr>
            <a:xfrm>
              <a:off x="7310500" y="1599498"/>
              <a:ext cx="3109218" cy="46638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Gill Sans"/>
                <a:buNone/>
              </a:pPr>
              <a:r>
                <a:rPr b="1" lang="pt-PT" sz="1500">
                  <a:solidFill>
                    <a:schemeClr val="dk1"/>
                  </a:solidFill>
                  <a:latin typeface="Gill Sans"/>
                  <a:ea typeface="Gill Sans"/>
                  <a:cs typeface="Gill Sans"/>
                  <a:sym typeface="Gill Sans"/>
                </a:rPr>
                <a:t>EMPOWERMENT FOR SUSTAINABILITY</a:t>
              </a:r>
              <a:endParaRPr/>
            </a:p>
          </p:txBody>
        </p:sp>
        <p:sp>
          <p:nvSpPr>
            <p:cNvPr id="335" name="Google Shape;335;p7"/>
            <p:cNvSpPr/>
            <p:nvPr/>
          </p:nvSpPr>
          <p:spPr>
            <a:xfrm>
              <a:off x="7300768" y="2143095"/>
              <a:ext cx="3109218" cy="20628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7"/>
            <p:cNvSpPr txBox="1"/>
            <p:nvPr/>
          </p:nvSpPr>
          <p:spPr>
            <a:xfrm>
              <a:off x="7300768" y="2143095"/>
              <a:ext cx="3109218" cy="206286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Gill Sans"/>
                <a:buNone/>
              </a:pPr>
              <a:r>
                <a:rPr b="0" i="0" lang="pt-PT" sz="1600">
                  <a:solidFill>
                    <a:schemeClr val="dk1"/>
                  </a:solidFill>
                  <a:latin typeface="Gill Sans"/>
                  <a:ea typeface="Gill Sans"/>
                  <a:cs typeface="Gill Sans"/>
                  <a:sym typeface="Gill Sans"/>
                </a:rPr>
                <a:t>Encourage companies to adopt sustainable </a:t>
              </a:r>
              <a:r>
                <a:rPr b="1" i="0" lang="pt-PT" sz="1600">
                  <a:solidFill>
                    <a:schemeClr val="dk1"/>
                  </a:solidFill>
                  <a:latin typeface="Gill Sans"/>
                  <a:ea typeface="Gill Sans"/>
                  <a:cs typeface="Gill Sans"/>
                  <a:sym typeface="Gill Sans"/>
                </a:rPr>
                <a:t>practices and sustainability reports </a:t>
              </a:r>
              <a:r>
                <a:rPr b="0" i="0" lang="pt-PT" sz="1600">
                  <a:solidFill>
                    <a:schemeClr val="dk1"/>
                  </a:solidFill>
                  <a:latin typeface="Gill Sans"/>
                  <a:ea typeface="Gill Sans"/>
                  <a:cs typeface="Gill Sans"/>
                  <a:sym typeface="Gill Sans"/>
                </a:rPr>
                <a:t>(12.6)</a:t>
              </a:r>
              <a:endParaRPr/>
            </a:p>
            <a:p>
              <a:pPr indent="0" lvl="0" marL="0" marR="0" rtl="0" algn="l">
                <a:lnSpc>
                  <a:spcPct val="100000"/>
                </a:lnSpc>
                <a:spcBef>
                  <a:spcPts val="560"/>
                </a:spcBef>
                <a:spcAft>
                  <a:spcPts val="0"/>
                </a:spcAft>
                <a:buClr>
                  <a:schemeClr val="dk1"/>
                </a:buClr>
                <a:buSzPts val="1600"/>
                <a:buFont typeface="Gill Sans"/>
                <a:buNone/>
              </a:pPr>
              <a:r>
                <a:rPr b="0" i="0" lang="pt-PT" sz="1600">
                  <a:solidFill>
                    <a:schemeClr val="dk1"/>
                  </a:solidFill>
                  <a:latin typeface="Gill Sans"/>
                  <a:ea typeface="Gill Sans"/>
                  <a:cs typeface="Gill Sans"/>
                  <a:sym typeface="Gill Sans"/>
                </a:rPr>
                <a:t>Awareness for sustainable development and </a:t>
              </a:r>
              <a:r>
                <a:rPr b="1" i="0" lang="pt-PT" sz="1600">
                  <a:solidFill>
                    <a:schemeClr val="dk1"/>
                  </a:solidFill>
                  <a:latin typeface="Gill Sans"/>
                  <a:ea typeface="Gill Sans"/>
                  <a:cs typeface="Gill Sans"/>
                  <a:sym typeface="Gill Sans"/>
                </a:rPr>
                <a:t>lifestyles</a:t>
              </a:r>
              <a:r>
                <a:rPr b="0" i="0" lang="pt-PT" sz="1600">
                  <a:solidFill>
                    <a:schemeClr val="dk1"/>
                  </a:solidFill>
                  <a:latin typeface="Gill Sans"/>
                  <a:ea typeface="Gill Sans"/>
                  <a:cs typeface="Gill Sans"/>
                  <a:sym typeface="Gill Sans"/>
                </a:rPr>
                <a:t> (12.8)</a:t>
              </a:r>
              <a:endParaRPr/>
            </a:p>
            <a:p>
              <a:pPr indent="0" lvl="0" marL="0" marR="0" rtl="0" algn="l">
                <a:lnSpc>
                  <a:spcPct val="100000"/>
                </a:lnSpc>
                <a:spcBef>
                  <a:spcPts val="560"/>
                </a:spcBef>
                <a:spcAft>
                  <a:spcPts val="0"/>
                </a:spcAft>
                <a:buClr>
                  <a:schemeClr val="dk1"/>
                </a:buClr>
                <a:buSzPts val="1600"/>
                <a:buFont typeface="Gill Sans"/>
                <a:buNone/>
              </a:pPr>
              <a:r>
                <a:rPr b="0" i="0" lang="pt-PT" sz="1600">
                  <a:solidFill>
                    <a:schemeClr val="dk1"/>
                  </a:solidFill>
                  <a:latin typeface="Gill Sans"/>
                  <a:ea typeface="Gill Sans"/>
                  <a:cs typeface="Gill Sans"/>
                  <a:sym typeface="Gill Sans"/>
                </a:rPr>
                <a:t>Tools to monitor sustainable development impacts for </a:t>
              </a:r>
              <a:r>
                <a:rPr b="1" i="0" lang="pt-PT" sz="1600">
                  <a:solidFill>
                    <a:schemeClr val="dk1"/>
                  </a:solidFill>
                  <a:latin typeface="Gill Sans"/>
                  <a:ea typeface="Gill Sans"/>
                  <a:cs typeface="Gill Sans"/>
                  <a:sym typeface="Gill Sans"/>
                </a:rPr>
                <a:t>sustainable tourism</a:t>
              </a:r>
              <a:r>
                <a:rPr b="0" i="0" lang="pt-PT" sz="1600">
                  <a:solidFill>
                    <a:schemeClr val="dk1"/>
                  </a:solidFill>
                  <a:latin typeface="Gill Sans"/>
                  <a:ea typeface="Gill Sans"/>
                  <a:cs typeface="Gill Sans"/>
                  <a:sym typeface="Gill Sans"/>
                </a:rPr>
                <a:t> (12.b)</a:t>
              </a:r>
              <a:endParaRPr b="1" i="1" sz="1600">
                <a:solidFill>
                  <a:schemeClr val="dk1"/>
                </a:solidFill>
                <a:latin typeface="Gill Sans"/>
                <a:ea typeface="Gill Sans"/>
                <a:cs typeface="Gill Sans"/>
                <a:sym typeface="Gill San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8"/>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EUROPEAN CONSUMER AGENDA 2020-2025</a:t>
            </a:r>
            <a:endParaRPr/>
          </a:p>
        </p:txBody>
      </p:sp>
      <p:sp>
        <p:nvSpPr>
          <p:cNvPr id="342" name="Google Shape;342;p8"/>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43" name="Google Shape;343;p8"/>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344" name="Google Shape;344;p8"/>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345" name="Google Shape;345;p8"/>
          <p:cNvSpPr txBox="1"/>
          <p:nvPr>
            <p:ph idx="1" type="body"/>
          </p:nvPr>
        </p:nvSpPr>
        <p:spPr>
          <a:xfrm>
            <a:off x="468086" y="2296216"/>
            <a:ext cx="11420092" cy="393370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Strengthening consumer resilience for sustainable recovery </a:t>
            </a:r>
            <a:r>
              <a:rPr lang="pt-PT">
                <a:solidFill>
                  <a:schemeClr val="dk1"/>
                </a:solidFill>
              </a:rPr>
              <a:t>(COM(2020) 696final)</a:t>
            </a:r>
            <a:endParaRPr/>
          </a:p>
          <a:p>
            <a:pPr indent="-306000" lvl="0" marL="306000" rtl="0" algn="l">
              <a:spcBef>
                <a:spcPts val="1060"/>
              </a:spcBef>
              <a:spcAft>
                <a:spcPts val="0"/>
              </a:spcAft>
              <a:buSzPts val="2116"/>
              <a:buChar char="◼"/>
            </a:pPr>
            <a:r>
              <a:rPr lang="pt-PT" sz="2300">
                <a:solidFill>
                  <a:schemeClr val="dk1"/>
                </a:solidFill>
              </a:rPr>
              <a:t>Empower european consumers to play an </a:t>
            </a:r>
            <a:r>
              <a:rPr b="1" lang="pt-PT" sz="2300">
                <a:solidFill>
                  <a:srgbClr val="238580"/>
                </a:solidFill>
              </a:rPr>
              <a:t>active role </a:t>
            </a:r>
            <a:r>
              <a:rPr lang="pt-PT" sz="2300">
                <a:solidFill>
                  <a:schemeClr val="dk1"/>
                </a:solidFill>
              </a:rPr>
              <a:t>in the green and digital transition</a:t>
            </a:r>
            <a:endParaRPr sz="2300">
              <a:solidFill>
                <a:schemeClr val="dk1"/>
              </a:solidFill>
            </a:endParaRPr>
          </a:p>
          <a:p>
            <a:pPr indent="-306000" lvl="0" marL="306000" rtl="0" algn="l">
              <a:spcBef>
                <a:spcPts val="1060"/>
              </a:spcBef>
              <a:spcAft>
                <a:spcPts val="0"/>
              </a:spcAft>
              <a:buSzPts val="2116"/>
              <a:buChar char="◼"/>
            </a:pPr>
            <a:r>
              <a:rPr lang="pt-PT" sz="2300">
                <a:solidFill>
                  <a:schemeClr val="dk1"/>
                </a:solidFill>
              </a:rPr>
              <a:t>Five key priority areas: 1) Green transition; 2) Digital transformation; 3) Redress and enforcement of consumer rights; 4) Specific needs of certain consumer groups; 5) International cooperation</a:t>
            </a:r>
            <a:endParaRPr/>
          </a:p>
          <a:p>
            <a:pPr indent="-171634" lvl="0" marL="306000" rtl="0" algn="l">
              <a:spcBef>
                <a:spcPts val="1060"/>
              </a:spcBef>
              <a:spcAft>
                <a:spcPts val="0"/>
              </a:spcAft>
              <a:buSzPts val="2116"/>
              <a:buNone/>
            </a:pPr>
            <a:r>
              <a:t/>
            </a:r>
            <a:endParaRPr sz="2300">
              <a:solidFill>
                <a:schemeClr val="dk1"/>
              </a:solidFill>
            </a:endParaRPr>
          </a:p>
          <a:p>
            <a:pPr indent="-159950" lvl="0" marL="306000" rtl="0" algn="l">
              <a:spcBef>
                <a:spcPts val="1100"/>
              </a:spcBef>
              <a:spcAft>
                <a:spcPts val="0"/>
              </a:spcAft>
              <a:buSzPts val="2300"/>
              <a:buNone/>
            </a:pPr>
            <a:r>
              <a:t/>
            </a:r>
            <a:endParaRPr sz="2500">
              <a:solidFill>
                <a:schemeClr val="dk1"/>
              </a:solidFill>
            </a:endParaRPr>
          </a:p>
        </p:txBody>
      </p:sp>
      <p:grpSp>
        <p:nvGrpSpPr>
          <p:cNvPr id="346" name="Google Shape;346;p8"/>
          <p:cNvGrpSpPr/>
          <p:nvPr/>
        </p:nvGrpSpPr>
        <p:grpSpPr>
          <a:xfrm>
            <a:off x="1595347" y="5351059"/>
            <a:ext cx="3827370" cy="878865"/>
            <a:chOff x="1062320" y="5881420"/>
            <a:chExt cx="3827370" cy="878865"/>
          </a:xfrm>
        </p:grpSpPr>
        <p:pic>
          <p:nvPicPr>
            <p:cNvPr id="347" name="Google Shape;347;p8"/>
            <p:cNvPicPr preferRelativeResize="0"/>
            <p:nvPr/>
          </p:nvPicPr>
          <p:blipFill rotWithShape="1">
            <a:blip r:embed="rId3">
              <a:alphaModFix/>
            </a:blip>
            <a:srcRect b="0" l="0" r="0" t="0"/>
            <a:stretch/>
          </p:blipFill>
          <p:spPr>
            <a:xfrm>
              <a:off x="1062320" y="5881420"/>
              <a:ext cx="561045" cy="865612"/>
            </a:xfrm>
            <a:prstGeom prst="rect">
              <a:avLst/>
            </a:prstGeom>
            <a:noFill/>
            <a:ln>
              <a:noFill/>
            </a:ln>
          </p:spPr>
        </p:pic>
        <p:pic>
          <p:nvPicPr>
            <p:cNvPr id="348" name="Google Shape;348;p8"/>
            <p:cNvPicPr preferRelativeResize="0"/>
            <p:nvPr/>
          </p:nvPicPr>
          <p:blipFill rotWithShape="1">
            <a:blip r:embed="rId4">
              <a:alphaModFix/>
            </a:blip>
            <a:srcRect b="0" l="0" r="0" t="0"/>
            <a:stretch/>
          </p:blipFill>
          <p:spPr>
            <a:xfrm>
              <a:off x="1708217" y="5981264"/>
              <a:ext cx="673645" cy="765768"/>
            </a:xfrm>
            <a:prstGeom prst="rect">
              <a:avLst/>
            </a:prstGeom>
            <a:noFill/>
            <a:ln>
              <a:noFill/>
            </a:ln>
          </p:spPr>
        </p:pic>
        <p:pic>
          <p:nvPicPr>
            <p:cNvPr id="349" name="Google Shape;349;p8"/>
            <p:cNvPicPr preferRelativeResize="0"/>
            <p:nvPr/>
          </p:nvPicPr>
          <p:blipFill rotWithShape="1">
            <a:blip r:embed="rId5">
              <a:alphaModFix/>
            </a:blip>
            <a:srcRect b="0" l="0" r="0" t="0"/>
            <a:stretch/>
          </p:blipFill>
          <p:spPr>
            <a:xfrm>
              <a:off x="2495713" y="5981264"/>
              <a:ext cx="572222" cy="765768"/>
            </a:xfrm>
            <a:prstGeom prst="rect">
              <a:avLst/>
            </a:prstGeom>
            <a:noFill/>
            <a:ln>
              <a:noFill/>
            </a:ln>
          </p:spPr>
        </p:pic>
        <p:pic>
          <p:nvPicPr>
            <p:cNvPr id="350" name="Google Shape;350;p8"/>
            <p:cNvPicPr preferRelativeResize="0"/>
            <p:nvPr/>
          </p:nvPicPr>
          <p:blipFill rotWithShape="1">
            <a:blip r:embed="rId6">
              <a:alphaModFix/>
            </a:blip>
            <a:srcRect b="0" l="0" r="0" t="0"/>
            <a:stretch/>
          </p:blipFill>
          <p:spPr>
            <a:xfrm>
              <a:off x="3317663" y="5935293"/>
              <a:ext cx="603548" cy="824992"/>
            </a:xfrm>
            <a:prstGeom prst="rect">
              <a:avLst/>
            </a:prstGeom>
            <a:noFill/>
            <a:ln>
              <a:noFill/>
            </a:ln>
          </p:spPr>
        </p:pic>
        <p:pic>
          <p:nvPicPr>
            <p:cNvPr id="351" name="Google Shape;351;p8"/>
            <p:cNvPicPr preferRelativeResize="0"/>
            <p:nvPr/>
          </p:nvPicPr>
          <p:blipFill rotWithShape="1">
            <a:blip r:embed="rId7">
              <a:alphaModFix/>
            </a:blip>
            <a:srcRect b="0" l="0" r="0" t="0"/>
            <a:stretch/>
          </p:blipFill>
          <p:spPr>
            <a:xfrm>
              <a:off x="4072878" y="5935293"/>
              <a:ext cx="816812" cy="811739"/>
            </a:xfrm>
            <a:prstGeom prst="rect">
              <a:avLst/>
            </a:prstGeom>
            <a:noFill/>
            <a:ln>
              <a:noFill/>
            </a:ln>
          </p:spPr>
        </p:pic>
      </p:grpSp>
      <p:pic>
        <p:nvPicPr>
          <p:cNvPr id="352" name="Google Shape;352;p8"/>
          <p:cNvPicPr preferRelativeResize="0"/>
          <p:nvPr/>
        </p:nvPicPr>
        <p:blipFill rotWithShape="1">
          <a:blip r:embed="rId8">
            <a:alphaModFix/>
          </a:blip>
          <a:srcRect b="0" l="1" r="2569" t="0"/>
          <a:stretch/>
        </p:blipFill>
        <p:spPr>
          <a:xfrm>
            <a:off x="6905352" y="4781154"/>
            <a:ext cx="3002457" cy="17386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9"/>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EUROPEAN CONSUMER AGENDA 2020-2025</a:t>
            </a:r>
            <a:endParaRPr/>
          </a:p>
        </p:txBody>
      </p:sp>
      <p:sp>
        <p:nvSpPr>
          <p:cNvPr id="358" name="Google Shape;358;p9"/>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59" name="Google Shape;359;p9"/>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360" name="Google Shape;360;p9"/>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361" name="Google Shape;361;p9"/>
          <p:cNvPicPr preferRelativeResize="0"/>
          <p:nvPr/>
        </p:nvPicPr>
        <p:blipFill rotWithShape="1">
          <a:blip r:embed="rId3">
            <a:alphaModFix/>
          </a:blip>
          <a:srcRect b="0" l="1470" r="1813" t="0"/>
          <a:stretch/>
        </p:blipFill>
        <p:spPr>
          <a:xfrm>
            <a:off x="581191" y="2316480"/>
            <a:ext cx="6193972" cy="3742255"/>
          </a:xfrm>
          <a:prstGeom prst="rect">
            <a:avLst/>
          </a:prstGeom>
          <a:noFill/>
          <a:ln>
            <a:noFill/>
          </a:ln>
        </p:spPr>
      </p:pic>
      <p:sp>
        <p:nvSpPr>
          <p:cNvPr id="362" name="Google Shape;362;p9"/>
          <p:cNvSpPr txBox="1"/>
          <p:nvPr>
            <p:ph idx="1" type="body"/>
          </p:nvPr>
        </p:nvSpPr>
        <p:spPr>
          <a:xfrm>
            <a:off x="7388913" y="3058886"/>
            <a:ext cx="4221894" cy="309695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Addressing specific consumer needs: support to </a:t>
            </a:r>
            <a:r>
              <a:rPr i="1" lang="pt-PT" sz="2300">
                <a:solidFill>
                  <a:schemeClr val="dk1"/>
                </a:solidFill>
              </a:rPr>
              <a:t>“initiatives providing </a:t>
            </a:r>
            <a:r>
              <a:rPr b="1" i="1" lang="pt-PT" sz="2300">
                <a:solidFill>
                  <a:srgbClr val="1A9649"/>
                </a:solidFill>
              </a:rPr>
              <a:t>local advice to consumers</a:t>
            </a:r>
            <a:r>
              <a:rPr i="1" lang="pt-PT" sz="2300">
                <a:solidFill>
                  <a:schemeClr val="dk1"/>
                </a:solidFill>
              </a:rPr>
              <a:t>, who for structural or personal reasons do not have access to support and information provided online or at central information offices”</a:t>
            </a:r>
            <a:r>
              <a:rPr lang="pt-PT" sz="2300">
                <a:solidFill>
                  <a:schemeClr val="dk1"/>
                </a:solidFill>
              </a:rPr>
              <a:t>, including in remote areas</a:t>
            </a:r>
            <a:endParaRPr sz="2300">
              <a:solidFill>
                <a:schemeClr val="dk1"/>
              </a:solidFill>
            </a:endParaRPr>
          </a:p>
          <a:p>
            <a:pPr indent="-159950" lvl="0" marL="306000" rtl="0" algn="l">
              <a:spcBef>
                <a:spcPts val="1100"/>
              </a:spcBef>
              <a:spcAft>
                <a:spcPts val="0"/>
              </a:spcAft>
              <a:buSzPts val="2300"/>
              <a:buNone/>
            </a:pPr>
            <a:r>
              <a:t/>
            </a:r>
            <a:endParaRPr sz="25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0"/>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EMPOWERING CONSUMERS</a:t>
            </a:r>
            <a:endParaRPr/>
          </a:p>
        </p:txBody>
      </p:sp>
      <p:sp>
        <p:nvSpPr>
          <p:cNvPr id="368" name="Google Shape;368;p10"/>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69" name="Google Shape;369;p10"/>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370" name="Google Shape;370;p10"/>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371" name="Google Shape;371;p10"/>
          <p:cNvSpPr txBox="1"/>
          <p:nvPr>
            <p:ph idx="1" type="body"/>
          </p:nvPr>
        </p:nvSpPr>
        <p:spPr>
          <a:xfrm>
            <a:off x="478972" y="2620637"/>
            <a:ext cx="11306985" cy="1387432"/>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Empowering consumers for the green transition through better </a:t>
            </a:r>
            <a:r>
              <a:rPr lang="pt-PT" sz="2300" u="sng">
                <a:solidFill>
                  <a:schemeClr val="dk1"/>
                </a:solidFill>
              </a:rPr>
              <a:t>protection against unfair practices</a:t>
            </a:r>
            <a:r>
              <a:rPr lang="pt-PT" sz="2300">
                <a:solidFill>
                  <a:schemeClr val="dk1"/>
                </a:solidFill>
              </a:rPr>
              <a:t> and through </a:t>
            </a:r>
            <a:r>
              <a:rPr lang="pt-PT" sz="2300" u="sng">
                <a:solidFill>
                  <a:schemeClr val="dk1"/>
                </a:solidFill>
              </a:rPr>
              <a:t>better information</a:t>
            </a:r>
            <a:r>
              <a:rPr lang="pt-PT" sz="2300">
                <a:solidFill>
                  <a:schemeClr val="dk1"/>
                </a:solidFill>
              </a:rPr>
              <a:t> (Directive EU 2024/825)</a:t>
            </a:r>
            <a:endParaRPr/>
          </a:p>
          <a:p>
            <a:pPr indent="-306000" lvl="0" marL="306000" rtl="0" algn="l">
              <a:spcBef>
                <a:spcPts val="1060"/>
              </a:spcBef>
              <a:spcAft>
                <a:spcPts val="0"/>
              </a:spcAft>
              <a:buSzPts val="2116"/>
              <a:buChar char="◼"/>
            </a:pPr>
            <a:r>
              <a:rPr i="1" lang="pt-PT" sz="2300">
                <a:solidFill>
                  <a:schemeClr val="dk1"/>
                </a:solidFill>
              </a:rPr>
              <a:t>“Empowering consumers for the green transition means giving European citizens the tools to make </a:t>
            </a:r>
            <a:r>
              <a:rPr b="1" i="1" lang="pt-PT" sz="2300">
                <a:solidFill>
                  <a:schemeClr val="dk1"/>
                </a:solidFill>
              </a:rPr>
              <a:t>informed choices </a:t>
            </a:r>
            <a:r>
              <a:rPr i="1" lang="pt-PT" sz="2300">
                <a:solidFill>
                  <a:schemeClr val="dk1"/>
                </a:solidFill>
              </a:rPr>
              <a:t>and </a:t>
            </a:r>
            <a:r>
              <a:rPr b="1" i="1" lang="pt-PT" sz="2300">
                <a:solidFill>
                  <a:schemeClr val="dk1"/>
                </a:solidFill>
              </a:rPr>
              <a:t>preventing practices </a:t>
            </a:r>
            <a:r>
              <a:rPr i="1" lang="pt-PT" sz="2300">
                <a:solidFill>
                  <a:schemeClr val="dk1"/>
                </a:solidFill>
              </a:rPr>
              <a:t>such as greenwashing and early obsolescence from being used in the single market” </a:t>
            </a:r>
            <a:r>
              <a:rPr lang="pt-PT">
                <a:solidFill>
                  <a:schemeClr val="dk1"/>
                </a:solidFill>
              </a:rPr>
              <a:t>( Vera Jourová)</a:t>
            </a:r>
            <a:endParaRPr>
              <a:solidFill>
                <a:schemeClr val="dk1"/>
              </a:solidFill>
            </a:endParaRPr>
          </a:p>
        </p:txBody>
      </p:sp>
      <p:pic>
        <p:nvPicPr>
          <p:cNvPr id="372" name="Google Shape;372;p10"/>
          <p:cNvPicPr preferRelativeResize="0"/>
          <p:nvPr/>
        </p:nvPicPr>
        <p:blipFill rotWithShape="1">
          <a:blip r:embed="rId3">
            <a:alphaModFix/>
          </a:blip>
          <a:srcRect b="0" l="0" r="0" t="0"/>
          <a:stretch/>
        </p:blipFill>
        <p:spPr>
          <a:xfrm>
            <a:off x="486042" y="4651780"/>
            <a:ext cx="2839787" cy="1734946"/>
          </a:xfrm>
          <a:prstGeom prst="rect">
            <a:avLst/>
          </a:prstGeom>
          <a:noFill/>
          <a:ln>
            <a:noFill/>
          </a:ln>
        </p:spPr>
      </p:pic>
      <p:grpSp>
        <p:nvGrpSpPr>
          <p:cNvPr id="373" name="Google Shape;373;p10"/>
          <p:cNvGrpSpPr/>
          <p:nvPr/>
        </p:nvGrpSpPr>
        <p:grpSpPr>
          <a:xfrm>
            <a:off x="3605613" y="5124343"/>
            <a:ext cx="8334549" cy="1162960"/>
            <a:chOff x="2443" y="403102"/>
            <a:chExt cx="8334549" cy="1162960"/>
          </a:xfrm>
        </p:grpSpPr>
        <p:sp>
          <p:nvSpPr>
            <p:cNvPr id="374" name="Google Shape;374;p10"/>
            <p:cNvSpPr/>
            <p:nvPr/>
          </p:nvSpPr>
          <p:spPr>
            <a:xfrm>
              <a:off x="2443" y="403102"/>
              <a:ext cx="1938267" cy="116296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0"/>
            <p:cNvSpPr txBox="1"/>
            <p:nvPr/>
          </p:nvSpPr>
          <p:spPr>
            <a:xfrm>
              <a:off x="2443" y="403102"/>
              <a:ext cx="1938267" cy="116296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5E8C2C"/>
                </a:buClr>
                <a:buSzPts val="1800"/>
                <a:buFont typeface="Gill Sans"/>
                <a:buNone/>
              </a:pPr>
              <a:r>
                <a:rPr lang="pt-PT" sz="1800">
                  <a:solidFill>
                    <a:srgbClr val="5E8C2C"/>
                  </a:solidFill>
                  <a:latin typeface="Gill Sans"/>
                  <a:ea typeface="Gill Sans"/>
                  <a:cs typeface="Gill Sans"/>
                  <a:sym typeface="Gill Sans"/>
                </a:rPr>
                <a:t>Reliable information on durability and reparability</a:t>
              </a:r>
              <a:endParaRPr sz="1800">
                <a:solidFill>
                  <a:srgbClr val="5E8C2C"/>
                </a:solidFill>
                <a:latin typeface="Gill Sans"/>
                <a:ea typeface="Gill Sans"/>
                <a:cs typeface="Gill Sans"/>
                <a:sym typeface="Gill Sans"/>
              </a:endParaRPr>
            </a:p>
          </p:txBody>
        </p:sp>
        <p:sp>
          <p:nvSpPr>
            <p:cNvPr id="376" name="Google Shape;376;p10"/>
            <p:cNvSpPr/>
            <p:nvPr/>
          </p:nvSpPr>
          <p:spPr>
            <a:xfrm>
              <a:off x="2134537" y="403102"/>
              <a:ext cx="1938267" cy="116296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0"/>
            <p:cNvSpPr txBox="1"/>
            <p:nvPr/>
          </p:nvSpPr>
          <p:spPr>
            <a:xfrm>
              <a:off x="2134537" y="403102"/>
              <a:ext cx="1938267" cy="116296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5E8C2C"/>
                </a:buClr>
                <a:buSzPts val="1800"/>
                <a:buFont typeface="Gill Sans"/>
                <a:buNone/>
              </a:pPr>
              <a:r>
                <a:rPr lang="pt-PT" sz="1800">
                  <a:solidFill>
                    <a:srgbClr val="5E8C2C"/>
                  </a:solidFill>
                  <a:latin typeface="Gill Sans"/>
                  <a:ea typeface="Gill Sans"/>
                  <a:cs typeface="Gill Sans"/>
                  <a:sym typeface="Gill Sans"/>
                </a:rPr>
                <a:t>Trusted information on product sustainability</a:t>
              </a:r>
              <a:endParaRPr sz="1800">
                <a:solidFill>
                  <a:srgbClr val="5E8C2C"/>
                </a:solidFill>
                <a:latin typeface="Gill Sans"/>
                <a:ea typeface="Gill Sans"/>
                <a:cs typeface="Gill Sans"/>
                <a:sym typeface="Gill Sans"/>
              </a:endParaRPr>
            </a:p>
          </p:txBody>
        </p:sp>
        <p:sp>
          <p:nvSpPr>
            <p:cNvPr id="378" name="Google Shape;378;p10"/>
            <p:cNvSpPr/>
            <p:nvPr/>
          </p:nvSpPr>
          <p:spPr>
            <a:xfrm>
              <a:off x="4266631" y="403102"/>
              <a:ext cx="1938267" cy="116296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0"/>
            <p:cNvSpPr txBox="1"/>
            <p:nvPr/>
          </p:nvSpPr>
          <p:spPr>
            <a:xfrm>
              <a:off x="4266631" y="403102"/>
              <a:ext cx="1938267" cy="116296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5E8C2C"/>
                </a:buClr>
                <a:buSzPts val="1800"/>
                <a:buFont typeface="Gill Sans"/>
                <a:buNone/>
              </a:pPr>
              <a:r>
                <a:rPr lang="pt-PT" sz="1800">
                  <a:solidFill>
                    <a:srgbClr val="5E8C2C"/>
                  </a:solidFill>
                  <a:latin typeface="Gill Sans"/>
                  <a:ea typeface="Gill Sans"/>
                  <a:cs typeface="Gill Sans"/>
                  <a:sym typeface="Gill Sans"/>
                </a:rPr>
                <a:t>Transparency on early obsolescence</a:t>
              </a:r>
              <a:endParaRPr sz="1800">
                <a:solidFill>
                  <a:srgbClr val="5E8C2C"/>
                </a:solidFill>
                <a:latin typeface="Gill Sans"/>
                <a:ea typeface="Gill Sans"/>
                <a:cs typeface="Gill Sans"/>
                <a:sym typeface="Gill Sans"/>
              </a:endParaRPr>
            </a:p>
          </p:txBody>
        </p:sp>
        <p:sp>
          <p:nvSpPr>
            <p:cNvPr id="380" name="Google Shape;380;p10"/>
            <p:cNvSpPr/>
            <p:nvPr/>
          </p:nvSpPr>
          <p:spPr>
            <a:xfrm>
              <a:off x="6398725" y="403102"/>
              <a:ext cx="1938267" cy="116296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0"/>
            <p:cNvSpPr txBox="1"/>
            <p:nvPr/>
          </p:nvSpPr>
          <p:spPr>
            <a:xfrm>
              <a:off x="6398725" y="403102"/>
              <a:ext cx="1938267" cy="116296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5E8C2C"/>
                </a:buClr>
                <a:buSzPts val="1800"/>
                <a:buFont typeface="Gill Sans"/>
                <a:buNone/>
              </a:pPr>
              <a:r>
                <a:rPr lang="pt-PT" sz="1800">
                  <a:solidFill>
                    <a:srgbClr val="5E8C2C"/>
                  </a:solidFill>
                  <a:latin typeface="Gill Sans"/>
                  <a:ea typeface="Gill Sans"/>
                  <a:cs typeface="Gill Sans"/>
                  <a:sym typeface="Gill Sans"/>
                </a:rPr>
                <a:t>A verified sustainability label</a:t>
              </a:r>
              <a:endParaRPr sz="1800">
                <a:solidFill>
                  <a:srgbClr val="5E8C2C"/>
                </a:solidFill>
                <a:latin typeface="Gill Sans"/>
                <a:ea typeface="Gill Sans"/>
                <a:cs typeface="Gill Sans"/>
                <a:sym typeface="Gill Sans"/>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1"/>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EUROPEAN COMMITTEE OF THE REGIONS (C</a:t>
            </a:r>
            <a:r>
              <a:rPr lang="pt-PT" sz="1800"/>
              <a:t>O</a:t>
            </a:r>
            <a:r>
              <a:rPr lang="pt-PT"/>
              <a:t>R)</a:t>
            </a:r>
            <a:endParaRPr/>
          </a:p>
        </p:txBody>
      </p:sp>
      <p:sp>
        <p:nvSpPr>
          <p:cNvPr id="387" name="Google Shape;387;p11"/>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88" name="Google Shape;388;p11"/>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389" name="Google Shape;389;p11"/>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390" name="Google Shape;390;p11"/>
          <p:cNvSpPr txBox="1"/>
          <p:nvPr>
            <p:ph idx="1" type="body"/>
          </p:nvPr>
        </p:nvSpPr>
        <p:spPr>
          <a:xfrm>
            <a:off x="468087" y="2368139"/>
            <a:ext cx="8991600" cy="393370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Advisory body representing Europe's regional and local authorities</a:t>
            </a:r>
            <a:endParaRPr/>
          </a:p>
          <a:p>
            <a:pPr indent="-306000" lvl="0" marL="306000" rtl="0" algn="l">
              <a:spcBef>
                <a:spcPts val="1060"/>
              </a:spcBef>
              <a:spcAft>
                <a:spcPts val="0"/>
              </a:spcAft>
              <a:buSzPts val="2116"/>
              <a:buChar char="◼"/>
            </a:pPr>
            <a:r>
              <a:rPr lang="pt-PT" sz="2300">
                <a:solidFill>
                  <a:schemeClr val="dk1"/>
                </a:solidFill>
              </a:rPr>
              <a:t>Opinion of the CoR on the New Consumer Agenda </a:t>
            </a:r>
            <a:r>
              <a:rPr lang="pt-PT">
                <a:solidFill>
                  <a:schemeClr val="dk1"/>
                </a:solidFill>
              </a:rPr>
              <a:t>(2022/C 61/07): </a:t>
            </a:r>
            <a:r>
              <a:rPr b="1" lang="pt-PT" sz="2300">
                <a:solidFill>
                  <a:schemeClr val="dk1"/>
                </a:solidFill>
              </a:rPr>
              <a:t>involvement of local and regional  authorities</a:t>
            </a:r>
            <a:r>
              <a:rPr lang="pt-PT" sz="2300">
                <a:solidFill>
                  <a:schemeClr val="dk1"/>
                </a:solidFill>
              </a:rPr>
              <a:t> </a:t>
            </a:r>
            <a:r>
              <a:rPr b="1" lang="pt-PT" sz="2300">
                <a:solidFill>
                  <a:schemeClr val="dk1"/>
                </a:solidFill>
              </a:rPr>
              <a:t>in empowering consumers</a:t>
            </a:r>
            <a:r>
              <a:rPr lang="pt-PT" sz="2300">
                <a:solidFill>
                  <a:schemeClr val="dk1"/>
                </a:solidFill>
              </a:rPr>
              <a:t> for the ecological transition (</a:t>
            </a:r>
            <a:r>
              <a:rPr lang="pt-PT" sz="2300" u="sng">
                <a:solidFill>
                  <a:schemeClr val="dk1"/>
                </a:solidFill>
              </a:rPr>
              <a:t>information</a:t>
            </a:r>
            <a:r>
              <a:rPr lang="pt-PT" sz="2300">
                <a:solidFill>
                  <a:schemeClr val="dk1"/>
                </a:solidFill>
              </a:rPr>
              <a:t> spreading, promotion of new consumption </a:t>
            </a:r>
            <a:r>
              <a:rPr lang="pt-PT" sz="2300" u="sng">
                <a:solidFill>
                  <a:schemeClr val="dk1"/>
                </a:solidFill>
              </a:rPr>
              <a:t>patterns and behaviors</a:t>
            </a:r>
            <a:r>
              <a:rPr lang="pt-PT" sz="2300">
                <a:solidFill>
                  <a:schemeClr val="dk1"/>
                </a:solidFill>
              </a:rPr>
              <a:t>, consumer </a:t>
            </a:r>
            <a:r>
              <a:rPr lang="pt-PT" sz="2300" u="sng">
                <a:solidFill>
                  <a:schemeClr val="dk1"/>
                </a:solidFill>
              </a:rPr>
              <a:t>education</a:t>
            </a:r>
            <a:r>
              <a:rPr lang="pt-PT" sz="2300">
                <a:solidFill>
                  <a:schemeClr val="dk1"/>
                </a:solidFill>
              </a:rPr>
              <a:t>, creation of </a:t>
            </a:r>
            <a:r>
              <a:rPr lang="pt-PT" sz="2300" u="sng">
                <a:solidFill>
                  <a:schemeClr val="dk1"/>
                </a:solidFill>
              </a:rPr>
              <a:t>financial incentives</a:t>
            </a:r>
            <a:r>
              <a:rPr lang="pt-PT" sz="2300">
                <a:solidFill>
                  <a:schemeClr val="dk1"/>
                </a:solidFill>
              </a:rPr>
              <a:t> for environmental progress and support for </a:t>
            </a:r>
            <a:r>
              <a:rPr lang="pt-PT" sz="2300" u="sng">
                <a:solidFill>
                  <a:schemeClr val="dk1"/>
                </a:solidFill>
              </a:rPr>
              <a:t>SMEs and small local producers</a:t>
            </a:r>
            <a:r>
              <a:rPr lang="pt-PT" sz="2300">
                <a:solidFill>
                  <a:schemeClr val="dk1"/>
                </a:solidFill>
              </a:rPr>
              <a:t> in this transition)</a:t>
            </a:r>
            <a:endParaRPr sz="2300">
              <a:solidFill>
                <a:schemeClr val="dk1"/>
              </a:solidFill>
            </a:endParaRPr>
          </a:p>
          <a:p>
            <a:pPr indent="-306000" lvl="0" marL="306000" rtl="0" algn="l">
              <a:spcBef>
                <a:spcPts val="1060"/>
              </a:spcBef>
              <a:spcAft>
                <a:spcPts val="0"/>
              </a:spcAft>
              <a:buSzPts val="2116"/>
              <a:buChar char="◼"/>
            </a:pPr>
            <a:r>
              <a:rPr lang="pt-PT" sz="2300">
                <a:solidFill>
                  <a:schemeClr val="dk1"/>
                </a:solidFill>
              </a:rPr>
              <a:t>“Green Deal Going Local” working group: </a:t>
            </a:r>
            <a:r>
              <a:rPr lang="pt-PT" sz="2300">
                <a:solidFill>
                  <a:srgbClr val="00844C"/>
                </a:solidFill>
              </a:rPr>
              <a:t>place cities and regions at the heart of policies</a:t>
            </a:r>
            <a:endParaRPr sz="2300">
              <a:solidFill>
                <a:srgbClr val="00844C"/>
              </a:solidFill>
            </a:endParaRPr>
          </a:p>
        </p:txBody>
      </p:sp>
      <p:pic>
        <p:nvPicPr>
          <p:cNvPr id="391" name="Google Shape;391;p11"/>
          <p:cNvPicPr preferRelativeResize="0"/>
          <p:nvPr/>
        </p:nvPicPr>
        <p:blipFill rotWithShape="1">
          <a:blip r:embed="rId3">
            <a:alphaModFix/>
          </a:blip>
          <a:srcRect b="0" l="0" r="0" t="0"/>
          <a:stretch/>
        </p:blipFill>
        <p:spPr>
          <a:xfrm>
            <a:off x="9737055" y="2368139"/>
            <a:ext cx="1986858" cy="1571973"/>
          </a:xfrm>
          <a:prstGeom prst="rect">
            <a:avLst/>
          </a:prstGeom>
          <a:noFill/>
          <a:ln>
            <a:noFill/>
          </a:ln>
        </p:spPr>
      </p:pic>
      <p:pic>
        <p:nvPicPr>
          <p:cNvPr id="392" name="Google Shape;392;p11"/>
          <p:cNvPicPr preferRelativeResize="0"/>
          <p:nvPr/>
        </p:nvPicPr>
        <p:blipFill rotWithShape="1">
          <a:blip r:embed="rId4">
            <a:alphaModFix/>
          </a:blip>
          <a:srcRect b="0" l="0" r="0" t="0"/>
          <a:stretch/>
        </p:blipFill>
        <p:spPr>
          <a:xfrm>
            <a:off x="9705395" y="4553356"/>
            <a:ext cx="2018518" cy="134664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2"/>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SDG LOCALIZATION</a:t>
            </a:r>
            <a:endParaRPr/>
          </a:p>
        </p:txBody>
      </p:sp>
      <p:sp>
        <p:nvSpPr>
          <p:cNvPr id="398" name="Google Shape;398;p12"/>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399" name="Google Shape;399;p12"/>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00" name="Google Shape;400;p12"/>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401" name="Google Shape;401;p12"/>
          <p:cNvSpPr txBox="1"/>
          <p:nvPr>
            <p:ph idx="1" type="body"/>
          </p:nvPr>
        </p:nvSpPr>
        <p:spPr>
          <a:xfrm>
            <a:off x="2594158" y="2911592"/>
            <a:ext cx="9294018" cy="370526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Transforming the SDGs into reality </a:t>
            </a:r>
            <a:r>
              <a:rPr lang="pt-PT" sz="2300">
                <a:solidFill>
                  <a:srgbClr val="E63D2A"/>
                </a:solidFill>
              </a:rPr>
              <a:t>at the local level</a:t>
            </a:r>
            <a:r>
              <a:rPr lang="pt-PT" sz="2300">
                <a:solidFill>
                  <a:schemeClr val="dk1"/>
                </a:solidFill>
              </a:rPr>
              <a:t>, in line with communities’ priorities</a:t>
            </a:r>
            <a:endParaRPr/>
          </a:p>
          <a:p>
            <a:pPr indent="-306000" lvl="0" marL="306000" rtl="0" algn="l">
              <a:spcBef>
                <a:spcPts val="1060"/>
              </a:spcBef>
              <a:spcAft>
                <a:spcPts val="0"/>
              </a:spcAft>
              <a:buSzPts val="2116"/>
              <a:buChar char="◼"/>
            </a:pPr>
            <a:r>
              <a:rPr i="1" lang="pt-PT" sz="2300">
                <a:solidFill>
                  <a:schemeClr val="dk1"/>
                </a:solidFill>
              </a:rPr>
              <a:t>“The SDGs localization is the process of translating the 2030 Agenda for Sustainable Development within the local context and challenges, defining, implementing and monitoring local actions and strategies that contribute to the global achievement of the SDGs” </a:t>
            </a:r>
            <a:r>
              <a:rPr lang="pt-PT">
                <a:solidFill>
                  <a:schemeClr val="dk1"/>
                </a:solidFill>
              </a:rPr>
              <a:t>(Urban Data Platform Plus)</a:t>
            </a:r>
            <a:endParaRPr>
              <a:solidFill>
                <a:schemeClr val="dk1"/>
              </a:solidFill>
            </a:endParaRPr>
          </a:p>
          <a:p>
            <a:pPr indent="-306000" lvl="0" marL="306000" rtl="0" algn="l">
              <a:spcBef>
                <a:spcPts val="1060"/>
              </a:spcBef>
              <a:spcAft>
                <a:spcPts val="0"/>
              </a:spcAft>
              <a:buSzPts val="2116"/>
              <a:buChar char="◼"/>
            </a:pPr>
            <a:r>
              <a:rPr lang="pt-PT" sz="2300">
                <a:solidFill>
                  <a:schemeClr val="dk1"/>
                </a:solidFill>
              </a:rPr>
              <a:t>It is estimated that 65% of the 169 targets set for the SDGs will not be achieved without the </a:t>
            </a:r>
            <a:r>
              <a:rPr b="1" lang="pt-PT" sz="2300">
                <a:solidFill>
                  <a:schemeClr val="dk1"/>
                </a:solidFill>
              </a:rPr>
              <a:t>concrete involvement of regional and local governments </a:t>
            </a:r>
            <a:r>
              <a:rPr lang="pt-PT">
                <a:solidFill>
                  <a:schemeClr val="dk1"/>
                </a:solidFill>
              </a:rPr>
              <a:t>(</a:t>
            </a:r>
            <a:r>
              <a:rPr lang="pt-PT"/>
              <a:t>UN Sustainable Development Solution Network</a:t>
            </a:r>
            <a:r>
              <a:rPr lang="pt-PT">
                <a:solidFill>
                  <a:schemeClr val="dk1"/>
                </a:solidFill>
              </a:rPr>
              <a:t>)</a:t>
            </a:r>
            <a:endParaRPr/>
          </a:p>
          <a:p>
            <a:pPr indent="-306000" lvl="0" marL="306000" rtl="0" algn="l">
              <a:spcBef>
                <a:spcPts val="1060"/>
              </a:spcBef>
              <a:spcAft>
                <a:spcPts val="0"/>
              </a:spcAft>
              <a:buSzPts val="2116"/>
              <a:buChar char="◼"/>
            </a:pPr>
            <a:r>
              <a:rPr lang="pt-PT" sz="2300">
                <a:solidFill>
                  <a:schemeClr val="dk1"/>
                </a:solidFill>
              </a:rPr>
              <a:t>Two-way process</a:t>
            </a:r>
            <a:endParaRPr/>
          </a:p>
          <a:p>
            <a:pPr indent="-171634" lvl="0" marL="306000" rtl="0" algn="l">
              <a:spcBef>
                <a:spcPts val="1060"/>
              </a:spcBef>
              <a:spcAft>
                <a:spcPts val="0"/>
              </a:spcAft>
              <a:buSzPts val="2116"/>
              <a:buNone/>
            </a:pPr>
            <a:r>
              <a:t/>
            </a:r>
            <a:endParaRPr i="1" sz="2300">
              <a:solidFill>
                <a:schemeClr val="dk1"/>
              </a:solidFill>
            </a:endParaRPr>
          </a:p>
          <a:p>
            <a:pPr indent="0" lvl="0" marL="0" rtl="0" algn="l">
              <a:spcBef>
                <a:spcPts val="1100"/>
              </a:spcBef>
              <a:spcAft>
                <a:spcPts val="0"/>
              </a:spcAft>
              <a:buSzPts val="2300"/>
              <a:buNone/>
            </a:pPr>
            <a:r>
              <a:t/>
            </a:r>
            <a:endParaRPr sz="2500">
              <a:solidFill>
                <a:schemeClr val="dk1"/>
              </a:solidFill>
            </a:endParaRPr>
          </a:p>
        </p:txBody>
      </p:sp>
      <p:pic>
        <p:nvPicPr>
          <p:cNvPr id="402" name="Google Shape;402;p12"/>
          <p:cNvPicPr preferRelativeResize="0"/>
          <p:nvPr/>
        </p:nvPicPr>
        <p:blipFill rotWithShape="1">
          <a:blip r:embed="rId3">
            <a:alphaModFix/>
          </a:blip>
          <a:srcRect b="0" l="0" r="0" t="0"/>
          <a:stretch/>
        </p:blipFill>
        <p:spPr>
          <a:xfrm>
            <a:off x="171937" y="2911592"/>
            <a:ext cx="2831476" cy="28314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13"/>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SDG LOCALIZATION</a:t>
            </a:r>
            <a:endParaRPr/>
          </a:p>
        </p:txBody>
      </p:sp>
      <p:sp>
        <p:nvSpPr>
          <p:cNvPr id="408" name="Google Shape;408;p13"/>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09" name="Google Shape;409;p13"/>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10" name="Google Shape;410;p13"/>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grpSp>
        <p:nvGrpSpPr>
          <p:cNvPr id="411" name="Google Shape;411;p13"/>
          <p:cNvGrpSpPr/>
          <p:nvPr/>
        </p:nvGrpSpPr>
        <p:grpSpPr>
          <a:xfrm>
            <a:off x="2139040" y="2270758"/>
            <a:ext cx="8311244" cy="4070246"/>
            <a:chOff x="-1" y="0"/>
            <a:chExt cx="8311244" cy="4070246"/>
          </a:xfrm>
        </p:grpSpPr>
        <p:sp>
          <p:nvSpPr>
            <p:cNvPr id="412" name="Google Shape;412;p13"/>
            <p:cNvSpPr/>
            <p:nvPr/>
          </p:nvSpPr>
          <p:spPr>
            <a:xfrm rot="-300000">
              <a:off x="23993" y="1579435"/>
              <a:ext cx="8263257" cy="911376"/>
            </a:xfrm>
            <a:prstGeom prst="mathMinus">
              <a:avLst>
                <a:gd fmla="val 23520" name="adj1"/>
              </a:avLst>
            </a:prstGeom>
            <a:solidFill>
              <a:srgbClr val="A9ABB5"/>
            </a:solidFill>
            <a:ln cap="rnd"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3"/>
            <p:cNvSpPr/>
            <p:nvPr/>
          </p:nvSpPr>
          <p:spPr>
            <a:xfrm>
              <a:off x="997349" y="203512"/>
              <a:ext cx="2493373" cy="1628098"/>
            </a:xfrm>
            <a:prstGeom prst="downArrow">
              <a:avLst>
                <a:gd fmla="val 50000" name="adj1"/>
                <a:gd fmla="val 50000" name="adj2"/>
              </a:avLst>
            </a:prstGeom>
            <a:solidFill>
              <a:srgbClr val="C5192D"/>
            </a:solidFill>
            <a:ln cap="rnd" cmpd="sng" w="22225">
              <a:solidFill>
                <a:srgbClr val="C5192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3"/>
            <p:cNvSpPr/>
            <p:nvPr/>
          </p:nvSpPr>
          <p:spPr>
            <a:xfrm>
              <a:off x="4404959" y="0"/>
              <a:ext cx="2659598" cy="17095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3"/>
            <p:cNvSpPr txBox="1"/>
            <p:nvPr/>
          </p:nvSpPr>
          <p:spPr>
            <a:xfrm>
              <a:off x="4404959" y="0"/>
              <a:ext cx="2659598" cy="1709503"/>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FF0000"/>
                </a:buClr>
                <a:buSzPts val="1800"/>
                <a:buFont typeface="Calibri"/>
                <a:buNone/>
              </a:pPr>
              <a:r>
                <a:rPr lang="pt-PT" sz="1800">
                  <a:solidFill>
                    <a:schemeClr val="dk1"/>
                  </a:solidFill>
                  <a:latin typeface="Gill Sans"/>
                  <a:ea typeface="Gill Sans"/>
                  <a:cs typeface="Gill Sans"/>
                  <a:sym typeface="Gill Sans"/>
                </a:rPr>
                <a:t>“Top-down” </a:t>
              </a:r>
              <a:r>
                <a:rPr b="1" lang="pt-PT" sz="1800">
                  <a:solidFill>
                    <a:srgbClr val="C5192D"/>
                  </a:solidFill>
                  <a:latin typeface="Gill Sans"/>
                  <a:ea typeface="Gill Sans"/>
                  <a:cs typeface="Gill Sans"/>
                  <a:sym typeface="Gill Sans"/>
                </a:rPr>
                <a:t>(from global to local)</a:t>
              </a:r>
              <a:r>
                <a:rPr lang="pt-PT" sz="1800">
                  <a:solidFill>
                    <a:schemeClr val="dk1"/>
                  </a:solidFill>
                  <a:latin typeface="Gill Sans"/>
                  <a:ea typeface="Gill Sans"/>
                  <a:cs typeface="Gill Sans"/>
                  <a:sym typeface="Gill Sans"/>
                </a:rPr>
                <a:t>, as the SDGs frame and guide local development policies</a:t>
              </a:r>
              <a:endParaRPr sz="1800">
                <a:solidFill>
                  <a:schemeClr val="dk1"/>
                </a:solidFill>
                <a:latin typeface="Gill Sans"/>
                <a:ea typeface="Gill Sans"/>
                <a:cs typeface="Gill Sans"/>
                <a:sym typeface="Gill Sans"/>
              </a:endParaRPr>
            </a:p>
          </p:txBody>
        </p:sp>
        <p:sp>
          <p:nvSpPr>
            <p:cNvPr id="416" name="Google Shape;416;p13"/>
            <p:cNvSpPr/>
            <p:nvPr/>
          </p:nvSpPr>
          <p:spPr>
            <a:xfrm>
              <a:off x="4820522" y="2238635"/>
              <a:ext cx="2493373" cy="1628098"/>
            </a:xfrm>
            <a:prstGeom prst="upArrow">
              <a:avLst>
                <a:gd fmla="val 50000" name="adj1"/>
                <a:gd fmla="val 50000" name="adj2"/>
              </a:avLst>
            </a:prstGeom>
            <a:solidFill>
              <a:srgbClr val="4C9F38"/>
            </a:solidFill>
            <a:ln cap="rnd" cmpd="sng" w="22225">
              <a:solidFill>
                <a:srgbClr val="4C9F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3"/>
            <p:cNvSpPr/>
            <p:nvPr/>
          </p:nvSpPr>
          <p:spPr>
            <a:xfrm>
              <a:off x="1246686" y="2360743"/>
              <a:ext cx="2659598" cy="17095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3"/>
            <p:cNvSpPr txBox="1"/>
            <p:nvPr/>
          </p:nvSpPr>
          <p:spPr>
            <a:xfrm>
              <a:off x="1246686" y="2360743"/>
              <a:ext cx="2659598" cy="1709503"/>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FF0000"/>
                </a:buClr>
                <a:buSzPts val="1800"/>
                <a:buFont typeface="Calibri"/>
                <a:buNone/>
              </a:pPr>
              <a:r>
                <a:rPr lang="pt-PT" sz="1800">
                  <a:solidFill>
                    <a:schemeClr val="dk1"/>
                  </a:solidFill>
                  <a:latin typeface="Gill Sans"/>
                  <a:ea typeface="Gill Sans"/>
                  <a:cs typeface="Gill Sans"/>
                  <a:sym typeface="Gill Sans"/>
                </a:rPr>
                <a:t>“Bottom-up” </a:t>
              </a:r>
              <a:r>
                <a:rPr b="1" lang="pt-PT" sz="1800">
                  <a:solidFill>
                    <a:srgbClr val="4C9F38"/>
                  </a:solidFill>
                  <a:latin typeface="Gill Sans"/>
                  <a:ea typeface="Gill Sans"/>
                  <a:cs typeface="Gill Sans"/>
                  <a:sym typeface="Gill Sans"/>
                </a:rPr>
                <a:t>(from local to global)</a:t>
              </a:r>
              <a:r>
                <a:rPr lang="pt-PT" sz="1800">
                  <a:solidFill>
                    <a:schemeClr val="dk1"/>
                  </a:solidFill>
                  <a:latin typeface="Gill Sans"/>
                  <a:ea typeface="Gill Sans"/>
                  <a:cs typeface="Gill Sans"/>
                  <a:sym typeface="Gill Sans"/>
                </a:rPr>
                <a:t>, as local governments contribute to the achievement of the SDGs through their policies and actions</a:t>
              </a:r>
              <a:endParaRPr sz="1800">
                <a:solidFill>
                  <a:schemeClr val="dk1"/>
                </a:solidFill>
                <a:latin typeface="Gill Sans"/>
                <a:ea typeface="Gill Sans"/>
                <a:cs typeface="Gill Sans"/>
                <a:sym typeface="Gill Sans"/>
              </a:endParaRPr>
            </a:p>
          </p:txBody>
        </p:sp>
      </p:grpSp>
      <p:sp>
        <p:nvSpPr>
          <p:cNvPr id="419" name="Google Shape;419;p13"/>
          <p:cNvSpPr txBox="1"/>
          <p:nvPr/>
        </p:nvSpPr>
        <p:spPr>
          <a:xfrm>
            <a:off x="7619999" y="6564361"/>
            <a:ext cx="45297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pt-PT" sz="1200">
                <a:solidFill>
                  <a:schemeClr val="dk1"/>
                </a:solidFill>
                <a:latin typeface="Gill Sans"/>
                <a:ea typeface="Gill Sans"/>
                <a:cs typeface="Gill Sans"/>
                <a:sym typeface="Gill Sans"/>
              </a:rPr>
              <a:t>Source: Rede Intermunicipal de Cooperação para o Desenvolvimento (RICD)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14"/>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MUNICIPALITIES AND THE SDG</a:t>
            </a:r>
            <a:r>
              <a:rPr lang="pt-PT" sz="2000"/>
              <a:t>S</a:t>
            </a:r>
            <a:endParaRPr sz="2000"/>
          </a:p>
        </p:txBody>
      </p:sp>
      <p:sp>
        <p:nvSpPr>
          <p:cNvPr id="425" name="Google Shape;425;p14"/>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26" name="Google Shape;426;p14"/>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27" name="Google Shape;427;p14"/>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428" name="Google Shape;428;p14"/>
          <p:cNvSpPr txBox="1"/>
          <p:nvPr>
            <p:ph idx="1" type="body"/>
          </p:nvPr>
        </p:nvSpPr>
        <p:spPr>
          <a:xfrm>
            <a:off x="517119" y="3004456"/>
            <a:ext cx="9018504" cy="3735203"/>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rgbClr val="EE344F"/>
                </a:solidFill>
              </a:rPr>
              <a:t>Local action </a:t>
            </a:r>
            <a:r>
              <a:rPr lang="pt-PT" sz="2300">
                <a:solidFill>
                  <a:schemeClr val="dk1"/>
                </a:solidFill>
              </a:rPr>
              <a:t>for</a:t>
            </a:r>
            <a:r>
              <a:rPr lang="pt-PT" sz="2300">
                <a:solidFill>
                  <a:srgbClr val="EE344F"/>
                </a:solidFill>
              </a:rPr>
              <a:t> global transformation</a:t>
            </a:r>
            <a:endParaRPr/>
          </a:p>
          <a:p>
            <a:pPr indent="-306000" lvl="0" marL="306000" rtl="0" algn="l">
              <a:spcBef>
                <a:spcPts val="1060"/>
              </a:spcBef>
              <a:spcAft>
                <a:spcPts val="0"/>
              </a:spcAft>
              <a:buSzPts val="2116"/>
              <a:buChar char="◼"/>
            </a:pPr>
            <a:r>
              <a:rPr lang="pt-PT" sz="2300">
                <a:solidFill>
                  <a:schemeClr val="dk1"/>
                </a:solidFill>
              </a:rPr>
              <a:t>Recommendations for implementing the 2030 Agenda: </a:t>
            </a:r>
            <a:r>
              <a:rPr i="1" lang="pt-PT" sz="2300">
                <a:solidFill>
                  <a:schemeClr val="dk1"/>
                </a:solidFill>
              </a:rPr>
              <a:t>“get </a:t>
            </a:r>
            <a:r>
              <a:rPr i="1" lang="pt-PT" sz="2300" u="sng">
                <a:solidFill>
                  <a:schemeClr val="dk1"/>
                </a:solidFill>
              </a:rPr>
              <a:t>political support</a:t>
            </a:r>
            <a:r>
              <a:rPr i="1" lang="pt-PT" sz="2300">
                <a:solidFill>
                  <a:schemeClr val="dk1"/>
                </a:solidFill>
              </a:rPr>
              <a:t>; involve </a:t>
            </a:r>
            <a:r>
              <a:rPr i="1" lang="pt-PT" sz="2300" u="sng">
                <a:solidFill>
                  <a:schemeClr val="dk1"/>
                </a:solidFill>
              </a:rPr>
              <a:t>all municipal departments</a:t>
            </a:r>
            <a:r>
              <a:rPr i="1" lang="pt-PT" sz="2300">
                <a:solidFill>
                  <a:schemeClr val="dk1"/>
                </a:solidFill>
              </a:rPr>
              <a:t> and create multidisciplinary teams; integrate the SDGs into </a:t>
            </a:r>
            <a:r>
              <a:rPr i="1" lang="pt-PT" sz="2300" u="sng">
                <a:solidFill>
                  <a:schemeClr val="dk1"/>
                </a:solidFill>
              </a:rPr>
              <a:t>daily work</a:t>
            </a:r>
            <a:r>
              <a:rPr i="1" lang="pt-PT" sz="2300">
                <a:solidFill>
                  <a:schemeClr val="dk1"/>
                </a:solidFill>
              </a:rPr>
              <a:t> and day-to-day management; take advantage of existing </a:t>
            </a:r>
            <a:r>
              <a:rPr i="1" lang="pt-PT" sz="2300" u="sng">
                <a:solidFill>
                  <a:schemeClr val="dk1"/>
                </a:solidFill>
              </a:rPr>
              <a:t>participation mechanisms</a:t>
            </a:r>
            <a:r>
              <a:rPr i="1" lang="pt-PT" sz="2300">
                <a:solidFill>
                  <a:schemeClr val="dk1"/>
                </a:solidFill>
              </a:rPr>
              <a:t> to involve local actors; invest in </a:t>
            </a:r>
            <a:r>
              <a:rPr i="1" lang="pt-PT" sz="2300" u="sng">
                <a:solidFill>
                  <a:schemeClr val="dk1"/>
                </a:solidFill>
              </a:rPr>
              <a:t>disaggregated statistical data</a:t>
            </a:r>
            <a:r>
              <a:rPr i="1" lang="pt-PT" sz="2300">
                <a:solidFill>
                  <a:schemeClr val="dk1"/>
                </a:solidFill>
              </a:rPr>
              <a:t> that allows monitoring; promote the </a:t>
            </a:r>
            <a:r>
              <a:rPr i="1" lang="pt-PT" sz="2300" u="sng">
                <a:solidFill>
                  <a:schemeClr val="dk1"/>
                </a:solidFill>
              </a:rPr>
              <a:t>sharing of knowledge and experiences</a:t>
            </a:r>
            <a:r>
              <a:rPr i="1" lang="pt-PT" sz="2300">
                <a:solidFill>
                  <a:schemeClr val="dk1"/>
                </a:solidFill>
              </a:rPr>
              <a:t> between municipalities, through participation in networks and decentralized cooperation” </a:t>
            </a:r>
            <a:r>
              <a:rPr i="1" lang="pt-PT">
                <a:solidFill>
                  <a:schemeClr val="dk1"/>
                </a:solidFill>
              </a:rPr>
              <a:t>(</a:t>
            </a:r>
            <a:r>
              <a:rPr lang="pt-PT">
                <a:solidFill>
                  <a:schemeClr val="dk1"/>
                </a:solidFill>
              </a:rPr>
              <a:t>RICD)</a:t>
            </a:r>
            <a:endParaRPr>
              <a:solidFill>
                <a:schemeClr val="dk1"/>
              </a:solidFill>
            </a:endParaRPr>
          </a:p>
          <a:p>
            <a:pPr indent="-306000" lvl="0" marL="306000" rtl="0" algn="l">
              <a:spcBef>
                <a:spcPts val="1060"/>
              </a:spcBef>
              <a:spcAft>
                <a:spcPts val="0"/>
              </a:spcAft>
              <a:buSzPts val="2116"/>
              <a:buChar char="◼"/>
            </a:pPr>
            <a:r>
              <a:rPr lang="pt-PT" sz="2300">
                <a:solidFill>
                  <a:schemeClr val="dk1"/>
                </a:solidFill>
              </a:rPr>
              <a:t>Phases: </a:t>
            </a:r>
            <a:r>
              <a:rPr b="1" lang="pt-PT" sz="2300">
                <a:solidFill>
                  <a:schemeClr val="dk1"/>
                </a:solidFill>
              </a:rPr>
              <a:t>raise awareness</a:t>
            </a:r>
            <a:r>
              <a:rPr lang="pt-PT" sz="2300">
                <a:solidFill>
                  <a:schemeClr val="dk1"/>
                </a:solidFill>
              </a:rPr>
              <a:t> – </a:t>
            </a:r>
            <a:r>
              <a:rPr b="1" lang="pt-PT" sz="2300">
                <a:solidFill>
                  <a:schemeClr val="dk1"/>
                </a:solidFill>
              </a:rPr>
              <a:t>adapt</a:t>
            </a:r>
            <a:r>
              <a:rPr lang="pt-PT" sz="2300">
                <a:solidFill>
                  <a:schemeClr val="dk1"/>
                </a:solidFill>
              </a:rPr>
              <a:t> – </a:t>
            </a:r>
            <a:r>
              <a:rPr b="1" lang="pt-PT" sz="2300">
                <a:solidFill>
                  <a:schemeClr val="dk1"/>
                </a:solidFill>
              </a:rPr>
              <a:t>implement</a:t>
            </a:r>
            <a:r>
              <a:rPr lang="pt-PT" sz="2300">
                <a:solidFill>
                  <a:schemeClr val="dk1"/>
                </a:solidFill>
              </a:rPr>
              <a:t> – </a:t>
            </a:r>
            <a:r>
              <a:rPr b="1" lang="pt-PT" sz="2300">
                <a:solidFill>
                  <a:schemeClr val="dk1"/>
                </a:solidFill>
              </a:rPr>
              <a:t>monitor</a:t>
            </a:r>
            <a:r>
              <a:rPr lang="pt-PT" sz="2300">
                <a:solidFill>
                  <a:schemeClr val="dk1"/>
                </a:solidFill>
              </a:rPr>
              <a:t> </a:t>
            </a:r>
            <a:endParaRPr/>
          </a:p>
          <a:p>
            <a:pPr indent="-171634" lvl="0" marL="306000" rtl="0" algn="l">
              <a:spcBef>
                <a:spcPts val="1060"/>
              </a:spcBef>
              <a:spcAft>
                <a:spcPts val="0"/>
              </a:spcAft>
              <a:buSzPts val="2116"/>
              <a:buNone/>
            </a:pPr>
            <a:r>
              <a:t/>
            </a:r>
            <a:endParaRPr sz="2300">
              <a:solidFill>
                <a:schemeClr val="dk1"/>
              </a:solidFill>
            </a:endParaRPr>
          </a:p>
          <a:p>
            <a:pPr indent="-171634" lvl="0" marL="306000" rtl="0" algn="l">
              <a:spcBef>
                <a:spcPts val="1060"/>
              </a:spcBef>
              <a:spcAft>
                <a:spcPts val="0"/>
              </a:spcAft>
              <a:buSzPts val="2116"/>
              <a:buNone/>
            </a:pPr>
            <a:r>
              <a:t/>
            </a:r>
            <a:endParaRPr sz="2300">
              <a:solidFill>
                <a:schemeClr val="dk1"/>
              </a:solidFill>
            </a:endParaRPr>
          </a:p>
          <a:p>
            <a:pPr indent="0" lvl="0" marL="0" rtl="0" algn="l">
              <a:spcBef>
                <a:spcPts val="1060"/>
              </a:spcBef>
              <a:spcAft>
                <a:spcPts val="0"/>
              </a:spcAft>
              <a:buSzPts val="2116"/>
              <a:buNone/>
            </a:pPr>
            <a:r>
              <a:t/>
            </a:r>
            <a:endParaRPr sz="2300">
              <a:solidFill>
                <a:schemeClr val="dk1"/>
              </a:solidFill>
            </a:endParaRPr>
          </a:p>
        </p:txBody>
      </p:sp>
      <p:pic>
        <p:nvPicPr>
          <p:cNvPr id="429" name="Google Shape;429;p14"/>
          <p:cNvPicPr preferRelativeResize="0"/>
          <p:nvPr/>
        </p:nvPicPr>
        <p:blipFill rotWithShape="1">
          <a:blip r:embed="rId3">
            <a:alphaModFix/>
          </a:blip>
          <a:srcRect b="0" l="0" r="0" t="0"/>
          <a:stretch/>
        </p:blipFill>
        <p:spPr>
          <a:xfrm>
            <a:off x="10014857" y="2795114"/>
            <a:ext cx="1660024" cy="2346931"/>
          </a:xfrm>
          <a:prstGeom prst="rect">
            <a:avLst/>
          </a:prstGeom>
          <a:noFill/>
          <a:ln>
            <a:noFill/>
          </a:ln>
        </p:spPr>
      </p:pic>
      <p:pic>
        <p:nvPicPr>
          <p:cNvPr id="430" name="Google Shape;430;p14"/>
          <p:cNvPicPr preferRelativeResize="0"/>
          <p:nvPr/>
        </p:nvPicPr>
        <p:blipFill rotWithShape="1">
          <a:blip r:embed="rId4">
            <a:alphaModFix/>
          </a:blip>
          <a:srcRect b="47181" l="0" r="0" t="8964"/>
          <a:stretch/>
        </p:blipFill>
        <p:spPr>
          <a:xfrm>
            <a:off x="8273143" y="5726520"/>
            <a:ext cx="3615035" cy="858648"/>
          </a:xfrm>
          <a:prstGeom prst="rect">
            <a:avLst/>
          </a:prstGeom>
          <a:noFill/>
          <a:ln>
            <a:noFill/>
          </a:ln>
        </p:spPr>
      </p:pic>
      <p:sp>
        <p:nvSpPr>
          <p:cNvPr id="431" name="Google Shape;431;p14"/>
          <p:cNvSpPr txBox="1"/>
          <p:nvPr/>
        </p:nvSpPr>
        <p:spPr>
          <a:xfrm>
            <a:off x="9957683" y="5153753"/>
            <a:ext cx="177437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400" u="sng">
                <a:solidFill>
                  <a:schemeClr val="dk1"/>
                </a:solidFill>
                <a:latin typeface="Gill Sans"/>
                <a:ea typeface="Gill Sans"/>
                <a:cs typeface="Gill Sans"/>
                <a:sym typeface="Gill Sans"/>
                <a:hlinkClick r:id="rId5">
                  <a:extLst>
                    <a:ext uri="{A12FA001-AC4F-418D-AE19-62706E023703}">
                      <ahyp:hlinkClr val="tx"/>
                    </a:ext>
                  </a:extLst>
                </a:hlinkClick>
              </a:rPr>
              <a:t>https://rumoa2030.pt/</a:t>
            </a:r>
            <a:r>
              <a:rPr lang="pt-PT" sz="1400">
                <a:solidFill>
                  <a:schemeClr val="dk1"/>
                </a:solidFill>
                <a:latin typeface="Gill Sans"/>
                <a:ea typeface="Gill Sans"/>
                <a:cs typeface="Gill Sans"/>
                <a:sym typeface="Gill Sans"/>
              </a:rPr>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15"/>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PORTUGAL</a:t>
            </a:r>
            <a:endParaRPr/>
          </a:p>
        </p:txBody>
      </p:sp>
      <p:sp>
        <p:nvSpPr>
          <p:cNvPr id="437" name="Google Shape;437;p15"/>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38" name="Google Shape;438;p15"/>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39" name="Google Shape;439;p15"/>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440" name="Google Shape;440;p15"/>
          <p:cNvSpPr txBox="1"/>
          <p:nvPr>
            <p:ph idx="1" type="body"/>
          </p:nvPr>
        </p:nvSpPr>
        <p:spPr>
          <a:xfrm>
            <a:off x="690049" y="2065740"/>
            <a:ext cx="7825389" cy="4386943"/>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b="1" lang="pt-PT" sz="2300">
                <a:solidFill>
                  <a:schemeClr val="dk1"/>
                </a:solidFill>
              </a:rPr>
              <a:t>Municipal Sustainability Index (ISM)</a:t>
            </a:r>
            <a:r>
              <a:rPr lang="pt-PT" sz="2300">
                <a:solidFill>
                  <a:schemeClr val="dk1"/>
                </a:solidFill>
              </a:rPr>
              <a:t>: measuring the degree of sustainability in each municipality in the country, assessing Sustainable Development in municipal areas</a:t>
            </a:r>
            <a:endParaRPr sz="2300">
              <a:solidFill>
                <a:schemeClr val="dk1"/>
              </a:solidFill>
            </a:endParaRPr>
          </a:p>
          <a:p>
            <a:pPr indent="0" lvl="0" marL="0" rtl="0" algn="l">
              <a:spcBef>
                <a:spcPts val="1060"/>
              </a:spcBef>
              <a:spcAft>
                <a:spcPts val="0"/>
              </a:spcAft>
              <a:buSzPts val="2116"/>
              <a:buNone/>
            </a:pPr>
            <a:r>
              <a:t/>
            </a:r>
            <a:endParaRPr sz="2300">
              <a:solidFill>
                <a:schemeClr val="dk1"/>
              </a:solidFill>
            </a:endParaRPr>
          </a:p>
          <a:p>
            <a:pPr indent="-306000" lvl="0" marL="306000" rtl="0" algn="l">
              <a:spcBef>
                <a:spcPts val="1080"/>
              </a:spcBef>
              <a:spcAft>
                <a:spcPts val="0"/>
              </a:spcAft>
              <a:buSzPts val="2116"/>
              <a:buChar char="◼"/>
            </a:pPr>
            <a:r>
              <a:rPr b="1" lang="pt-PT" sz="2300">
                <a:solidFill>
                  <a:schemeClr val="dk1"/>
                </a:solidFill>
              </a:rPr>
              <a:t>LocalSDG - Municipal Platform on Sustainable Development Goals</a:t>
            </a:r>
            <a:r>
              <a:rPr lang="pt-PT" sz="2300">
                <a:solidFill>
                  <a:schemeClr val="dk1"/>
                </a:solidFill>
              </a:rPr>
              <a:t>: monitoring the progress of Portuguese municipalities in relation to the various SDG targets through progress indicators and mapping good municipal practices </a:t>
            </a:r>
            <a:r>
              <a:rPr lang="pt-PT"/>
              <a:t>(</a:t>
            </a:r>
            <a:r>
              <a:rPr lang="pt-PT" u="sng">
                <a:solidFill>
                  <a:schemeClr val="hlink"/>
                </a:solidFill>
                <a:hlinkClick r:id="rId3"/>
              </a:rPr>
              <a:t>https://odslocal.pt/</a:t>
            </a:r>
            <a:r>
              <a:rPr lang="pt-PT"/>
              <a:t>)</a:t>
            </a:r>
            <a:r>
              <a:rPr lang="pt-PT" sz="2400"/>
              <a:t> </a:t>
            </a:r>
            <a:endParaRPr/>
          </a:p>
        </p:txBody>
      </p:sp>
      <p:pic>
        <p:nvPicPr>
          <p:cNvPr id="441" name="Google Shape;441;p15"/>
          <p:cNvPicPr preferRelativeResize="0"/>
          <p:nvPr/>
        </p:nvPicPr>
        <p:blipFill rotWithShape="1">
          <a:blip r:embed="rId4">
            <a:alphaModFix/>
          </a:blip>
          <a:srcRect b="0" l="0" r="0" t="0"/>
          <a:stretch/>
        </p:blipFill>
        <p:spPr>
          <a:xfrm>
            <a:off x="8932007" y="2410687"/>
            <a:ext cx="2818135" cy="1547717"/>
          </a:xfrm>
          <a:prstGeom prst="rect">
            <a:avLst/>
          </a:prstGeom>
          <a:noFill/>
          <a:ln>
            <a:noFill/>
          </a:ln>
        </p:spPr>
      </p:pic>
      <p:pic>
        <p:nvPicPr>
          <p:cNvPr id="442" name="Google Shape;442;p15"/>
          <p:cNvPicPr preferRelativeResize="0"/>
          <p:nvPr/>
        </p:nvPicPr>
        <p:blipFill rotWithShape="1">
          <a:blip r:embed="rId5">
            <a:alphaModFix/>
          </a:blip>
          <a:srcRect b="0" l="0" r="0" t="0"/>
          <a:stretch/>
        </p:blipFill>
        <p:spPr>
          <a:xfrm>
            <a:off x="9216315" y="4819391"/>
            <a:ext cx="2394493" cy="7366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16"/>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SUSTAINABLE DEVELOPMENT REPORT 2024</a:t>
            </a:r>
            <a:endParaRPr sz="2000"/>
          </a:p>
        </p:txBody>
      </p:sp>
      <p:sp>
        <p:nvSpPr>
          <p:cNvPr id="448" name="Google Shape;448;p16"/>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49" name="Google Shape;449;p16"/>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50" name="Google Shape;450;p16"/>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451" name="Google Shape;451;p16"/>
          <p:cNvPicPr preferRelativeResize="0"/>
          <p:nvPr/>
        </p:nvPicPr>
        <p:blipFill rotWithShape="1">
          <a:blip r:embed="rId3">
            <a:alphaModFix/>
          </a:blip>
          <a:srcRect b="0" l="0" r="0" t="0"/>
          <a:stretch/>
        </p:blipFill>
        <p:spPr>
          <a:xfrm>
            <a:off x="872369" y="1881402"/>
            <a:ext cx="5377007" cy="4747998"/>
          </a:xfrm>
          <a:prstGeom prst="rect">
            <a:avLst/>
          </a:prstGeom>
          <a:noFill/>
          <a:ln>
            <a:noFill/>
          </a:ln>
        </p:spPr>
      </p:pic>
      <p:pic>
        <p:nvPicPr>
          <p:cNvPr id="452" name="Google Shape;452;p16"/>
          <p:cNvPicPr preferRelativeResize="0"/>
          <p:nvPr/>
        </p:nvPicPr>
        <p:blipFill rotWithShape="1">
          <a:blip r:embed="rId4">
            <a:alphaModFix/>
          </a:blip>
          <a:srcRect b="3119" l="3493" r="2495" t="1"/>
          <a:stretch/>
        </p:blipFill>
        <p:spPr>
          <a:xfrm>
            <a:off x="7221731" y="1881402"/>
            <a:ext cx="4418052" cy="2438401"/>
          </a:xfrm>
          <a:prstGeom prst="rect">
            <a:avLst/>
          </a:prstGeom>
          <a:noFill/>
          <a:ln>
            <a:noFill/>
          </a:ln>
        </p:spPr>
      </p:pic>
      <p:pic>
        <p:nvPicPr>
          <p:cNvPr id="453" name="Google Shape;453;p16"/>
          <p:cNvPicPr preferRelativeResize="0"/>
          <p:nvPr/>
        </p:nvPicPr>
        <p:blipFill rotWithShape="1">
          <a:blip r:embed="rId5">
            <a:alphaModFix/>
          </a:blip>
          <a:srcRect b="0" l="0" r="0" t="0"/>
          <a:stretch/>
        </p:blipFill>
        <p:spPr>
          <a:xfrm>
            <a:off x="6364366" y="4816649"/>
            <a:ext cx="5363323" cy="1581371"/>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7"/>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SUSTAINABLE DEVELOPMENT REPORT 2024</a:t>
            </a:r>
            <a:endParaRPr sz="2000"/>
          </a:p>
        </p:txBody>
      </p:sp>
      <p:sp>
        <p:nvSpPr>
          <p:cNvPr id="459" name="Google Shape;459;p17"/>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60" name="Google Shape;460;p17"/>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61" name="Google Shape;461;p17"/>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462" name="Google Shape;462;p17"/>
          <p:cNvPicPr preferRelativeResize="0"/>
          <p:nvPr/>
        </p:nvPicPr>
        <p:blipFill rotWithShape="1">
          <a:blip r:embed="rId3">
            <a:alphaModFix/>
          </a:blip>
          <a:srcRect b="0" l="0" r="0" t="0"/>
          <a:stretch/>
        </p:blipFill>
        <p:spPr>
          <a:xfrm>
            <a:off x="892628" y="1869733"/>
            <a:ext cx="10718180" cy="4857639"/>
          </a:xfrm>
          <a:prstGeom prst="rect">
            <a:avLst/>
          </a:prstGeom>
          <a:noFill/>
          <a:ln>
            <a:noFill/>
          </a:ln>
        </p:spPr>
      </p:pic>
      <p:sp>
        <p:nvSpPr>
          <p:cNvPr id="463" name="Google Shape;463;p17"/>
          <p:cNvSpPr/>
          <p:nvPr/>
        </p:nvSpPr>
        <p:spPr>
          <a:xfrm>
            <a:off x="119743" y="2405378"/>
            <a:ext cx="4299857" cy="2112194"/>
          </a:xfrm>
          <a:prstGeom prst="ellipse">
            <a:avLst/>
          </a:prstGeom>
          <a:noFill/>
          <a:ln cap="rnd" cmpd="sng" w="22225">
            <a:solidFill>
              <a:srgbClr val="E63D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18"/>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TARGET 12.5: REDUCE WASTE GENERATION THROUGH PREVENTION, REDUCTION, RECYCLING AND REUSE</a:t>
            </a:r>
            <a:endParaRPr sz="2000"/>
          </a:p>
        </p:txBody>
      </p:sp>
      <p:sp>
        <p:nvSpPr>
          <p:cNvPr id="469" name="Google Shape;469;p18"/>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70" name="Google Shape;470;p18"/>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71" name="Google Shape;471;p18"/>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472" name="Google Shape;472;p18"/>
          <p:cNvPicPr preferRelativeResize="0"/>
          <p:nvPr/>
        </p:nvPicPr>
        <p:blipFill rotWithShape="1">
          <a:blip r:embed="rId3">
            <a:alphaModFix/>
          </a:blip>
          <a:srcRect b="0" l="0" r="0" t="0"/>
          <a:stretch/>
        </p:blipFill>
        <p:spPr>
          <a:xfrm>
            <a:off x="8071015" y="2006704"/>
            <a:ext cx="3619500" cy="552450"/>
          </a:xfrm>
          <a:prstGeom prst="rect">
            <a:avLst/>
          </a:prstGeom>
          <a:noFill/>
          <a:ln>
            <a:noFill/>
          </a:ln>
        </p:spPr>
      </p:pic>
      <p:sp>
        <p:nvSpPr>
          <p:cNvPr id="473" name="Google Shape;473;p18"/>
          <p:cNvSpPr txBox="1"/>
          <p:nvPr>
            <p:ph idx="1" type="body"/>
          </p:nvPr>
        </p:nvSpPr>
        <p:spPr>
          <a:xfrm>
            <a:off x="501485" y="1956009"/>
            <a:ext cx="5405951" cy="874278"/>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lang="pt-PT" sz="2300">
                <a:solidFill>
                  <a:schemeClr val="dk1"/>
                </a:solidFill>
              </a:rPr>
              <a:t>Proportion of municipal waste prepared for reuse and recycling</a:t>
            </a:r>
            <a:endParaRPr sz="2400"/>
          </a:p>
        </p:txBody>
      </p:sp>
      <p:pic>
        <p:nvPicPr>
          <p:cNvPr id="474" name="Google Shape;474;p18"/>
          <p:cNvPicPr preferRelativeResize="0"/>
          <p:nvPr/>
        </p:nvPicPr>
        <p:blipFill rotWithShape="1">
          <a:blip r:embed="rId4">
            <a:alphaModFix/>
          </a:blip>
          <a:srcRect b="0" l="0" r="0" t="0"/>
          <a:stretch/>
        </p:blipFill>
        <p:spPr>
          <a:xfrm>
            <a:off x="1266090" y="3004807"/>
            <a:ext cx="9659820" cy="1407876"/>
          </a:xfrm>
          <a:prstGeom prst="rect">
            <a:avLst/>
          </a:prstGeom>
          <a:noFill/>
          <a:ln>
            <a:noFill/>
          </a:ln>
        </p:spPr>
      </p:pic>
      <p:sp>
        <p:nvSpPr>
          <p:cNvPr id="475" name="Google Shape;475;p18"/>
          <p:cNvSpPr/>
          <p:nvPr/>
        </p:nvSpPr>
        <p:spPr>
          <a:xfrm>
            <a:off x="10624457" y="3624943"/>
            <a:ext cx="391886" cy="250371"/>
          </a:xfrm>
          <a:prstGeom prst="ellipse">
            <a:avLst/>
          </a:prstGeom>
          <a:noFill/>
          <a:ln cap="rnd" cmpd="sng" w="222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476" name="Google Shape;476;p18"/>
          <p:cNvSpPr txBox="1"/>
          <p:nvPr/>
        </p:nvSpPr>
        <p:spPr>
          <a:xfrm>
            <a:off x="1164771" y="4674595"/>
            <a:ext cx="5148945" cy="1865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840"/>
              <a:buFont typeface="Noto Sans Symbols"/>
              <a:buNone/>
            </a:pPr>
            <a:r>
              <a:rPr lang="pt-PT" sz="2000">
                <a:solidFill>
                  <a:srgbClr val="207043"/>
                </a:solidFill>
                <a:latin typeface="Gill Sans"/>
                <a:ea typeface="Gill Sans"/>
                <a:cs typeface="Gill Sans"/>
                <a:sym typeface="Gill Sans"/>
              </a:rPr>
              <a:t>Top 3 municipalities</a:t>
            </a:r>
            <a:endParaRPr/>
          </a:p>
          <a:p>
            <a:pPr indent="-306000" lvl="1" marL="630000" marR="0" rtl="0" algn="l">
              <a:spcBef>
                <a:spcPts val="600"/>
              </a:spcBef>
              <a:spcAft>
                <a:spcPts val="0"/>
              </a:spcAft>
              <a:buClr>
                <a:srgbClr val="00844C"/>
              </a:buClr>
              <a:buSzPts val="1656"/>
              <a:buFont typeface="Calibri"/>
              <a:buChar char="−"/>
            </a:pPr>
            <a:r>
              <a:rPr b="0" i="0" lang="pt-PT" sz="1800" u="none" cap="none" strike="noStrike">
                <a:solidFill>
                  <a:schemeClr val="dk1"/>
                </a:solidFill>
                <a:latin typeface="Gill Sans"/>
                <a:ea typeface="Gill Sans"/>
                <a:cs typeface="Gill Sans"/>
                <a:sym typeface="Gill Sans"/>
              </a:rPr>
              <a:t>Ferreira do Zêzere (92,7%)</a:t>
            </a:r>
            <a:endParaRPr/>
          </a:p>
          <a:p>
            <a:pPr indent="-306000" lvl="1" marL="630000" marR="0" rtl="0" algn="l">
              <a:spcBef>
                <a:spcPts val="0"/>
              </a:spcBef>
              <a:spcAft>
                <a:spcPts val="0"/>
              </a:spcAft>
              <a:buClr>
                <a:srgbClr val="00844C"/>
              </a:buClr>
              <a:buSzPts val="1656"/>
              <a:buFont typeface="Calibri"/>
              <a:buChar char="−"/>
            </a:pPr>
            <a:r>
              <a:rPr b="0" i="0" lang="pt-PT" sz="1800" u="none" cap="none" strike="noStrike">
                <a:solidFill>
                  <a:schemeClr val="dk1"/>
                </a:solidFill>
                <a:latin typeface="Gill Sans"/>
                <a:ea typeface="Gill Sans"/>
                <a:cs typeface="Gill Sans"/>
                <a:sym typeface="Gill Sans"/>
              </a:rPr>
              <a:t>Constância (91,7%)</a:t>
            </a:r>
            <a:endParaRPr/>
          </a:p>
          <a:p>
            <a:pPr indent="-306000" lvl="1" marL="630000" marR="0" rtl="0" algn="l">
              <a:spcBef>
                <a:spcPts val="0"/>
              </a:spcBef>
              <a:spcAft>
                <a:spcPts val="0"/>
              </a:spcAft>
              <a:buClr>
                <a:srgbClr val="00844C"/>
              </a:buClr>
              <a:buSzPts val="1656"/>
              <a:buFont typeface="Calibri"/>
              <a:buChar char="−"/>
            </a:pPr>
            <a:r>
              <a:rPr b="0" i="0" lang="pt-PT" sz="1800" u="none" cap="none" strike="noStrike">
                <a:solidFill>
                  <a:schemeClr val="dk1"/>
                </a:solidFill>
                <a:latin typeface="Gill Sans"/>
                <a:ea typeface="Gill Sans"/>
                <a:cs typeface="Gill Sans"/>
                <a:sym typeface="Gill Sans"/>
              </a:rPr>
              <a:t>Entroncamento (90,1%)</a:t>
            </a:r>
            <a:endParaRPr b="0" i="0" sz="1800" u="none" cap="none" strike="noStrike">
              <a:solidFill>
                <a:schemeClr val="dk1"/>
              </a:solidFill>
              <a:latin typeface="Gill Sans"/>
              <a:ea typeface="Gill Sans"/>
              <a:cs typeface="Gill Sans"/>
              <a:sym typeface="Gill Sans"/>
            </a:endParaRPr>
          </a:p>
        </p:txBody>
      </p:sp>
      <p:sp>
        <p:nvSpPr>
          <p:cNvPr id="477" name="Google Shape;477;p18"/>
          <p:cNvSpPr txBox="1"/>
          <p:nvPr/>
        </p:nvSpPr>
        <p:spPr>
          <a:xfrm>
            <a:off x="6331981" y="4688788"/>
            <a:ext cx="5148945" cy="1865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840"/>
              <a:buFont typeface="Noto Sans Symbols"/>
              <a:buNone/>
            </a:pPr>
            <a:r>
              <a:rPr lang="pt-PT" sz="2000">
                <a:solidFill>
                  <a:srgbClr val="C00000"/>
                </a:solidFill>
                <a:latin typeface="Gill Sans"/>
                <a:ea typeface="Gill Sans"/>
                <a:cs typeface="Gill Sans"/>
                <a:sym typeface="Gill Sans"/>
              </a:rPr>
              <a:t>Bottom 3 municipalities</a:t>
            </a:r>
            <a:endParaRPr/>
          </a:p>
          <a:p>
            <a:pPr indent="-306000" lvl="1" marL="630000" marR="0" rtl="0" algn="l">
              <a:spcBef>
                <a:spcPts val="600"/>
              </a:spcBef>
              <a:spcAft>
                <a:spcPts val="0"/>
              </a:spcAft>
              <a:buClr>
                <a:srgbClr val="00844C"/>
              </a:buClr>
              <a:buSzPts val="1656"/>
              <a:buFont typeface="Calibri"/>
              <a:buChar char="−"/>
            </a:pPr>
            <a:r>
              <a:rPr b="0" i="0" lang="pt-PT" sz="1800" u="none" cap="none" strike="noStrike">
                <a:solidFill>
                  <a:schemeClr val="dk1"/>
                </a:solidFill>
                <a:latin typeface="Gill Sans"/>
                <a:ea typeface="Gill Sans"/>
                <a:cs typeface="Gill Sans"/>
                <a:sym typeface="Gill Sans"/>
              </a:rPr>
              <a:t>Mesão Frio (3,3%)</a:t>
            </a:r>
            <a:endParaRPr/>
          </a:p>
          <a:p>
            <a:pPr indent="-306000" lvl="1" marL="630000" marR="0" rtl="0" algn="l">
              <a:spcBef>
                <a:spcPts val="0"/>
              </a:spcBef>
              <a:spcAft>
                <a:spcPts val="0"/>
              </a:spcAft>
              <a:buClr>
                <a:srgbClr val="00844C"/>
              </a:buClr>
              <a:buSzPts val="1656"/>
              <a:buFont typeface="Calibri"/>
              <a:buChar char="−"/>
            </a:pPr>
            <a:r>
              <a:rPr b="0" i="0" lang="pt-PT" sz="1800" u="none" cap="none" strike="noStrike">
                <a:solidFill>
                  <a:schemeClr val="dk1"/>
                </a:solidFill>
                <a:latin typeface="Gill Sans"/>
                <a:ea typeface="Gill Sans"/>
                <a:cs typeface="Gill Sans"/>
                <a:sym typeface="Gill Sans"/>
              </a:rPr>
              <a:t>Alijó (6,9%)</a:t>
            </a:r>
            <a:endParaRPr/>
          </a:p>
          <a:p>
            <a:pPr indent="-306000" lvl="1" marL="630000" marR="0" rtl="0" algn="l">
              <a:spcBef>
                <a:spcPts val="0"/>
              </a:spcBef>
              <a:spcAft>
                <a:spcPts val="0"/>
              </a:spcAft>
              <a:buClr>
                <a:srgbClr val="00844C"/>
              </a:buClr>
              <a:buSzPts val="1656"/>
              <a:buFont typeface="Calibri"/>
              <a:buChar char="−"/>
            </a:pPr>
            <a:r>
              <a:rPr b="0" i="0" lang="pt-PT" sz="1800" u="none" cap="none" strike="noStrike">
                <a:solidFill>
                  <a:schemeClr val="dk1"/>
                </a:solidFill>
                <a:latin typeface="Gill Sans"/>
                <a:ea typeface="Gill Sans"/>
                <a:cs typeface="Gill Sans"/>
                <a:sym typeface="Gill Sans"/>
              </a:rPr>
              <a:t>Resende (8,5%)</a:t>
            </a:r>
            <a:endParaRPr b="0" i="0" sz="1800" u="none" cap="none" strike="noStrike">
              <a:solidFill>
                <a:schemeClr val="dk1"/>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19"/>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LOCAL SDG PLATFORM</a:t>
            </a:r>
            <a:endParaRPr sz="2000"/>
          </a:p>
        </p:txBody>
      </p:sp>
      <p:sp>
        <p:nvSpPr>
          <p:cNvPr id="483" name="Google Shape;483;p19"/>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84" name="Google Shape;484;p19"/>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85" name="Google Shape;485;p19"/>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pic>
        <p:nvPicPr>
          <p:cNvPr id="486" name="Google Shape;486;p19"/>
          <p:cNvPicPr preferRelativeResize="0"/>
          <p:nvPr/>
        </p:nvPicPr>
        <p:blipFill rotWithShape="1">
          <a:blip r:embed="rId3">
            <a:alphaModFix/>
          </a:blip>
          <a:srcRect b="0" l="0" r="0" t="0"/>
          <a:stretch/>
        </p:blipFill>
        <p:spPr>
          <a:xfrm>
            <a:off x="478236" y="2131322"/>
            <a:ext cx="4132468" cy="4178047"/>
          </a:xfrm>
          <a:prstGeom prst="rect">
            <a:avLst/>
          </a:prstGeom>
          <a:noFill/>
          <a:ln>
            <a:noFill/>
          </a:ln>
        </p:spPr>
      </p:pic>
      <p:pic>
        <p:nvPicPr>
          <p:cNvPr id="487" name="Google Shape;487;p19"/>
          <p:cNvPicPr preferRelativeResize="0"/>
          <p:nvPr/>
        </p:nvPicPr>
        <p:blipFill rotWithShape="1">
          <a:blip r:embed="rId4">
            <a:alphaModFix/>
          </a:blip>
          <a:srcRect b="0" l="0" r="0" t="0"/>
          <a:stretch/>
        </p:blipFill>
        <p:spPr>
          <a:xfrm>
            <a:off x="4888073" y="2418970"/>
            <a:ext cx="3978632" cy="1685449"/>
          </a:xfrm>
          <a:prstGeom prst="rect">
            <a:avLst/>
          </a:prstGeom>
          <a:noFill/>
          <a:ln>
            <a:noFill/>
          </a:ln>
        </p:spPr>
      </p:pic>
      <p:pic>
        <p:nvPicPr>
          <p:cNvPr id="488" name="Google Shape;488;p19">
            <a:hlinkClick r:id="rId5"/>
          </p:cNvPr>
          <p:cNvPicPr preferRelativeResize="0"/>
          <p:nvPr/>
        </p:nvPicPr>
        <p:blipFill rotWithShape="1">
          <a:blip r:embed="rId6">
            <a:alphaModFix/>
          </a:blip>
          <a:srcRect b="0" l="0" r="0" t="0"/>
          <a:stretch/>
        </p:blipFill>
        <p:spPr>
          <a:xfrm>
            <a:off x="10503354" y="702155"/>
            <a:ext cx="1111574" cy="1429167"/>
          </a:xfrm>
          <a:prstGeom prst="rect">
            <a:avLst/>
          </a:prstGeom>
          <a:noFill/>
          <a:ln>
            <a:noFill/>
          </a:ln>
        </p:spPr>
      </p:pic>
      <p:pic>
        <p:nvPicPr>
          <p:cNvPr id="489" name="Google Shape;489;p19"/>
          <p:cNvPicPr preferRelativeResize="0"/>
          <p:nvPr/>
        </p:nvPicPr>
        <p:blipFill rotWithShape="1">
          <a:blip r:embed="rId7">
            <a:alphaModFix/>
          </a:blip>
          <a:srcRect b="0" l="0" r="0" t="0"/>
          <a:stretch/>
        </p:blipFill>
        <p:spPr>
          <a:xfrm>
            <a:off x="4785117" y="4492793"/>
            <a:ext cx="4356829" cy="1816576"/>
          </a:xfrm>
          <a:prstGeom prst="rect">
            <a:avLst/>
          </a:prstGeom>
          <a:noFill/>
          <a:ln>
            <a:noFill/>
          </a:ln>
        </p:spPr>
      </p:pic>
      <p:pic>
        <p:nvPicPr>
          <p:cNvPr id="490" name="Google Shape;490;p19"/>
          <p:cNvPicPr preferRelativeResize="0"/>
          <p:nvPr/>
        </p:nvPicPr>
        <p:blipFill rotWithShape="1">
          <a:blip r:embed="rId8">
            <a:alphaModFix/>
          </a:blip>
          <a:srcRect b="0" l="0" r="0" t="0"/>
          <a:stretch/>
        </p:blipFill>
        <p:spPr>
          <a:xfrm>
            <a:off x="9532012" y="2377706"/>
            <a:ext cx="2181752" cy="408868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20"/>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CHALLENGES FOR LOCAL AUTHORITIES  </a:t>
            </a:r>
            <a:endParaRPr/>
          </a:p>
        </p:txBody>
      </p:sp>
      <p:sp>
        <p:nvSpPr>
          <p:cNvPr id="496" name="Google Shape;496;p20"/>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497" name="Google Shape;497;p20"/>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498" name="Google Shape;498;p20"/>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grpSp>
        <p:nvGrpSpPr>
          <p:cNvPr id="499" name="Google Shape;499;p20"/>
          <p:cNvGrpSpPr/>
          <p:nvPr/>
        </p:nvGrpSpPr>
        <p:grpSpPr>
          <a:xfrm>
            <a:off x="1086935" y="2967149"/>
            <a:ext cx="10260000" cy="2768906"/>
            <a:chOff x="263871" y="856371"/>
            <a:chExt cx="10260000" cy="2768906"/>
          </a:xfrm>
        </p:grpSpPr>
        <p:sp>
          <p:nvSpPr>
            <p:cNvPr id="500" name="Google Shape;500;p20"/>
            <p:cNvSpPr/>
            <p:nvPr/>
          </p:nvSpPr>
          <p:spPr>
            <a:xfrm>
              <a:off x="614871" y="856371"/>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0"/>
            <p:cNvSpPr/>
            <p:nvPr/>
          </p:nvSpPr>
          <p:spPr>
            <a:xfrm>
              <a:off x="848871" y="1090371"/>
              <a:ext cx="630000" cy="630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0"/>
            <p:cNvSpPr/>
            <p:nvPr/>
          </p:nvSpPr>
          <p:spPr>
            <a:xfrm>
              <a:off x="263871" y="2296371"/>
              <a:ext cx="1800000" cy="132890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0"/>
            <p:cNvSpPr txBox="1"/>
            <p:nvPr/>
          </p:nvSpPr>
          <p:spPr>
            <a:xfrm>
              <a:off x="263871" y="2296371"/>
              <a:ext cx="1800000" cy="132890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b="0" lang="pt-PT" sz="1800" cap="none">
                  <a:solidFill>
                    <a:schemeClr val="dk1"/>
                  </a:solidFill>
                  <a:latin typeface="Gill Sans"/>
                  <a:ea typeface="Gill Sans"/>
                  <a:cs typeface="Gill Sans"/>
                  <a:sym typeface="Gill Sans"/>
                </a:rPr>
                <a:t>INEFFICIENT WASTE MANAGEMENT</a:t>
              </a:r>
              <a:endParaRPr/>
            </a:p>
          </p:txBody>
        </p:sp>
        <p:sp>
          <p:nvSpPr>
            <p:cNvPr id="504" name="Google Shape;504;p20"/>
            <p:cNvSpPr/>
            <p:nvPr/>
          </p:nvSpPr>
          <p:spPr>
            <a:xfrm>
              <a:off x="2729871" y="856371"/>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0"/>
            <p:cNvSpPr/>
            <p:nvPr/>
          </p:nvSpPr>
          <p:spPr>
            <a:xfrm>
              <a:off x="2963871" y="1090371"/>
              <a:ext cx="630000" cy="630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0"/>
            <p:cNvSpPr/>
            <p:nvPr/>
          </p:nvSpPr>
          <p:spPr>
            <a:xfrm>
              <a:off x="2378871" y="2296371"/>
              <a:ext cx="1800000" cy="132890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0"/>
            <p:cNvSpPr txBox="1"/>
            <p:nvPr/>
          </p:nvSpPr>
          <p:spPr>
            <a:xfrm>
              <a:off x="2378871" y="2296371"/>
              <a:ext cx="1800000" cy="132890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b="0" lang="pt-PT" sz="1800" cap="none">
                  <a:solidFill>
                    <a:schemeClr val="dk1"/>
                  </a:solidFill>
                  <a:latin typeface="Gill Sans"/>
                  <a:ea typeface="Gill Sans"/>
                  <a:cs typeface="Gill Sans"/>
                  <a:sym typeface="Gill Sans"/>
                </a:rPr>
                <a:t>PUBLIC AWARENESS AND EDUCATION</a:t>
              </a:r>
              <a:endParaRPr b="0" sz="1800">
                <a:solidFill>
                  <a:schemeClr val="dk1"/>
                </a:solidFill>
                <a:latin typeface="Gill Sans"/>
                <a:ea typeface="Gill Sans"/>
                <a:cs typeface="Gill Sans"/>
                <a:sym typeface="Gill Sans"/>
              </a:endParaRPr>
            </a:p>
          </p:txBody>
        </p:sp>
        <p:sp>
          <p:nvSpPr>
            <p:cNvPr id="508" name="Google Shape;508;p20"/>
            <p:cNvSpPr/>
            <p:nvPr/>
          </p:nvSpPr>
          <p:spPr>
            <a:xfrm>
              <a:off x="4844871" y="856371"/>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0"/>
            <p:cNvSpPr/>
            <p:nvPr/>
          </p:nvSpPr>
          <p:spPr>
            <a:xfrm>
              <a:off x="5078871" y="1090371"/>
              <a:ext cx="630000" cy="6300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0"/>
            <p:cNvSpPr/>
            <p:nvPr/>
          </p:nvSpPr>
          <p:spPr>
            <a:xfrm>
              <a:off x="4493871" y="2296371"/>
              <a:ext cx="1800000" cy="132890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0"/>
            <p:cNvSpPr txBox="1"/>
            <p:nvPr/>
          </p:nvSpPr>
          <p:spPr>
            <a:xfrm>
              <a:off x="4493871" y="2296371"/>
              <a:ext cx="1800000" cy="132890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b="0" lang="pt-PT" sz="1800" cap="none">
                  <a:solidFill>
                    <a:schemeClr val="dk1"/>
                  </a:solidFill>
                  <a:latin typeface="Gill Sans"/>
                  <a:ea typeface="Gill Sans"/>
                  <a:cs typeface="Gill Sans"/>
                  <a:sym typeface="Gill Sans"/>
                </a:rPr>
                <a:t>FINANCIAL CONSTRAINTS</a:t>
              </a:r>
              <a:endParaRPr b="0" sz="1800">
                <a:solidFill>
                  <a:schemeClr val="dk1"/>
                </a:solidFill>
                <a:latin typeface="Gill Sans"/>
                <a:ea typeface="Gill Sans"/>
                <a:cs typeface="Gill Sans"/>
                <a:sym typeface="Gill Sans"/>
              </a:endParaRPr>
            </a:p>
          </p:txBody>
        </p:sp>
        <p:sp>
          <p:nvSpPr>
            <p:cNvPr id="512" name="Google Shape;512;p20"/>
            <p:cNvSpPr/>
            <p:nvPr/>
          </p:nvSpPr>
          <p:spPr>
            <a:xfrm>
              <a:off x="6959871" y="856371"/>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0"/>
            <p:cNvSpPr/>
            <p:nvPr/>
          </p:nvSpPr>
          <p:spPr>
            <a:xfrm>
              <a:off x="7193871" y="1090371"/>
              <a:ext cx="630000" cy="63000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0"/>
            <p:cNvSpPr/>
            <p:nvPr/>
          </p:nvSpPr>
          <p:spPr>
            <a:xfrm>
              <a:off x="6608871" y="2296371"/>
              <a:ext cx="1800000" cy="132890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0"/>
            <p:cNvSpPr txBox="1"/>
            <p:nvPr/>
          </p:nvSpPr>
          <p:spPr>
            <a:xfrm>
              <a:off x="6608871" y="2296371"/>
              <a:ext cx="1800000" cy="132890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b="0" lang="pt-PT" sz="1800" cap="none">
                  <a:solidFill>
                    <a:schemeClr val="dk1"/>
                  </a:solidFill>
                  <a:latin typeface="Gill Sans"/>
                  <a:ea typeface="Gill Sans"/>
                  <a:cs typeface="Gill Sans"/>
                  <a:sym typeface="Gill Sans"/>
                </a:rPr>
                <a:t>LACK OF SUSTAINABLE URBAN PLANNING</a:t>
              </a:r>
              <a:endParaRPr b="0" sz="1800">
                <a:solidFill>
                  <a:schemeClr val="dk1"/>
                </a:solidFill>
                <a:latin typeface="Gill Sans"/>
                <a:ea typeface="Gill Sans"/>
                <a:cs typeface="Gill Sans"/>
                <a:sym typeface="Gill Sans"/>
              </a:endParaRPr>
            </a:p>
          </p:txBody>
        </p:sp>
        <p:sp>
          <p:nvSpPr>
            <p:cNvPr id="516" name="Google Shape;516;p20"/>
            <p:cNvSpPr/>
            <p:nvPr/>
          </p:nvSpPr>
          <p:spPr>
            <a:xfrm>
              <a:off x="9074871" y="856371"/>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0"/>
            <p:cNvSpPr/>
            <p:nvPr/>
          </p:nvSpPr>
          <p:spPr>
            <a:xfrm>
              <a:off x="9308871" y="1090371"/>
              <a:ext cx="630000" cy="630000"/>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0"/>
            <p:cNvSpPr/>
            <p:nvPr/>
          </p:nvSpPr>
          <p:spPr>
            <a:xfrm>
              <a:off x="8723871" y="2296371"/>
              <a:ext cx="1800000" cy="132890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0"/>
            <p:cNvSpPr txBox="1"/>
            <p:nvPr/>
          </p:nvSpPr>
          <p:spPr>
            <a:xfrm>
              <a:off x="8723871" y="2296371"/>
              <a:ext cx="1800000" cy="132890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b="0" lang="pt-PT" sz="1800" cap="none">
                  <a:solidFill>
                    <a:schemeClr val="dk1"/>
                  </a:solidFill>
                  <a:latin typeface="Gill Sans"/>
                  <a:ea typeface="Gill Sans"/>
                  <a:cs typeface="Gill Sans"/>
                  <a:sym typeface="Gill Sans"/>
                </a:rPr>
                <a:t>LOW ADHERENCE TO CIRCULAR ECONOMY PRACTICES</a:t>
              </a:r>
              <a:endParaRPr b="0" sz="1800">
                <a:solidFill>
                  <a:schemeClr val="dk1"/>
                </a:solidFill>
                <a:latin typeface="Gill Sans"/>
                <a:ea typeface="Gill Sans"/>
                <a:cs typeface="Gill Sans"/>
                <a:sym typeface="Gill San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21"/>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OPPORTUNITIES FOR LOCAL AUTHORITIES  </a:t>
            </a:r>
            <a:endParaRPr/>
          </a:p>
        </p:txBody>
      </p:sp>
      <p:sp>
        <p:nvSpPr>
          <p:cNvPr id="525" name="Google Shape;525;p21"/>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526" name="Google Shape;526;p21"/>
          <p:cNvSpPr txBox="1"/>
          <p:nvPr/>
        </p:nvSpPr>
        <p:spPr>
          <a:xfrm>
            <a:off x="581192" y="2316480"/>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527" name="Google Shape;527;p21"/>
          <p:cNvSpPr txBox="1"/>
          <p:nvPr/>
        </p:nvSpPr>
        <p:spPr>
          <a:xfrm>
            <a:off x="303822" y="2382436"/>
            <a:ext cx="11306985" cy="4070247"/>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grpSp>
        <p:nvGrpSpPr>
          <p:cNvPr id="528" name="Google Shape;528;p21"/>
          <p:cNvGrpSpPr/>
          <p:nvPr/>
        </p:nvGrpSpPr>
        <p:grpSpPr>
          <a:xfrm>
            <a:off x="968825" y="2971384"/>
            <a:ext cx="10469844" cy="2520000"/>
            <a:chOff x="279885" y="895342"/>
            <a:chExt cx="10469844" cy="2520000"/>
          </a:xfrm>
        </p:grpSpPr>
        <p:sp>
          <p:nvSpPr>
            <p:cNvPr id="529" name="Google Shape;529;p21"/>
            <p:cNvSpPr/>
            <p:nvPr/>
          </p:nvSpPr>
          <p:spPr>
            <a:xfrm>
              <a:off x="735807" y="895342"/>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1"/>
            <p:cNvSpPr/>
            <p:nvPr/>
          </p:nvSpPr>
          <p:spPr>
            <a:xfrm>
              <a:off x="969807" y="1129342"/>
              <a:ext cx="630000" cy="630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1"/>
            <p:cNvSpPr/>
            <p:nvPr/>
          </p:nvSpPr>
          <p:spPr>
            <a:xfrm>
              <a:off x="279885" y="2335342"/>
              <a:ext cx="2009843" cy="108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1"/>
            <p:cNvSpPr txBox="1"/>
            <p:nvPr/>
          </p:nvSpPr>
          <p:spPr>
            <a:xfrm>
              <a:off x="279885" y="2335342"/>
              <a:ext cx="2009843" cy="108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lang="pt-PT" sz="1800" cap="none">
                  <a:solidFill>
                    <a:schemeClr val="dk1"/>
                  </a:solidFill>
                  <a:latin typeface="Gill Sans"/>
                  <a:ea typeface="Gill Sans"/>
                  <a:cs typeface="Gill Sans"/>
                  <a:sym typeface="Gill Sans"/>
                </a:rPr>
                <a:t>CIRCULAR ECONOMY AND TECHNOLOGICAL INNOVATION</a:t>
              </a:r>
              <a:endParaRPr sz="1800">
                <a:solidFill>
                  <a:schemeClr val="dk1"/>
                </a:solidFill>
                <a:latin typeface="Gill Sans"/>
                <a:ea typeface="Gill Sans"/>
                <a:cs typeface="Gill Sans"/>
                <a:sym typeface="Gill Sans"/>
              </a:endParaRPr>
            </a:p>
          </p:txBody>
        </p:sp>
        <p:sp>
          <p:nvSpPr>
            <p:cNvPr id="533" name="Google Shape;533;p21"/>
            <p:cNvSpPr/>
            <p:nvPr/>
          </p:nvSpPr>
          <p:spPr>
            <a:xfrm>
              <a:off x="2955729" y="895342"/>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1"/>
            <p:cNvSpPr/>
            <p:nvPr/>
          </p:nvSpPr>
          <p:spPr>
            <a:xfrm>
              <a:off x="3189729" y="1129342"/>
              <a:ext cx="630000" cy="630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1"/>
            <p:cNvSpPr/>
            <p:nvPr/>
          </p:nvSpPr>
          <p:spPr>
            <a:xfrm>
              <a:off x="2604729" y="2335342"/>
              <a:ext cx="1800000" cy="108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1"/>
            <p:cNvSpPr txBox="1"/>
            <p:nvPr/>
          </p:nvSpPr>
          <p:spPr>
            <a:xfrm>
              <a:off x="2604729" y="2335342"/>
              <a:ext cx="1800000" cy="108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lang="pt-PT" sz="1800" cap="none">
                  <a:solidFill>
                    <a:schemeClr val="dk1"/>
                  </a:solidFill>
                  <a:latin typeface="Gill Sans"/>
                  <a:ea typeface="Gill Sans"/>
                  <a:cs typeface="Gill Sans"/>
                  <a:sym typeface="Gill Sans"/>
                </a:rPr>
                <a:t>PARTNERSHIPS WITH THE PRIVATE SECTOR</a:t>
              </a:r>
              <a:endParaRPr sz="1800">
                <a:solidFill>
                  <a:schemeClr val="dk1"/>
                </a:solidFill>
                <a:latin typeface="Gill Sans"/>
                <a:ea typeface="Gill Sans"/>
                <a:cs typeface="Gill Sans"/>
                <a:sym typeface="Gill Sans"/>
              </a:endParaRPr>
            </a:p>
          </p:txBody>
        </p:sp>
        <p:sp>
          <p:nvSpPr>
            <p:cNvPr id="537" name="Google Shape;537;p21"/>
            <p:cNvSpPr/>
            <p:nvPr/>
          </p:nvSpPr>
          <p:spPr>
            <a:xfrm>
              <a:off x="5070729" y="895342"/>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1"/>
            <p:cNvSpPr/>
            <p:nvPr/>
          </p:nvSpPr>
          <p:spPr>
            <a:xfrm>
              <a:off x="5304729" y="1129342"/>
              <a:ext cx="630000" cy="6300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1"/>
            <p:cNvSpPr/>
            <p:nvPr/>
          </p:nvSpPr>
          <p:spPr>
            <a:xfrm>
              <a:off x="4719729" y="2335342"/>
              <a:ext cx="1800000" cy="108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1"/>
            <p:cNvSpPr txBox="1"/>
            <p:nvPr/>
          </p:nvSpPr>
          <p:spPr>
            <a:xfrm>
              <a:off x="4719729" y="2335342"/>
              <a:ext cx="1800000" cy="108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lang="pt-PT" sz="1800" cap="none">
                  <a:solidFill>
                    <a:schemeClr val="dk1"/>
                  </a:solidFill>
                  <a:latin typeface="Gill Sans"/>
                  <a:ea typeface="Gill Sans"/>
                  <a:cs typeface="Gill Sans"/>
                  <a:sym typeface="Gill Sans"/>
                </a:rPr>
                <a:t>INCENTIVES FOR SUSTAINABLE MOBILITY</a:t>
              </a:r>
              <a:endParaRPr/>
            </a:p>
          </p:txBody>
        </p:sp>
        <p:sp>
          <p:nvSpPr>
            <p:cNvPr id="541" name="Google Shape;541;p21"/>
            <p:cNvSpPr/>
            <p:nvPr/>
          </p:nvSpPr>
          <p:spPr>
            <a:xfrm>
              <a:off x="7185729" y="895342"/>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1"/>
            <p:cNvSpPr/>
            <p:nvPr/>
          </p:nvSpPr>
          <p:spPr>
            <a:xfrm>
              <a:off x="7419729" y="1129342"/>
              <a:ext cx="630000" cy="63000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1"/>
            <p:cNvSpPr/>
            <p:nvPr/>
          </p:nvSpPr>
          <p:spPr>
            <a:xfrm>
              <a:off x="6834729" y="2335342"/>
              <a:ext cx="1800000" cy="108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1"/>
            <p:cNvSpPr txBox="1"/>
            <p:nvPr/>
          </p:nvSpPr>
          <p:spPr>
            <a:xfrm>
              <a:off x="6834729" y="2335342"/>
              <a:ext cx="1800000" cy="108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lang="pt-PT" sz="1800" cap="none">
                  <a:solidFill>
                    <a:schemeClr val="dk1"/>
                  </a:solidFill>
                  <a:latin typeface="Gill Sans"/>
                  <a:ea typeface="Gill Sans"/>
                  <a:cs typeface="Gill Sans"/>
                  <a:sym typeface="Gill Sans"/>
                </a:rPr>
                <a:t>SUPPORT FOR LOCAL AND SUSTAINABLE MARKETS</a:t>
              </a:r>
              <a:endParaRPr sz="1800">
                <a:solidFill>
                  <a:schemeClr val="dk1"/>
                </a:solidFill>
                <a:latin typeface="Gill Sans"/>
                <a:ea typeface="Gill Sans"/>
                <a:cs typeface="Gill Sans"/>
                <a:sym typeface="Gill Sans"/>
              </a:endParaRPr>
            </a:p>
          </p:txBody>
        </p:sp>
        <p:sp>
          <p:nvSpPr>
            <p:cNvPr id="545" name="Google Shape;545;p21"/>
            <p:cNvSpPr/>
            <p:nvPr/>
          </p:nvSpPr>
          <p:spPr>
            <a:xfrm>
              <a:off x="9300729" y="895342"/>
              <a:ext cx="1098000" cy="1098000"/>
            </a:xfrm>
            <a:prstGeom prst="ellipse">
              <a:avLst/>
            </a:prstGeom>
            <a:solidFill>
              <a:srgbClr val="CBCC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1"/>
            <p:cNvSpPr/>
            <p:nvPr/>
          </p:nvSpPr>
          <p:spPr>
            <a:xfrm>
              <a:off x="9534729" y="1129342"/>
              <a:ext cx="630000" cy="630000"/>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1"/>
            <p:cNvSpPr/>
            <p:nvPr/>
          </p:nvSpPr>
          <p:spPr>
            <a:xfrm>
              <a:off x="8949729" y="2335342"/>
              <a:ext cx="1800000" cy="108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1"/>
            <p:cNvSpPr txBox="1"/>
            <p:nvPr/>
          </p:nvSpPr>
          <p:spPr>
            <a:xfrm>
              <a:off x="8949729" y="2335342"/>
              <a:ext cx="1800000" cy="108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Gill Sans"/>
                <a:buNone/>
              </a:pPr>
              <a:r>
                <a:rPr lang="pt-PT" sz="1800" cap="none">
                  <a:solidFill>
                    <a:schemeClr val="dk1"/>
                  </a:solidFill>
                  <a:latin typeface="Gill Sans"/>
                  <a:ea typeface="Gill Sans"/>
                  <a:cs typeface="Gill Sans"/>
                  <a:sym typeface="Gill Sans"/>
                </a:rPr>
                <a:t>IMPLEMENTING DIGITAL TOOLS</a:t>
              </a:r>
              <a:endParaRPr sz="1800">
                <a:solidFill>
                  <a:schemeClr val="dk1"/>
                </a:solidFill>
                <a:latin typeface="Gill Sans"/>
                <a:ea typeface="Gill Sans"/>
                <a:cs typeface="Gill Sans"/>
                <a:sym typeface="Gill Sans"/>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22"/>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pt-PT"/>
              <a:t>GOOD SUSTAINABLE CONSUMPTION PRACTICES </a:t>
            </a:r>
            <a:br>
              <a:rPr lang="pt-PT"/>
            </a:br>
            <a:r>
              <a:rPr lang="pt-PT"/>
              <a:t>AT MUNICIPAL LEVEL</a:t>
            </a:r>
            <a:endParaRPr sz="2000"/>
          </a:p>
        </p:txBody>
      </p:sp>
      <p:sp>
        <p:nvSpPr>
          <p:cNvPr id="554" name="Google Shape;554;p22"/>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555" name="Google Shape;555;p22"/>
          <p:cNvSpPr txBox="1"/>
          <p:nvPr/>
        </p:nvSpPr>
        <p:spPr>
          <a:xfrm>
            <a:off x="581192" y="2559154"/>
            <a:ext cx="7825389" cy="4070246"/>
          </a:xfrm>
          <a:prstGeom prst="rect">
            <a:avLst/>
          </a:prstGeom>
          <a:noFill/>
          <a:ln>
            <a:noFill/>
          </a:ln>
        </p:spPr>
        <p:txBody>
          <a:bodyPr anchorCtr="0" anchor="ctr" bIns="45700" lIns="91425" spcFirstLastPara="1" rIns="91425" wrap="square" tIns="45700">
            <a:noAutofit/>
          </a:bodyPr>
          <a:lstStyle/>
          <a:p>
            <a:pPr indent="-159950" lvl="0" marL="306000" marR="0" rtl="0" algn="l">
              <a:spcBef>
                <a:spcPts val="0"/>
              </a:spcBef>
              <a:spcAft>
                <a:spcPts val="0"/>
              </a:spcAft>
              <a:buClr>
                <a:schemeClr val="accent2"/>
              </a:buClr>
              <a:buSzPts val="2300"/>
              <a:buFont typeface="Noto Sans Symbols"/>
              <a:buNone/>
            </a:pPr>
            <a:r>
              <a:t/>
            </a:r>
            <a:endParaRPr sz="2500">
              <a:solidFill>
                <a:schemeClr val="dk1"/>
              </a:solidFill>
              <a:latin typeface="Gill Sans"/>
              <a:ea typeface="Gill Sans"/>
              <a:cs typeface="Gill Sans"/>
              <a:sym typeface="Gill Sans"/>
            </a:endParaRPr>
          </a:p>
        </p:txBody>
      </p:sp>
      <p:sp>
        <p:nvSpPr>
          <p:cNvPr id="556" name="Google Shape;556;p22"/>
          <p:cNvSpPr txBox="1"/>
          <p:nvPr/>
        </p:nvSpPr>
        <p:spPr>
          <a:xfrm>
            <a:off x="303822" y="3410035"/>
            <a:ext cx="5073721" cy="3042648"/>
          </a:xfrm>
          <a:prstGeom prst="rect">
            <a:avLst/>
          </a:prstGeom>
          <a:noFill/>
          <a:ln>
            <a:noFill/>
          </a:ln>
        </p:spPr>
        <p:txBody>
          <a:bodyPr anchorCtr="0" anchor="ctr" bIns="45700" lIns="91425" spcFirstLastPara="1" rIns="91425" wrap="square" tIns="45700">
            <a:noAutofit/>
          </a:bodyPr>
          <a:lstStyle/>
          <a:p>
            <a:pPr indent="-142424" lvl="0" marL="306000" marR="0" rtl="0" algn="l">
              <a:spcBef>
                <a:spcPts val="0"/>
              </a:spcBef>
              <a:spcAft>
                <a:spcPts val="0"/>
              </a:spcAft>
              <a:buClr>
                <a:schemeClr val="accent2"/>
              </a:buClr>
              <a:buSzPts val="2576"/>
              <a:buFont typeface="Noto Sans Symbols"/>
              <a:buNone/>
            </a:pPr>
            <a:r>
              <a:t/>
            </a:r>
            <a:endParaRPr sz="2800">
              <a:solidFill>
                <a:schemeClr val="dk1"/>
              </a:solidFill>
              <a:latin typeface="Gill Sans"/>
              <a:ea typeface="Gill Sans"/>
              <a:cs typeface="Gill Sans"/>
              <a:sym typeface="Gill Sans"/>
            </a:endParaRPr>
          </a:p>
          <a:p>
            <a:pPr indent="0" lvl="0" marL="0" marR="0" rtl="0" algn="l">
              <a:spcBef>
                <a:spcPts val="1160"/>
              </a:spcBef>
              <a:spcAft>
                <a:spcPts val="0"/>
              </a:spcAft>
              <a:buClr>
                <a:schemeClr val="accent2"/>
              </a:buClr>
              <a:buSzPts val="2576"/>
              <a:buFont typeface="Noto Sans Symbols"/>
              <a:buNone/>
            </a:pPr>
            <a:r>
              <a:t/>
            </a:r>
            <a:endParaRPr baseline="30000" sz="2800">
              <a:solidFill>
                <a:schemeClr val="dk1"/>
              </a:solidFill>
              <a:latin typeface="Gill Sans"/>
              <a:ea typeface="Gill Sans"/>
              <a:cs typeface="Gill Sans"/>
              <a:sym typeface="Gill Sans"/>
            </a:endParaRPr>
          </a:p>
        </p:txBody>
      </p:sp>
      <p:sp>
        <p:nvSpPr>
          <p:cNvPr id="557" name="Google Shape;557;p22"/>
          <p:cNvSpPr txBox="1"/>
          <p:nvPr>
            <p:ph idx="1" type="body"/>
          </p:nvPr>
        </p:nvSpPr>
        <p:spPr>
          <a:xfrm>
            <a:off x="535779" y="2238382"/>
            <a:ext cx="6964477" cy="4160911"/>
          </a:xfrm>
          <a:prstGeom prst="rect">
            <a:avLst/>
          </a:prstGeom>
          <a:noFill/>
          <a:ln>
            <a:noFill/>
          </a:ln>
        </p:spPr>
        <p:txBody>
          <a:bodyPr anchorCtr="0" anchor="ctr" bIns="45700" lIns="91425" spcFirstLastPara="1" rIns="91425" wrap="square" tIns="45700">
            <a:noAutofit/>
          </a:bodyPr>
          <a:lstStyle/>
          <a:p>
            <a:pPr indent="-306000" lvl="0" marL="306000" rtl="0" algn="l">
              <a:spcBef>
                <a:spcPts val="0"/>
              </a:spcBef>
              <a:spcAft>
                <a:spcPts val="0"/>
              </a:spcAft>
              <a:buSzPts val="2116"/>
              <a:buChar char="◼"/>
            </a:pPr>
            <a:r>
              <a:rPr i="1" lang="pt-PT" sz="2300">
                <a:solidFill>
                  <a:schemeClr val="dk1"/>
                </a:solidFill>
              </a:rPr>
              <a:t>Intelligent waste management</a:t>
            </a:r>
            <a:r>
              <a:rPr lang="pt-PT" sz="2300">
                <a:solidFill>
                  <a:schemeClr val="dk1"/>
                </a:solidFill>
              </a:rPr>
              <a:t> system </a:t>
            </a:r>
            <a:endParaRPr/>
          </a:p>
          <a:p>
            <a:pPr indent="-306000" lvl="0" marL="306000" rtl="0" algn="l">
              <a:spcBef>
                <a:spcPts val="1060"/>
              </a:spcBef>
              <a:spcAft>
                <a:spcPts val="0"/>
              </a:spcAft>
              <a:buSzPts val="2116"/>
              <a:buChar char="◼"/>
            </a:pPr>
            <a:r>
              <a:rPr lang="pt-PT" sz="2300">
                <a:solidFill>
                  <a:schemeClr val="dk1"/>
                </a:solidFill>
              </a:rPr>
              <a:t>Distribution of community composters </a:t>
            </a:r>
            <a:endParaRPr/>
          </a:p>
          <a:p>
            <a:pPr indent="-306000" lvl="0" marL="306000" rtl="0" algn="l">
              <a:spcBef>
                <a:spcPts val="1060"/>
              </a:spcBef>
              <a:spcAft>
                <a:spcPts val="0"/>
              </a:spcAft>
              <a:buSzPts val="2116"/>
              <a:buChar char="◼"/>
            </a:pPr>
            <a:r>
              <a:rPr lang="pt-PT" sz="2300">
                <a:solidFill>
                  <a:schemeClr val="dk1"/>
                </a:solidFill>
              </a:rPr>
              <a:t>Literacy plans to </a:t>
            </a:r>
            <a:r>
              <a:rPr b="1" lang="pt-PT" sz="2300">
                <a:solidFill>
                  <a:schemeClr val="dk1"/>
                </a:solidFill>
              </a:rPr>
              <a:t>combat food waste </a:t>
            </a:r>
            <a:endParaRPr/>
          </a:p>
          <a:p>
            <a:pPr indent="-306000" lvl="0" marL="306000" rtl="0" algn="l">
              <a:spcBef>
                <a:spcPts val="1060"/>
              </a:spcBef>
              <a:spcAft>
                <a:spcPts val="0"/>
              </a:spcAft>
              <a:buSzPts val="2116"/>
              <a:buChar char="◼"/>
            </a:pPr>
            <a:r>
              <a:rPr lang="pt-PT" sz="2300">
                <a:solidFill>
                  <a:schemeClr val="dk1"/>
                </a:solidFill>
              </a:rPr>
              <a:t>Sustainable </a:t>
            </a:r>
            <a:r>
              <a:rPr lang="pt-PT" sz="2300" u="sng">
                <a:solidFill>
                  <a:schemeClr val="dk1"/>
                </a:solidFill>
              </a:rPr>
              <a:t>mobility</a:t>
            </a:r>
            <a:r>
              <a:rPr lang="pt-PT" sz="2300">
                <a:solidFill>
                  <a:schemeClr val="dk1"/>
                </a:solidFill>
              </a:rPr>
              <a:t> policy </a:t>
            </a:r>
            <a:r>
              <a:rPr lang="pt-PT">
                <a:solidFill>
                  <a:schemeClr val="dk1"/>
                </a:solidFill>
              </a:rPr>
              <a:t>(bicycle lanes, electric public transport, shared bicycles)</a:t>
            </a:r>
            <a:endParaRPr/>
          </a:p>
          <a:p>
            <a:pPr indent="-306000" lvl="0" marL="306000" rtl="0" algn="l">
              <a:spcBef>
                <a:spcPts val="1060"/>
              </a:spcBef>
              <a:spcAft>
                <a:spcPts val="0"/>
              </a:spcAft>
              <a:buSzPts val="2116"/>
              <a:buChar char="◼"/>
            </a:pPr>
            <a:r>
              <a:rPr lang="pt-PT" sz="2300">
                <a:solidFill>
                  <a:schemeClr val="dk1"/>
                </a:solidFill>
              </a:rPr>
              <a:t>Renewable energy in public spaces and municipal buildings</a:t>
            </a:r>
            <a:endParaRPr/>
          </a:p>
          <a:p>
            <a:pPr indent="-306000" lvl="0" marL="306000" rtl="0" algn="l">
              <a:spcBef>
                <a:spcPts val="1060"/>
              </a:spcBef>
              <a:spcAft>
                <a:spcPts val="0"/>
              </a:spcAft>
              <a:buSzPts val="2116"/>
              <a:buChar char="◼"/>
            </a:pPr>
            <a:r>
              <a:rPr lang="pt-PT" sz="2300">
                <a:solidFill>
                  <a:schemeClr val="dk1"/>
                </a:solidFill>
              </a:rPr>
              <a:t>Sustainable </a:t>
            </a:r>
            <a:r>
              <a:rPr lang="pt-PT" sz="2300" u="sng">
                <a:solidFill>
                  <a:schemeClr val="dk1"/>
                </a:solidFill>
              </a:rPr>
              <a:t>local trade</a:t>
            </a:r>
            <a:r>
              <a:rPr lang="pt-PT" sz="2300">
                <a:solidFill>
                  <a:schemeClr val="dk1"/>
                </a:solidFill>
              </a:rPr>
              <a:t> and trade in </a:t>
            </a:r>
            <a:r>
              <a:rPr lang="pt-PT" sz="2300" u="sng">
                <a:solidFill>
                  <a:schemeClr val="dk1"/>
                </a:solidFill>
              </a:rPr>
              <a:t>second-hand</a:t>
            </a:r>
            <a:r>
              <a:rPr lang="pt-PT" sz="2300">
                <a:solidFill>
                  <a:schemeClr val="dk1"/>
                </a:solidFill>
              </a:rPr>
              <a:t> goods</a:t>
            </a:r>
            <a:endParaRPr/>
          </a:p>
        </p:txBody>
      </p:sp>
      <p:pic>
        <p:nvPicPr>
          <p:cNvPr id="558" name="Google Shape;558;p22"/>
          <p:cNvPicPr preferRelativeResize="0"/>
          <p:nvPr/>
        </p:nvPicPr>
        <p:blipFill rotWithShape="1">
          <a:blip r:embed="rId3">
            <a:alphaModFix/>
          </a:blip>
          <a:srcRect b="0" l="0" r="0" t="0"/>
          <a:stretch/>
        </p:blipFill>
        <p:spPr>
          <a:xfrm>
            <a:off x="6956882" y="2133458"/>
            <a:ext cx="2353253" cy="1458447"/>
          </a:xfrm>
          <a:prstGeom prst="rect">
            <a:avLst/>
          </a:prstGeom>
          <a:noFill/>
          <a:ln>
            <a:noFill/>
          </a:ln>
          <a:effectLst>
            <a:outerShdw blurRad="292100" rotWithShape="0" algn="tl" dir="2700000" dist="139700">
              <a:srgbClr val="333333">
                <a:alpha val="64705"/>
              </a:srgbClr>
            </a:outerShdw>
          </a:effectLst>
        </p:spPr>
      </p:pic>
      <p:pic>
        <p:nvPicPr>
          <p:cNvPr id="559" name="Google Shape;559;p22"/>
          <p:cNvPicPr preferRelativeResize="0"/>
          <p:nvPr/>
        </p:nvPicPr>
        <p:blipFill rotWithShape="1">
          <a:blip r:embed="rId4">
            <a:alphaModFix/>
          </a:blip>
          <a:srcRect b="0" l="0" r="0" t="0"/>
          <a:stretch/>
        </p:blipFill>
        <p:spPr>
          <a:xfrm>
            <a:off x="9189956" y="3304527"/>
            <a:ext cx="2158413" cy="1013800"/>
          </a:xfrm>
          <a:prstGeom prst="rect">
            <a:avLst/>
          </a:prstGeom>
          <a:noFill/>
          <a:ln>
            <a:noFill/>
          </a:ln>
          <a:effectLst>
            <a:outerShdw blurRad="292100" rotWithShape="0" algn="tl" dir="2700000" dist="139700">
              <a:srgbClr val="333333">
                <a:alpha val="64705"/>
              </a:srgbClr>
            </a:outerShdw>
          </a:effectLst>
        </p:spPr>
      </p:pic>
      <p:pic>
        <p:nvPicPr>
          <p:cNvPr id="560" name="Google Shape;560;p22"/>
          <p:cNvPicPr preferRelativeResize="0"/>
          <p:nvPr/>
        </p:nvPicPr>
        <p:blipFill rotWithShape="1">
          <a:blip r:embed="rId5">
            <a:alphaModFix/>
          </a:blip>
          <a:srcRect b="0" l="0" r="0" t="0"/>
          <a:stretch/>
        </p:blipFill>
        <p:spPr>
          <a:xfrm>
            <a:off x="7500256" y="3783591"/>
            <a:ext cx="1645736" cy="2130440"/>
          </a:xfrm>
          <a:prstGeom prst="rect">
            <a:avLst/>
          </a:prstGeom>
          <a:noFill/>
          <a:ln>
            <a:noFill/>
          </a:ln>
          <a:effectLst>
            <a:outerShdw blurRad="292100" rotWithShape="0" algn="tl" dir="2700000" dist="139700">
              <a:srgbClr val="333333">
                <a:alpha val="64705"/>
              </a:srgbClr>
            </a:outerShdw>
          </a:effectLst>
        </p:spPr>
      </p:pic>
      <p:pic>
        <p:nvPicPr>
          <p:cNvPr id="561" name="Google Shape;561;p22"/>
          <p:cNvPicPr preferRelativeResize="0"/>
          <p:nvPr/>
        </p:nvPicPr>
        <p:blipFill rotWithShape="1">
          <a:blip r:embed="rId6">
            <a:alphaModFix/>
          </a:blip>
          <a:srcRect b="0" l="0" r="0" t="0"/>
          <a:stretch/>
        </p:blipFill>
        <p:spPr>
          <a:xfrm>
            <a:off x="9079595" y="1820860"/>
            <a:ext cx="1337845" cy="1243037"/>
          </a:xfrm>
          <a:prstGeom prst="rect">
            <a:avLst/>
          </a:prstGeom>
          <a:noFill/>
          <a:ln>
            <a:noFill/>
          </a:ln>
          <a:effectLst>
            <a:outerShdw blurRad="292100" rotWithShape="0" algn="tl" dir="2700000" dist="139700">
              <a:srgbClr val="333333">
                <a:alpha val="64705"/>
              </a:srgbClr>
            </a:outerShdw>
          </a:effectLst>
        </p:spPr>
      </p:pic>
      <p:pic>
        <p:nvPicPr>
          <p:cNvPr id="562" name="Google Shape;562;p22"/>
          <p:cNvPicPr preferRelativeResize="0"/>
          <p:nvPr/>
        </p:nvPicPr>
        <p:blipFill rotWithShape="1">
          <a:blip r:embed="rId7">
            <a:alphaModFix/>
          </a:blip>
          <a:srcRect b="0" l="0" r="0" t="0"/>
          <a:stretch/>
        </p:blipFill>
        <p:spPr>
          <a:xfrm>
            <a:off x="10435873" y="2442378"/>
            <a:ext cx="1504080" cy="922273"/>
          </a:xfrm>
          <a:prstGeom prst="rect">
            <a:avLst/>
          </a:prstGeom>
          <a:noFill/>
          <a:ln>
            <a:noFill/>
          </a:ln>
          <a:effectLst>
            <a:outerShdw blurRad="292100" rotWithShape="0" algn="tl" dir="2700000" dist="139700">
              <a:srgbClr val="333333">
                <a:alpha val="64705"/>
              </a:srgbClr>
            </a:outerShdw>
          </a:effectLst>
        </p:spPr>
      </p:pic>
      <p:pic>
        <p:nvPicPr>
          <p:cNvPr id="563" name="Google Shape;563;p22"/>
          <p:cNvPicPr preferRelativeResize="0"/>
          <p:nvPr/>
        </p:nvPicPr>
        <p:blipFill rotWithShape="1">
          <a:blip r:embed="rId8">
            <a:alphaModFix/>
          </a:blip>
          <a:srcRect b="0" l="0" r="0" t="0"/>
          <a:stretch/>
        </p:blipFill>
        <p:spPr>
          <a:xfrm>
            <a:off x="9622969" y="3933392"/>
            <a:ext cx="2169753" cy="1139120"/>
          </a:xfrm>
          <a:prstGeom prst="rect">
            <a:avLst/>
          </a:prstGeom>
          <a:noFill/>
          <a:ln>
            <a:noFill/>
          </a:ln>
          <a:effectLst>
            <a:outerShdw blurRad="292100" rotWithShape="0" algn="tl" dir="2700000" dist="139700">
              <a:srgbClr val="333333">
                <a:alpha val="64705"/>
              </a:srgbClr>
            </a:outerShdw>
          </a:effectLst>
        </p:spPr>
      </p:pic>
      <p:pic>
        <p:nvPicPr>
          <p:cNvPr id="564" name="Google Shape;564;p22"/>
          <p:cNvPicPr preferRelativeResize="0"/>
          <p:nvPr/>
        </p:nvPicPr>
        <p:blipFill rotWithShape="1">
          <a:blip r:embed="rId9">
            <a:alphaModFix/>
          </a:blip>
          <a:srcRect b="0" l="0" r="0" t="0"/>
          <a:stretch/>
        </p:blipFill>
        <p:spPr>
          <a:xfrm>
            <a:off x="8974962" y="5094006"/>
            <a:ext cx="2373407" cy="1329108"/>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23"/>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570" name="Google Shape;570;p23"/>
          <p:cNvSpPr txBox="1"/>
          <p:nvPr>
            <p:ph idx="1" type="body"/>
          </p:nvPr>
        </p:nvSpPr>
        <p:spPr>
          <a:xfrm>
            <a:off x="1273629" y="2316422"/>
            <a:ext cx="7598229" cy="3800351"/>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SzPts val="2576"/>
              <a:buNone/>
            </a:pPr>
            <a:r>
              <a:rPr i="1" lang="pt-PT" sz="2800">
                <a:solidFill>
                  <a:schemeClr val="dk1"/>
                </a:solidFill>
              </a:rPr>
              <a:t>“Our fight for global sustainability </a:t>
            </a:r>
            <a:r>
              <a:rPr b="1" i="1" lang="pt-PT" sz="2800">
                <a:solidFill>
                  <a:schemeClr val="dk1"/>
                </a:solidFill>
              </a:rPr>
              <a:t>will be won or lost in the cities</a:t>
            </a:r>
            <a:r>
              <a:rPr i="1" lang="pt-PT" sz="2800">
                <a:solidFill>
                  <a:schemeClr val="dk1"/>
                </a:solidFill>
              </a:rPr>
              <a:t>.” </a:t>
            </a:r>
            <a:endParaRPr/>
          </a:p>
          <a:p>
            <a:pPr indent="0" lvl="0" marL="0" rtl="0" algn="r">
              <a:spcBef>
                <a:spcPts val="1000"/>
              </a:spcBef>
              <a:spcAft>
                <a:spcPts val="0"/>
              </a:spcAft>
              <a:buSzPts val="1840"/>
              <a:buNone/>
            </a:pPr>
            <a:r>
              <a:rPr i="1" lang="pt-PT" sz="2000">
                <a:solidFill>
                  <a:schemeClr val="dk1"/>
                </a:solidFill>
              </a:rPr>
              <a:t>(Ban Ki-moon)</a:t>
            </a:r>
            <a:endParaRPr/>
          </a:p>
        </p:txBody>
      </p:sp>
      <p:pic>
        <p:nvPicPr>
          <p:cNvPr descr="Qué es la Agenda 2030? | Agbar Agriculture" id="571" name="Google Shape;571;p23"/>
          <p:cNvPicPr preferRelativeResize="0"/>
          <p:nvPr/>
        </p:nvPicPr>
        <p:blipFill rotWithShape="1">
          <a:blip r:embed="rId3">
            <a:alphaModFix/>
          </a:blip>
          <a:srcRect b="0" l="16930" r="16928" t="0"/>
          <a:stretch/>
        </p:blipFill>
        <p:spPr>
          <a:xfrm>
            <a:off x="9937760" y="3310495"/>
            <a:ext cx="1797937" cy="181220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24"/>
          <p:cNvSpPr txBox="1"/>
          <p:nvPr/>
        </p:nvSpPr>
        <p:spPr>
          <a:xfrm rot="-5400000">
            <a:off x="-452270" y="6101818"/>
            <a:ext cx="125057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PT" sz="1100">
                <a:solidFill>
                  <a:schemeClr val="dk1"/>
                </a:solidFill>
                <a:latin typeface="Gill Sans"/>
                <a:ea typeface="Gill Sans"/>
                <a:cs typeface="Gill Sans"/>
                <a:sym typeface="Gill Sans"/>
              </a:rPr>
              <a:t>Rute Couto</a:t>
            </a:r>
            <a:endParaRPr/>
          </a:p>
        </p:txBody>
      </p:sp>
      <p:sp>
        <p:nvSpPr>
          <p:cNvPr id="577" name="Google Shape;577;p24"/>
          <p:cNvSpPr txBox="1"/>
          <p:nvPr>
            <p:ph idx="1" type="body"/>
          </p:nvPr>
        </p:nvSpPr>
        <p:spPr>
          <a:xfrm>
            <a:off x="1101705" y="2156214"/>
            <a:ext cx="10297815" cy="3372971"/>
          </a:xfrm>
          <a:prstGeom prst="rect">
            <a:avLst/>
          </a:prstGeom>
          <a:noFill/>
          <a:ln>
            <a:noFill/>
          </a:ln>
        </p:spPr>
        <p:txBody>
          <a:bodyPr anchorCtr="0" anchor="ctr" bIns="45700" lIns="91425" spcFirstLastPara="1" rIns="91425" wrap="square" tIns="45700">
            <a:normAutofit/>
          </a:bodyPr>
          <a:lstStyle/>
          <a:p>
            <a:pPr indent="-306000" lvl="0" marL="306000" rtl="0" algn="ctr">
              <a:spcBef>
                <a:spcPts val="0"/>
              </a:spcBef>
              <a:spcAft>
                <a:spcPts val="0"/>
              </a:spcAft>
              <a:buSzPts val="2576"/>
              <a:buNone/>
            </a:pPr>
            <a:r>
              <a:rPr lang="pt-PT" sz="2800">
                <a:solidFill>
                  <a:schemeClr val="dk1"/>
                </a:solidFill>
              </a:rPr>
              <a:t>Thank you</a:t>
            </a:r>
            <a:endParaRPr sz="2800">
              <a:solidFill>
                <a:schemeClr val="dk1"/>
              </a:solidFill>
            </a:endParaRPr>
          </a:p>
          <a:p>
            <a:pPr indent="-306000" lvl="0" marL="306000" rtl="0" algn="ctr">
              <a:spcBef>
                <a:spcPts val="1000"/>
              </a:spcBef>
              <a:spcAft>
                <a:spcPts val="0"/>
              </a:spcAft>
              <a:buSzPts val="1840"/>
              <a:buNone/>
            </a:pPr>
            <a:r>
              <a:t/>
            </a:r>
            <a:endParaRPr i="1" sz="2000">
              <a:solidFill>
                <a:schemeClr val="dk1"/>
              </a:solidFill>
            </a:endParaRPr>
          </a:p>
          <a:p>
            <a:pPr indent="-306000" lvl="0" marL="306000" rtl="0" algn="ctr">
              <a:spcBef>
                <a:spcPts val="1100"/>
              </a:spcBef>
              <a:spcAft>
                <a:spcPts val="0"/>
              </a:spcAft>
              <a:buSzPts val="2300"/>
              <a:buNone/>
            </a:pPr>
            <a:r>
              <a:rPr b="1" lang="pt-PT" sz="2500">
                <a:solidFill>
                  <a:schemeClr val="dk1"/>
                </a:solidFill>
              </a:rPr>
              <a:t>Rute Couto </a:t>
            </a:r>
            <a:r>
              <a:rPr lang="pt-PT" sz="2500" u="sng">
                <a:solidFill>
                  <a:schemeClr val="hlink"/>
                </a:solidFill>
                <a:hlinkClick r:id="rId3"/>
              </a:rPr>
              <a:t>rute@ipb.pt</a:t>
            </a:r>
            <a:r>
              <a:rPr lang="pt-PT" sz="2500"/>
              <a:t> </a:t>
            </a:r>
            <a:endParaRPr/>
          </a:p>
          <a:p>
            <a:pPr indent="-306000" lvl="0" marL="306000" rtl="0" algn="ctr">
              <a:spcBef>
                <a:spcPts val="1100"/>
              </a:spcBef>
              <a:spcAft>
                <a:spcPts val="0"/>
              </a:spcAft>
              <a:buSzPts val="2300"/>
              <a:buNone/>
            </a:pPr>
            <a:r>
              <a:rPr b="1" lang="pt-PT" sz="2500">
                <a:solidFill>
                  <a:schemeClr val="dk1"/>
                </a:solidFill>
              </a:rPr>
              <a:t>Paulo Ventura </a:t>
            </a:r>
            <a:r>
              <a:rPr lang="pt-PT" sz="2500" u="sng">
                <a:solidFill>
                  <a:schemeClr val="hlink"/>
                </a:solidFill>
                <a:hlinkClick r:id="rId4"/>
              </a:rPr>
              <a:t>paulojcv@sapo.pt</a:t>
            </a:r>
            <a:r>
              <a:rPr lang="pt-PT" sz="2500"/>
              <a:t> </a:t>
            </a:r>
            <a:endParaRPr/>
          </a:p>
          <a:p>
            <a:pPr indent="-306000" lvl="0" marL="306000" rtl="0" algn="ctr">
              <a:spcBef>
                <a:spcPts val="1100"/>
              </a:spcBef>
              <a:spcAft>
                <a:spcPts val="0"/>
              </a:spcAft>
              <a:buSzPts val="2300"/>
              <a:buNone/>
            </a:pPr>
            <a:r>
              <a:rPr b="1" lang="pt-PT" sz="2500">
                <a:solidFill>
                  <a:schemeClr val="dk1"/>
                </a:solidFill>
              </a:rPr>
              <a:t>Liliana Pinto </a:t>
            </a:r>
            <a:r>
              <a:rPr lang="pt-PT" sz="2500" u="sng">
                <a:solidFill>
                  <a:schemeClr val="hlink"/>
                </a:solidFill>
                <a:hlinkClick r:id="rId5"/>
              </a:rPr>
              <a:t>lfsp2811@gmail.com</a:t>
            </a:r>
            <a:r>
              <a:rPr lang="pt-PT" sz="2500"/>
              <a:t> </a:t>
            </a:r>
            <a:endParaRPr/>
          </a:p>
        </p:txBody>
      </p:sp>
      <p:pic>
        <p:nvPicPr>
          <p:cNvPr descr="Uma imagem com texto, Tipo de letra, branco, logótipo&#10;&#10;Descrição gerada automaticamente" id="578" name="Google Shape;578;p24"/>
          <p:cNvPicPr preferRelativeResize="0"/>
          <p:nvPr/>
        </p:nvPicPr>
        <p:blipFill rotWithShape="1">
          <a:blip r:embed="rId6">
            <a:alphaModFix/>
          </a:blip>
          <a:srcRect b="0" l="0" r="0" t="0"/>
          <a:stretch/>
        </p:blipFill>
        <p:spPr>
          <a:xfrm>
            <a:off x="5193282" y="5793965"/>
            <a:ext cx="2114659" cy="663231"/>
          </a:xfrm>
          <a:prstGeom prst="rect">
            <a:avLst/>
          </a:prstGeom>
          <a:noFill/>
          <a:ln>
            <a:noFill/>
          </a:ln>
        </p:spPr>
      </p:pic>
      <p:pic>
        <p:nvPicPr>
          <p:cNvPr id="579" name="Google Shape;579;p24"/>
          <p:cNvPicPr preferRelativeResize="0"/>
          <p:nvPr/>
        </p:nvPicPr>
        <p:blipFill rotWithShape="1">
          <a:blip r:embed="rId7">
            <a:alphaModFix/>
          </a:blip>
          <a:srcRect b="0" l="0" r="0" t="0"/>
          <a:stretch/>
        </p:blipFill>
        <p:spPr>
          <a:xfrm>
            <a:off x="2488394" y="5938949"/>
            <a:ext cx="2514600" cy="373261"/>
          </a:xfrm>
          <a:prstGeom prst="rect">
            <a:avLst/>
          </a:prstGeom>
          <a:noFill/>
          <a:ln>
            <a:noFill/>
          </a:ln>
        </p:spPr>
      </p:pic>
      <p:pic>
        <p:nvPicPr>
          <p:cNvPr id="580" name="Google Shape;580;p24"/>
          <p:cNvPicPr preferRelativeResize="0"/>
          <p:nvPr/>
        </p:nvPicPr>
        <p:blipFill rotWithShape="1">
          <a:blip r:embed="rId8">
            <a:alphaModFix/>
          </a:blip>
          <a:srcRect b="0" l="0" r="0" t="0"/>
          <a:stretch/>
        </p:blipFill>
        <p:spPr>
          <a:xfrm>
            <a:off x="7661515" y="5793965"/>
            <a:ext cx="2470390" cy="87744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DOfficeLightV0">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ividendo">
  <a:themeElements>
    <a:clrScheme name="Dividendo">
      <a:dk1>
        <a:srgbClr val="000000"/>
      </a:dk1>
      <a:lt1>
        <a:srgbClr val="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HDOfficeLightV0">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2015-03-16T01:13:28Z</dcterms:created>
  <dc:creator>Rute Couto</dc:creator>
</cp:coreProperties>
</file>