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56" r:id="rId2"/>
    <p:sldId id="272" r:id="rId3"/>
    <p:sldId id="277" r:id="rId4"/>
    <p:sldId id="278" r:id="rId5"/>
    <p:sldId id="271" r:id="rId6"/>
    <p:sldId id="273" r:id="rId7"/>
    <p:sldId id="279" r:id="rId8"/>
    <p:sldId id="280" r:id="rId9"/>
    <p:sldId id="276" r:id="rId10"/>
    <p:sldId id="281" r:id="rId11"/>
    <p:sldId id="284" r:id="rId12"/>
    <p:sldId id="283" r:id="rId13"/>
    <p:sldId id="285" r:id="rId14"/>
    <p:sldId id="282" r:id="rId15"/>
    <p:sldId id="286" r:id="rId16"/>
    <p:sldId id="287" r:id="rId17"/>
    <p:sldId id="288" r:id="rId18"/>
    <p:sldId id="290" r:id="rId19"/>
    <p:sldId id="291" r:id="rId20"/>
    <p:sldId id="293" r:id="rId21"/>
    <p:sldId id="292" r:id="rId22"/>
    <p:sldId id="269" r:id="rId23"/>
  </p:sldIdLst>
  <p:sldSz cx="12198350" cy="6858000"/>
  <p:notesSz cx="9872663" cy="6742113"/>
  <p:custDataLst>
    <p:tags r:id="rId26"/>
  </p:custData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2">
          <p15:clr>
            <a:srgbClr val="A4A3A4"/>
          </p15:clr>
        </p15:guide>
      </p15:sldGuideLst>
    </p:ext>
    <p:ext uri="{2D200454-40CA-4A62-9FC3-DE9A4176ACB9}">
      <p15:notesGuideLst xmlns:p15="http://schemas.microsoft.com/office/powerpoint/2012/main">
        <p15:guide id="1" orient="horz" pos="2124" userDrawn="1">
          <p15:clr>
            <a:srgbClr val="A4A3A4"/>
          </p15:clr>
        </p15:guide>
        <p15:guide id="2" pos="311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92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80"/>
    <p:restoredTop sz="94660"/>
  </p:normalViewPr>
  <p:slideViewPr>
    <p:cSldViewPr>
      <p:cViewPr varScale="1">
        <p:scale>
          <a:sx n="131" d="100"/>
          <a:sy n="131" d="100"/>
        </p:scale>
        <p:origin x="368" y="184"/>
      </p:cViewPr>
      <p:guideLst>
        <p:guide orient="horz" pos="2160"/>
        <p:guide pos="3842"/>
      </p:guideLst>
    </p:cSldViewPr>
  </p:slideViewPr>
  <p:notesTextViewPr>
    <p:cViewPr>
      <p:scale>
        <a:sx n="1" d="1"/>
        <a:sy n="1" d="1"/>
      </p:scale>
      <p:origin x="0" y="0"/>
    </p:cViewPr>
  </p:notesTextViewPr>
  <p:notesViewPr>
    <p:cSldViewPr>
      <p:cViewPr varScale="1">
        <p:scale>
          <a:sx n="101" d="100"/>
          <a:sy n="101" d="100"/>
        </p:scale>
        <p:origin x="-3528" y="-90"/>
      </p:cViewPr>
      <p:guideLst>
        <p:guide orient="horz" pos="2124"/>
        <p:guide pos="311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278154" cy="337106"/>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sz="quarter" idx="1"/>
          </p:nvPr>
        </p:nvSpPr>
        <p:spPr>
          <a:xfrm>
            <a:off x="5592224" y="0"/>
            <a:ext cx="4278154" cy="337106"/>
          </a:xfrm>
          <a:prstGeom prst="rect">
            <a:avLst/>
          </a:prstGeom>
        </p:spPr>
        <p:txBody>
          <a:bodyPr vert="horz" lIns="91440" tIns="45720" rIns="91440" bIns="45720" rtlCol="0"/>
          <a:lstStyle>
            <a:lvl1pPr algn="r">
              <a:defRPr sz="1200"/>
            </a:lvl1pPr>
          </a:lstStyle>
          <a:p>
            <a:fld id="{4F068446-54CF-4267-A5BD-FA01909E96A2}" type="datetimeFigureOut">
              <a:rPr lang="nl-NL" smtClean="0"/>
              <a:t>02-09-2024</a:t>
            </a:fld>
            <a:endParaRPr lang="nl-NL"/>
          </a:p>
        </p:txBody>
      </p:sp>
      <p:sp>
        <p:nvSpPr>
          <p:cNvPr id="4" name="Footer Placeholder 3"/>
          <p:cNvSpPr>
            <a:spLocks noGrp="1"/>
          </p:cNvSpPr>
          <p:nvPr>
            <p:ph type="ftr" sz="quarter" idx="2"/>
          </p:nvPr>
        </p:nvSpPr>
        <p:spPr>
          <a:xfrm>
            <a:off x="0" y="6403837"/>
            <a:ext cx="4278154" cy="337106"/>
          </a:xfrm>
          <a:prstGeom prst="rect">
            <a:avLst/>
          </a:prstGeom>
        </p:spPr>
        <p:txBody>
          <a:bodyPr vert="horz" lIns="91440" tIns="45720" rIns="91440" bIns="45720" rtlCol="0" anchor="b"/>
          <a:lstStyle>
            <a:lvl1pPr algn="l">
              <a:defRPr sz="1200"/>
            </a:lvl1pPr>
          </a:lstStyle>
          <a:p>
            <a:endParaRPr lang="nl-NL"/>
          </a:p>
        </p:txBody>
      </p:sp>
      <p:sp>
        <p:nvSpPr>
          <p:cNvPr id="5" name="Slide Number Placeholder 4"/>
          <p:cNvSpPr>
            <a:spLocks noGrp="1"/>
          </p:cNvSpPr>
          <p:nvPr>
            <p:ph type="sldNum" sz="quarter" idx="3"/>
          </p:nvPr>
        </p:nvSpPr>
        <p:spPr>
          <a:xfrm>
            <a:off x="5592224" y="6403837"/>
            <a:ext cx="4278154" cy="337106"/>
          </a:xfrm>
          <a:prstGeom prst="rect">
            <a:avLst/>
          </a:prstGeom>
        </p:spPr>
        <p:txBody>
          <a:bodyPr vert="horz" lIns="91440" tIns="45720" rIns="91440" bIns="45720" rtlCol="0" anchor="b"/>
          <a:lstStyle>
            <a:lvl1pPr algn="r">
              <a:defRPr sz="1200"/>
            </a:lvl1pPr>
          </a:lstStyle>
          <a:p>
            <a:fld id="{8AF345F5-224F-42F7-8104-3FF77BEE4CD0}" type="slidenum">
              <a:rPr lang="nl-NL" smtClean="0"/>
              <a:t>‹nr.›</a:t>
            </a:fld>
            <a:endParaRPr lang="nl-NL"/>
          </a:p>
        </p:txBody>
      </p:sp>
    </p:spTree>
    <p:extLst>
      <p:ext uri="{BB962C8B-B14F-4D97-AF65-F5344CB8AC3E}">
        <p14:creationId xmlns:p14="http://schemas.microsoft.com/office/powerpoint/2010/main" val="28108302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4278154" cy="337106"/>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5592224" y="0"/>
            <a:ext cx="4278154" cy="337106"/>
          </a:xfrm>
          <a:prstGeom prst="rect">
            <a:avLst/>
          </a:prstGeom>
        </p:spPr>
        <p:txBody>
          <a:bodyPr vert="horz" lIns="91440" tIns="45720" rIns="91440" bIns="45720" rtlCol="0"/>
          <a:lstStyle>
            <a:lvl1pPr algn="r">
              <a:defRPr sz="1200"/>
            </a:lvl1pPr>
          </a:lstStyle>
          <a:p>
            <a:fld id="{35698784-F1F2-4D71-B346-94F94D5EBAA2}" type="datetimeFigureOut">
              <a:rPr lang="nl-NL" smtClean="0"/>
              <a:t>02-09-2024</a:t>
            </a:fld>
            <a:endParaRPr lang="nl-NL"/>
          </a:p>
        </p:txBody>
      </p:sp>
      <p:sp>
        <p:nvSpPr>
          <p:cNvPr id="4" name="Tijdelijke aanduiding voor dia-afbeelding 3"/>
          <p:cNvSpPr>
            <a:spLocks noGrp="1" noRot="1" noChangeAspect="1"/>
          </p:cNvSpPr>
          <p:nvPr>
            <p:ph type="sldImg" idx="2"/>
          </p:nvPr>
        </p:nvSpPr>
        <p:spPr>
          <a:xfrm>
            <a:off x="2689225" y="506413"/>
            <a:ext cx="4494213" cy="25273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987267" y="3202504"/>
            <a:ext cx="7898130" cy="3033951"/>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6403837"/>
            <a:ext cx="4278154" cy="337106"/>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5592224" y="6403837"/>
            <a:ext cx="4278154" cy="337106"/>
          </a:xfrm>
          <a:prstGeom prst="rect">
            <a:avLst/>
          </a:prstGeom>
        </p:spPr>
        <p:txBody>
          <a:bodyPr vert="horz" lIns="91440" tIns="45720" rIns="91440" bIns="45720" rtlCol="0" anchor="b"/>
          <a:lstStyle>
            <a:lvl1pPr algn="r">
              <a:defRPr sz="1200"/>
            </a:lvl1pPr>
          </a:lstStyle>
          <a:p>
            <a:fld id="{812ECD43-08E5-4945-BC4F-4857758E978F}" type="slidenum">
              <a:rPr lang="nl-NL" smtClean="0"/>
              <a:t>‹nr.›</a:t>
            </a:fld>
            <a:endParaRPr lang="nl-NL"/>
          </a:p>
        </p:txBody>
      </p:sp>
    </p:spTree>
    <p:extLst>
      <p:ext uri="{BB962C8B-B14F-4D97-AF65-F5344CB8AC3E}">
        <p14:creationId xmlns:p14="http://schemas.microsoft.com/office/powerpoint/2010/main" val="2563515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fld id="{812ECD43-08E5-4945-BC4F-4857758E978F}" type="slidenum">
              <a:rPr lang="nl-NL" smtClean="0"/>
              <a:t>1</a:t>
            </a:fld>
            <a:endParaRPr lang="nl-NL"/>
          </a:p>
        </p:txBody>
      </p:sp>
    </p:spTree>
    <p:extLst>
      <p:ext uri="{BB962C8B-B14F-4D97-AF65-F5344CB8AC3E}">
        <p14:creationId xmlns:p14="http://schemas.microsoft.com/office/powerpoint/2010/main" val="15545344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7" name="Tijdelijke aanduiding voor tekst 5"/>
          <p:cNvSpPr>
            <a:spLocks noGrp="1"/>
          </p:cNvSpPr>
          <p:nvPr>
            <p:ph type="body" sz="quarter" idx="13" hasCustomPrompt="1"/>
          </p:nvPr>
        </p:nvSpPr>
        <p:spPr>
          <a:xfrm>
            <a:off x="0" y="-1"/>
            <a:ext cx="12198349" cy="4521941"/>
          </a:xfrm>
          <a:solidFill>
            <a:srgbClr val="8592BC"/>
          </a:solidFill>
        </p:spPr>
        <p:txBody>
          <a:bodyPr>
            <a:normAutofit/>
          </a:bodyPr>
          <a:lstStyle>
            <a:lvl1pPr marL="0" indent="0">
              <a:buNone/>
              <a:defRPr sz="100">
                <a:solidFill>
                  <a:schemeClr val="bg2"/>
                </a:solidFill>
              </a:defRPr>
            </a:lvl1pPr>
          </a:lstStyle>
          <a:p>
            <a:pPr lvl="0"/>
            <a:r>
              <a:rPr lang="en-GB" noProof="0" dirty="0"/>
              <a:t>..</a:t>
            </a:r>
          </a:p>
        </p:txBody>
      </p:sp>
      <p:sp>
        <p:nvSpPr>
          <p:cNvPr id="6" name="Tijdelijke aanduiding voor tekst 5"/>
          <p:cNvSpPr>
            <a:spLocks noGrp="1"/>
          </p:cNvSpPr>
          <p:nvPr>
            <p:ph type="body" sz="quarter" idx="12" hasCustomPrompt="1"/>
          </p:nvPr>
        </p:nvSpPr>
        <p:spPr>
          <a:xfrm>
            <a:off x="1" y="1"/>
            <a:ext cx="12198350" cy="3719335"/>
          </a:xfrm>
          <a:solidFill>
            <a:schemeClr val="bg2"/>
          </a:solidFill>
        </p:spPr>
        <p:txBody>
          <a:bodyPr>
            <a:normAutofit/>
          </a:bodyPr>
          <a:lstStyle>
            <a:lvl1pPr marL="0" indent="0">
              <a:buNone/>
              <a:defRPr sz="100">
                <a:solidFill>
                  <a:schemeClr val="bg2"/>
                </a:solidFill>
              </a:defRPr>
            </a:lvl1pPr>
          </a:lstStyle>
          <a:p>
            <a:pPr lvl="0"/>
            <a:r>
              <a:rPr lang="en-GB" noProof="0" dirty="0"/>
              <a:t>..</a:t>
            </a:r>
          </a:p>
        </p:txBody>
      </p:sp>
      <p:sp>
        <p:nvSpPr>
          <p:cNvPr id="2" name="Titel 1"/>
          <p:cNvSpPr>
            <a:spLocks noGrp="1"/>
          </p:cNvSpPr>
          <p:nvPr>
            <p:ph type="title" hasCustomPrompt="1"/>
          </p:nvPr>
        </p:nvSpPr>
        <p:spPr>
          <a:xfrm>
            <a:off x="1490663" y="1052736"/>
            <a:ext cx="10225136" cy="1656184"/>
          </a:xfrm>
        </p:spPr>
        <p:txBody>
          <a:bodyPr/>
          <a:lstStyle>
            <a:lvl1pPr algn="l">
              <a:defRPr sz="5400">
                <a:solidFill>
                  <a:schemeClr val="bg1"/>
                </a:solidFill>
              </a:defRPr>
            </a:lvl1pPr>
          </a:lstStyle>
          <a:p>
            <a:r>
              <a:rPr lang="en-GB" noProof="0" dirty="0"/>
              <a:t>Title presentation</a:t>
            </a:r>
          </a:p>
        </p:txBody>
      </p:sp>
      <p:sp>
        <p:nvSpPr>
          <p:cNvPr id="20" name="Tijdelijke aanduiding voor tekst 19"/>
          <p:cNvSpPr>
            <a:spLocks noGrp="1"/>
          </p:cNvSpPr>
          <p:nvPr>
            <p:ph type="body" sz="quarter" idx="14" hasCustomPrompt="1"/>
          </p:nvPr>
        </p:nvSpPr>
        <p:spPr>
          <a:xfrm>
            <a:off x="1490663" y="3934610"/>
            <a:ext cx="6918325" cy="393700"/>
          </a:xfrm>
        </p:spPr>
        <p:txBody>
          <a:bodyPr anchor="ctr">
            <a:normAutofit/>
          </a:bodyPr>
          <a:lstStyle>
            <a:lvl1pPr marL="0" indent="0">
              <a:buNone/>
              <a:defRPr sz="2400">
                <a:solidFill>
                  <a:schemeClr val="bg1"/>
                </a:solidFill>
              </a:defRPr>
            </a:lvl1pPr>
          </a:lstStyle>
          <a:p>
            <a:pPr lvl="0"/>
            <a:r>
              <a:rPr lang="en-GB" noProof="0" dirty="0"/>
              <a:t>Subtitle presentation</a:t>
            </a:r>
          </a:p>
        </p:txBody>
      </p:sp>
      <p:pic>
        <p:nvPicPr>
          <p:cNvPr id="21" name="Picture 71"/>
          <p:cNvPicPr>
            <a:picLocks noChangeAspect="1" noChangeArrowheads="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442288" y="4888655"/>
            <a:ext cx="2621665" cy="1171425"/>
          </a:xfrm>
          <a:prstGeom prst="rect">
            <a:avLst/>
          </a:prstGeom>
          <a:noFill/>
          <a:extLst>
            <a:ext uri="{909E8E84-426E-40DD-AFC4-6F175D3DCCD1}">
              <a14:hiddenFill xmlns:a14="http://schemas.microsoft.com/office/drawing/2010/main">
                <a:solidFill>
                  <a:srgbClr val="FFFFFF"/>
                </a:solidFill>
              </a14:hiddenFill>
            </a:ext>
          </a:extLst>
        </p:spPr>
      </p:pic>
      <p:sp>
        <p:nvSpPr>
          <p:cNvPr id="8" name="Tijdelijke aanduiding voor datum 3"/>
          <p:cNvSpPr>
            <a:spLocks noGrp="1"/>
          </p:cNvSpPr>
          <p:nvPr>
            <p:ph type="dt" sz="half" idx="2"/>
          </p:nvPr>
        </p:nvSpPr>
        <p:spPr>
          <a:xfrm>
            <a:off x="7467327" y="3934684"/>
            <a:ext cx="4326359" cy="394127"/>
          </a:xfrm>
          <a:prstGeom prst="rect">
            <a:avLst/>
          </a:prstGeom>
        </p:spPr>
        <p:txBody>
          <a:bodyPr vert="horz" lIns="0" tIns="0" rIns="0" bIns="0" rtlCol="0" anchor="ctr"/>
          <a:lstStyle>
            <a:lvl1pPr algn="r">
              <a:defRPr sz="2400">
                <a:solidFill>
                  <a:schemeClr val="bg1"/>
                </a:solidFill>
              </a:defRPr>
            </a:lvl1pPr>
          </a:lstStyle>
          <a:p>
            <a:fld id="{928F9493-D671-4F27-99EF-9D103FC79999}" type="datetime1">
              <a:rPr lang="nl-NL" noProof="0" smtClean="0"/>
              <a:t>02-09-2024</a:t>
            </a:fld>
            <a:endParaRPr lang="en-GB" noProof="0" dirty="0"/>
          </a:p>
        </p:txBody>
      </p:sp>
      <p:sp>
        <p:nvSpPr>
          <p:cNvPr id="19" name="Rechthoek 18"/>
          <p:cNvSpPr/>
          <p:nvPr userDrawn="1"/>
        </p:nvSpPr>
        <p:spPr bwMode="auto">
          <a:xfrm>
            <a:off x="0" y="6453336"/>
            <a:ext cx="12198350" cy="404664"/>
          </a:xfrm>
          <a:prstGeom prst="rect">
            <a:avLst/>
          </a:prstGeom>
          <a:solidFill>
            <a:schemeClr val="bg2"/>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en-GB" sz="2000" b="0" i="0" u="none" strike="noStrike" cap="none" normalizeH="0" baseline="0" noProof="0" dirty="0">
              <a:ln>
                <a:noFill/>
              </a:ln>
              <a:solidFill>
                <a:schemeClr val="bg1"/>
              </a:solidFill>
              <a:effectLst/>
              <a:latin typeface="Minion" pitchFamily="2" charset="0"/>
            </a:endParaRPr>
          </a:p>
        </p:txBody>
      </p:sp>
      <p:grpSp>
        <p:nvGrpSpPr>
          <p:cNvPr id="11" name="Grid" hidden="1"/>
          <p:cNvGrpSpPr/>
          <p:nvPr userDrawn="1"/>
        </p:nvGrpSpPr>
        <p:grpSpPr>
          <a:xfrm>
            <a:off x="-3" y="-1"/>
            <a:ext cx="12198354" cy="6858004"/>
            <a:chOff x="-3" y="-1"/>
            <a:chExt cx="12198354" cy="6858004"/>
          </a:xfrm>
        </p:grpSpPr>
        <p:sp>
          <p:nvSpPr>
            <p:cNvPr id="12" name="Rechthoek 11"/>
            <p:cNvSpPr/>
            <p:nvPr userDrawn="1"/>
          </p:nvSpPr>
          <p:spPr bwMode="auto">
            <a:xfrm>
              <a:off x="0" y="0"/>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3" name="Rechthoek 12"/>
            <p:cNvSpPr/>
            <p:nvPr userDrawn="1"/>
          </p:nvSpPr>
          <p:spPr bwMode="auto">
            <a:xfrm rot="5400000">
              <a:off x="-3205847" y="3205844"/>
              <a:ext cx="6858003" cy="446316"/>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4" name="Rechthoek 13"/>
            <p:cNvSpPr/>
            <p:nvPr userDrawn="1"/>
          </p:nvSpPr>
          <p:spPr bwMode="auto">
            <a:xfrm rot="5400000">
              <a:off x="8567017"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5" name="Rechthoek 14"/>
            <p:cNvSpPr/>
            <p:nvPr userDrawn="1"/>
          </p:nvSpPr>
          <p:spPr bwMode="auto">
            <a:xfrm>
              <a:off x="0" y="8481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6" name="Rechthoek 15"/>
            <p:cNvSpPr/>
            <p:nvPr userDrawn="1"/>
          </p:nvSpPr>
          <p:spPr bwMode="auto">
            <a:xfrm>
              <a:off x="0" y="60486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grpSp>
      <p:pic>
        <p:nvPicPr>
          <p:cNvPr id="17" name="Pictur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502313" y="6543376"/>
            <a:ext cx="3588750" cy="270000"/>
          </a:xfrm>
          <a:prstGeom prst="rect">
            <a:avLst/>
          </a:prstGeom>
        </p:spPr>
      </p:pic>
      <p:sp>
        <p:nvSpPr>
          <p:cNvPr id="18" name="Rechthoek 19"/>
          <p:cNvSpPr/>
          <p:nvPr userDrawn="1"/>
        </p:nvSpPr>
        <p:spPr bwMode="auto">
          <a:xfrm>
            <a:off x="6099174" y="6453336"/>
            <a:ext cx="6099175" cy="404664"/>
          </a:xfrm>
          <a:prstGeom prst="rect">
            <a:avLst/>
          </a:prstGeom>
          <a:solidFill>
            <a:schemeClr val="bg2"/>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en-GB" sz="2000" b="0" i="0" u="none" strike="noStrike" cap="none" normalizeH="0" baseline="0" noProof="0" dirty="0">
              <a:ln>
                <a:noFill/>
              </a:ln>
              <a:solidFill>
                <a:schemeClr val="bg1"/>
              </a:solidFill>
              <a:effectLst/>
              <a:latin typeface="Minion" pitchFamily="2" charset="0"/>
            </a:endParaRPr>
          </a:p>
        </p:txBody>
      </p:sp>
      <p:sp>
        <p:nvSpPr>
          <p:cNvPr id="22" name="Tijdelijke aanduiding voor dianummer 5"/>
          <p:cNvSpPr>
            <a:spLocks noGrp="1"/>
          </p:cNvSpPr>
          <p:nvPr>
            <p:ph type="sldNum" sz="quarter" idx="4"/>
          </p:nvPr>
        </p:nvSpPr>
        <p:spPr>
          <a:xfrm>
            <a:off x="9132784" y="6473105"/>
            <a:ext cx="2744787" cy="365125"/>
          </a:xfrm>
          <a:prstGeom prst="rect">
            <a:avLst/>
          </a:prstGeom>
        </p:spPr>
        <p:txBody>
          <a:bodyPr vert="horz" lIns="91440" tIns="45720" rIns="91440" bIns="45720" rtlCol="0" anchor="ctr"/>
          <a:lstStyle>
            <a:lvl1pPr algn="r">
              <a:defRPr sz="1200">
                <a:solidFill>
                  <a:schemeClr val="bg1"/>
                </a:solidFill>
              </a:defRPr>
            </a:lvl1pPr>
          </a:lstStyle>
          <a:p>
            <a:fld id="{5EE7099E-8998-4851-915A-4F4831808297}" type="slidenum">
              <a:rPr lang="nl-NL" smtClean="0"/>
              <a:pPr/>
              <a:t>‹nr.›</a:t>
            </a:fld>
            <a:endParaRPr lang="nl-NL"/>
          </a:p>
        </p:txBody>
      </p:sp>
    </p:spTree>
    <p:extLst>
      <p:ext uri="{BB962C8B-B14F-4D97-AF65-F5344CB8AC3E}">
        <p14:creationId xmlns:p14="http://schemas.microsoft.com/office/powerpoint/2010/main" val="103637975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2" presetClass="entr" presetSubtype="1" decel="100000" fill="hold" grpId="0" nodeType="withEffect">
                                  <p:stCondLst>
                                    <p:cond delay="0"/>
                                  </p:stCondLst>
                                  <p:childTnLst>
                                    <p:set>
                                      <p:cBhvr>
                                        <p:cTn id="9" dur="1" fill="hold">
                                          <p:stCondLst>
                                            <p:cond delay="0"/>
                                          </p:stCondLst>
                                        </p:cTn>
                                        <p:tgtEl>
                                          <p:spTgt spid="7">
                                            <p:bg/>
                                          </p:spTgt>
                                        </p:tgtEl>
                                        <p:attrNameLst>
                                          <p:attrName>style.visibility</p:attrName>
                                        </p:attrNameLst>
                                      </p:cBhvr>
                                      <p:to>
                                        <p:strVal val="visible"/>
                                      </p:to>
                                    </p:set>
                                    <p:anim calcmode="lin" valueType="num">
                                      <p:cBhvr additive="base">
                                        <p:cTn id="10" dur="1000" fill="hold"/>
                                        <p:tgtEl>
                                          <p:spTgt spid="7">
                                            <p:bg/>
                                          </p:spTgt>
                                        </p:tgtEl>
                                        <p:attrNameLst>
                                          <p:attrName>ppt_x</p:attrName>
                                        </p:attrNameLst>
                                      </p:cBhvr>
                                      <p:tavLst>
                                        <p:tav tm="0">
                                          <p:val>
                                            <p:strVal val="#ppt_x"/>
                                          </p:val>
                                        </p:tav>
                                        <p:tav tm="100000">
                                          <p:val>
                                            <p:strVal val="#ppt_x"/>
                                          </p:val>
                                        </p:tav>
                                      </p:tavLst>
                                    </p:anim>
                                    <p:anim calcmode="lin" valueType="num">
                                      <p:cBhvr additive="base">
                                        <p:cTn id="11" dur="1000" fill="hold"/>
                                        <p:tgtEl>
                                          <p:spTgt spid="7">
                                            <p:bg/>
                                          </p:spTgt>
                                        </p:tgtEl>
                                        <p:attrNameLst>
                                          <p:attrName>ppt_y</p:attrName>
                                        </p:attrNameLst>
                                      </p:cBhvr>
                                      <p:tavLst>
                                        <p:tav tm="0">
                                          <p:val>
                                            <p:strVal val="0-#ppt_h/2"/>
                                          </p:val>
                                        </p:tav>
                                        <p:tav tm="100000">
                                          <p:val>
                                            <p:strVal val="#ppt_y"/>
                                          </p:val>
                                        </p:tav>
                                      </p:tavLst>
                                    </p:anim>
                                  </p:childTnLst>
                                </p:cTn>
                              </p:par>
                              <p:par>
                                <p:cTn id="12" presetID="2" presetClass="entr" presetSubtype="1" decel="100000" fill="hold" grpId="0" nodeType="with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 calcmode="lin" valueType="num">
                                      <p:cBhvr additive="base">
                                        <p:cTn id="14"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5" dur="1000" fill="hold"/>
                                        <p:tgtEl>
                                          <p:spTgt spid="7">
                                            <p:txEl>
                                              <p:pRg st="0" end="0"/>
                                            </p:txEl>
                                          </p:spTgt>
                                        </p:tgtEl>
                                        <p:attrNameLst>
                                          <p:attrName>ppt_y</p:attrName>
                                        </p:attrNameLst>
                                      </p:cBhvr>
                                      <p:tavLst>
                                        <p:tav tm="0">
                                          <p:val>
                                            <p:strVal val="0-#ppt_h/2"/>
                                          </p:val>
                                        </p:tav>
                                        <p:tav tm="100000">
                                          <p:val>
                                            <p:strVal val="#ppt_y"/>
                                          </p:val>
                                        </p:tav>
                                      </p:tavLst>
                                    </p:anim>
                                  </p:childTnLst>
                                </p:cTn>
                              </p:par>
                              <p:par>
                                <p:cTn id="16" presetID="2" presetClass="entr" presetSubtype="1" decel="100000" fill="hold" grpId="0" nodeType="withEffect">
                                  <p:stCondLst>
                                    <p:cond delay="250"/>
                                  </p:stCondLst>
                                  <p:childTnLst>
                                    <p:set>
                                      <p:cBhvr>
                                        <p:cTn id="17" dur="1" fill="hold">
                                          <p:stCondLst>
                                            <p:cond delay="0"/>
                                          </p:stCondLst>
                                        </p:cTn>
                                        <p:tgtEl>
                                          <p:spTgt spid="6">
                                            <p:bg/>
                                          </p:spTgt>
                                        </p:tgtEl>
                                        <p:attrNameLst>
                                          <p:attrName>style.visibility</p:attrName>
                                        </p:attrNameLst>
                                      </p:cBhvr>
                                      <p:to>
                                        <p:strVal val="visible"/>
                                      </p:to>
                                    </p:set>
                                    <p:anim calcmode="lin" valueType="num">
                                      <p:cBhvr additive="base">
                                        <p:cTn id="18" dur="1000" fill="hold"/>
                                        <p:tgtEl>
                                          <p:spTgt spid="6">
                                            <p:bg/>
                                          </p:spTgt>
                                        </p:tgtEl>
                                        <p:attrNameLst>
                                          <p:attrName>ppt_x</p:attrName>
                                        </p:attrNameLst>
                                      </p:cBhvr>
                                      <p:tavLst>
                                        <p:tav tm="0">
                                          <p:val>
                                            <p:strVal val="#ppt_x"/>
                                          </p:val>
                                        </p:tav>
                                        <p:tav tm="100000">
                                          <p:val>
                                            <p:strVal val="#ppt_x"/>
                                          </p:val>
                                        </p:tav>
                                      </p:tavLst>
                                    </p:anim>
                                    <p:anim calcmode="lin" valueType="num">
                                      <p:cBhvr additive="base">
                                        <p:cTn id="19" dur="1000" fill="hold"/>
                                        <p:tgtEl>
                                          <p:spTgt spid="6">
                                            <p:bg/>
                                          </p:spTgt>
                                        </p:tgtEl>
                                        <p:attrNameLst>
                                          <p:attrName>ppt_y</p:attrName>
                                        </p:attrNameLst>
                                      </p:cBhvr>
                                      <p:tavLst>
                                        <p:tav tm="0">
                                          <p:val>
                                            <p:strVal val="0-#ppt_h/2"/>
                                          </p:val>
                                        </p:tav>
                                        <p:tav tm="100000">
                                          <p:val>
                                            <p:strVal val="#ppt_y"/>
                                          </p:val>
                                        </p:tav>
                                      </p:tavLst>
                                    </p:anim>
                                  </p:childTnLst>
                                </p:cTn>
                              </p:par>
                              <p:par>
                                <p:cTn id="20" presetID="2" presetClass="entr" presetSubtype="1" decel="100000" fill="hold" grpId="0" nodeType="withEffect">
                                  <p:stCondLst>
                                    <p:cond delay="250"/>
                                  </p:stCondLst>
                                  <p:childTnLst>
                                    <p:set>
                                      <p:cBhvr>
                                        <p:cTn id="21" dur="1" fill="hold">
                                          <p:stCondLst>
                                            <p:cond delay="0"/>
                                          </p:stCondLst>
                                        </p:cTn>
                                        <p:tgtEl>
                                          <p:spTgt spid="6">
                                            <p:txEl>
                                              <p:pRg st="0" end="0"/>
                                            </p:txEl>
                                          </p:spTgt>
                                        </p:tgtEl>
                                        <p:attrNameLst>
                                          <p:attrName>style.visibility</p:attrName>
                                        </p:attrNameLst>
                                      </p:cBhvr>
                                      <p:to>
                                        <p:strVal val="visible"/>
                                      </p:to>
                                    </p:set>
                                    <p:anim calcmode="lin" valueType="num">
                                      <p:cBhvr additive="base">
                                        <p:cTn id="2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3" dur="1000" fill="hold"/>
                                        <p:tgtEl>
                                          <p:spTgt spid="6">
                                            <p:txEl>
                                              <p:pRg st="0" end="0"/>
                                            </p:txEl>
                                          </p:spTgt>
                                        </p:tgtEl>
                                        <p:attrNameLst>
                                          <p:attrName>ppt_y</p:attrName>
                                        </p:attrNameLst>
                                      </p:cBhvr>
                                      <p:tavLst>
                                        <p:tav tm="0">
                                          <p:val>
                                            <p:strVal val="0-#ppt_h/2"/>
                                          </p:val>
                                        </p:tav>
                                        <p:tav tm="100000">
                                          <p:val>
                                            <p:strVal val="#ppt_y"/>
                                          </p:val>
                                        </p:tav>
                                      </p:tavLst>
                                    </p:anim>
                                  </p:childTnLst>
                                </p:cTn>
                              </p:par>
                              <p:par>
                                <p:cTn id="24" presetID="10" presetClass="entr" presetSubtype="0" fill="hold" grpId="0" nodeType="withEffect">
                                  <p:stCondLst>
                                    <p:cond delay="1000"/>
                                  </p:stCondLst>
                                  <p:childTnLst>
                                    <p:set>
                                      <p:cBhvr>
                                        <p:cTn id="25" dur="1" fill="hold">
                                          <p:stCondLst>
                                            <p:cond delay="0"/>
                                          </p:stCondLst>
                                        </p:cTn>
                                        <p:tgtEl>
                                          <p:spTgt spid="20">
                                            <p:txEl>
                                              <p:pRg st="0" end="0"/>
                                            </p:txEl>
                                          </p:spTgt>
                                        </p:tgtEl>
                                        <p:attrNameLst>
                                          <p:attrName>style.visibility</p:attrName>
                                        </p:attrNameLst>
                                      </p:cBhvr>
                                      <p:to>
                                        <p:strVal val="visible"/>
                                      </p:to>
                                    </p:set>
                                    <p:animEffect transition="in" filter="fade">
                                      <p:cBhvr>
                                        <p:cTn id="26" dur="750"/>
                                        <p:tgtEl>
                                          <p:spTgt spid="20">
                                            <p:txEl>
                                              <p:pRg st="0" end="0"/>
                                            </p:txEl>
                                          </p:spTgt>
                                        </p:tgtEl>
                                      </p:cBhvr>
                                    </p:animEffect>
                                  </p:childTnLst>
                                </p:cTn>
                              </p:par>
                              <p:par>
                                <p:cTn id="27" presetID="10" presetClass="entr" presetSubtype="0" fill="hold" grpId="0" nodeType="withEffect">
                                  <p:stCondLst>
                                    <p:cond delay="100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750"/>
                                        <p:tgtEl>
                                          <p:spTgt spid="8"/>
                                        </p:tgtEl>
                                      </p:cBhvr>
                                    </p:animEffect>
                                  </p:childTnLst>
                                </p:cTn>
                              </p:par>
                              <p:par>
                                <p:cTn id="30" presetID="10" presetClass="entr" presetSubtype="0" fill="hold" nodeType="withEffect">
                                  <p:stCondLst>
                                    <p:cond delay="150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tmplLst>
          <p:tmpl>
            <p:tnLst>
              <p:par>
                <p:cTn presetID="2" presetClass="entr" presetSubtype="1" decel="100000"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1000" fill="hold"/>
                        <p:tgtEl>
                          <p:spTgt spid="7"/>
                        </p:tgtEl>
                        <p:attrNameLst>
                          <p:attrName>ppt_x</p:attrName>
                        </p:attrNameLst>
                      </p:cBhvr>
                      <p:tavLst>
                        <p:tav tm="0">
                          <p:val>
                            <p:strVal val="#ppt_x"/>
                          </p:val>
                        </p:tav>
                        <p:tav tm="100000">
                          <p:val>
                            <p:strVal val="#ppt_x"/>
                          </p:val>
                        </p:tav>
                      </p:tavLst>
                    </p:anim>
                    <p:anim calcmode="lin" valueType="num">
                      <p:cBhvr additive="base">
                        <p:cTn dur="1000" fill="hold"/>
                        <p:tgtEl>
                          <p:spTgt spid="7"/>
                        </p:tgtEl>
                        <p:attrNameLst>
                          <p:attrName>ppt_y</p:attrName>
                        </p:attrNameLst>
                      </p:cBhvr>
                      <p:tavLst>
                        <p:tav tm="0">
                          <p:val>
                            <p:strVal val="0-#ppt_h/2"/>
                          </p:val>
                        </p:tav>
                        <p:tav tm="100000">
                          <p:val>
                            <p:strVal val="#ppt_y"/>
                          </p:val>
                        </p:tav>
                      </p:tavLst>
                    </p:anim>
                  </p:childTnLst>
                </p:cTn>
              </p:par>
            </p:tnLst>
          </p:tmpl>
          <p:tmpl lvl="1">
            <p:tnLst>
              <p:par>
                <p:cTn presetID="2" presetClass="entr" presetSubtype="1" decel="100000"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1000" fill="hold"/>
                        <p:tgtEl>
                          <p:spTgt spid="7"/>
                        </p:tgtEl>
                        <p:attrNameLst>
                          <p:attrName>ppt_x</p:attrName>
                        </p:attrNameLst>
                      </p:cBhvr>
                      <p:tavLst>
                        <p:tav tm="0">
                          <p:val>
                            <p:strVal val="#ppt_x"/>
                          </p:val>
                        </p:tav>
                        <p:tav tm="100000">
                          <p:val>
                            <p:strVal val="#ppt_x"/>
                          </p:val>
                        </p:tav>
                      </p:tavLst>
                    </p:anim>
                    <p:anim calcmode="lin" valueType="num">
                      <p:cBhvr additive="base">
                        <p:cTn dur="1000" fill="hold"/>
                        <p:tgtEl>
                          <p:spTgt spid="7"/>
                        </p:tgtEl>
                        <p:attrNameLst>
                          <p:attrName>ppt_y</p:attrName>
                        </p:attrNameLst>
                      </p:cBhvr>
                      <p:tavLst>
                        <p:tav tm="0">
                          <p:val>
                            <p:strVal val="0-#ppt_h/2"/>
                          </p:val>
                        </p:tav>
                        <p:tav tm="100000">
                          <p:val>
                            <p:strVal val="#ppt_y"/>
                          </p:val>
                        </p:tav>
                      </p:tavLst>
                    </p:anim>
                  </p:childTnLst>
                </p:cTn>
              </p:par>
            </p:tnLst>
          </p:tmpl>
        </p:tmplLst>
      </p:bldP>
      <p:bldP spid="6" grpId="0" build="p" animBg="1">
        <p:tmplLst>
          <p:tmpl>
            <p:tnLst>
              <p:par>
                <p:cTn presetID="2" presetClass="entr" presetSubtype="1" decel="100000" fill="hold" nodeType="withEffect">
                  <p:stCondLst>
                    <p:cond delay="2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1000" fill="hold"/>
                        <p:tgtEl>
                          <p:spTgt spid="6"/>
                        </p:tgtEl>
                        <p:attrNameLst>
                          <p:attrName>ppt_x</p:attrName>
                        </p:attrNameLst>
                      </p:cBhvr>
                      <p:tavLst>
                        <p:tav tm="0">
                          <p:val>
                            <p:strVal val="#ppt_x"/>
                          </p:val>
                        </p:tav>
                        <p:tav tm="100000">
                          <p:val>
                            <p:strVal val="#ppt_x"/>
                          </p:val>
                        </p:tav>
                      </p:tavLst>
                    </p:anim>
                    <p:anim calcmode="lin" valueType="num">
                      <p:cBhvr additive="base">
                        <p:cTn dur="1000" fill="hold"/>
                        <p:tgtEl>
                          <p:spTgt spid="6"/>
                        </p:tgtEl>
                        <p:attrNameLst>
                          <p:attrName>ppt_y</p:attrName>
                        </p:attrNameLst>
                      </p:cBhvr>
                      <p:tavLst>
                        <p:tav tm="0">
                          <p:val>
                            <p:strVal val="0-#ppt_h/2"/>
                          </p:val>
                        </p:tav>
                        <p:tav tm="100000">
                          <p:val>
                            <p:strVal val="#ppt_y"/>
                          </p:val>
                        </p:tav>
                      </p:tavLst>
                    </p:anim>
                  </p:childTnLst>
                </p:cTn>
              </p:par>
            </p:tnLst>
          </p:tmpl>
          <p:tmpl lvl="1">
            <p:tnLst>
              <p:par>
                <p:cTn presetID="2" presetClass="entr" presetSubtype="1" decel="100000" fill="hold" nodeType="withEffect">
                  <p:stCondLst>
                    <p:cond delay="2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1000" fill="hold"/>
                        <p:tgtEl>
                          <p:spTgt spid="6"/>
                        </p:tgtEl>
                        <p:attrNameLst>
                          <p:attrName>ppt_x</p:attrName>
                        </p:attrNameLst>
                      </p:cBhvr>
                      <p:tavLst>
                        <p:tav tm="0">
                          <p:val>
                            <p:strVal val="#ppt_x"/>
                          </p:val>
                        </p:tav>
                        <p:tav tm="100000">
                          <p:val>
                            <p:strVal val="#ppt_x"/>
                          </p:val>
                        </p:tav>
                      </p:tavLst>
                    </p:anim>
                    <p:anim calcmode="lin" valueType="num">
                      <p:cBhvr additive="base">
                        <p:cTn dur="1000" fill="hold"/>
                        <p:tgtEl>
                          <p:spTgt spid="6"/>
                        </p:tgtEl>
                        <p:attrNameLst>
                          <p:attrName>ppt_y</p:attrName>
                        </p:attrNameLst>
                      </p:cBhvr>
                      <p:tavLst>
                        <p:tav tm="0">
                          <p:val>
                            <p:strVal val="0-#ppt_h/2"/>
                          </p:val>
                        </p:tav>
                        <p:tav tm="100000">
                          <p:val>
                            <p:strVal val="#ppt_y"/>
                          </p:val>
                        </p:tav>
                      </p:tavLst>
                    </p:anim>
                  </p:childTnLst>
                </p:cTn>
              </p:par>
            </p:tnLst>
          </p:tmpl>
        </p:tmplLst>
      </p:bldP>
      <p:bldP spid="2" grpId="0"/>
      <p:bldP spid="20" grpId="0" build="p">
        <p:tmplLst>
          <p:tmpl lvl="1">
            <p:tnLst>
              <p:par>
                <p:cTn presetID="10" presetClass="entr" presetSubtype="0" fill="hold" nodeType="withEffect">
                  <p:stCondLst>
                    <p:cond delay="1000"/>
                  </p:stCondLst>
                  <p:childTnLst>
                    <p:set>
                      <p:cBhvr>
                        <p:cTn dur="1" fill="hold">
                          <p:stCondLst>
                            <p:cond delay="0"/>
                          </p:stCondLst>
                        </p:cTn>
                        <p:tgtEl>
                          <p:spTgt spid="20"/>
                        </p:tgtEl>
                        <p:attrNameLst>
                          <p:attrName>style.visibility</p:attrName>
                        </p:attrNameLst>
                      </p:cBhvr>
                      <p:to>
                        <p:strVal val="visible"/>
                      </p:to>
                    </p:set>
                    <p:animEffect transition="in" filter="fade">
                      <p:cBhvr>
                        <p:cTn dur="750"/>
                        <p:tgtEl>
                          <p:spTgt spid="20"/>
                        </p:tgtEl>
                      </p:cBhvr>
                    </p:animEffect>
                  </p:childTnLst>
                </p:cTn>
              </p:par>
            </p:tnLst>
          </p:tmpl>
        </p:tmplLst>
      </p:bldP>
      <p:bldP spid="8"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dex">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Title</a:t>
            </a:r>
          </a:p>
        </p:txBody>
      </p:sp>
      <p:sp>
        <p:nvSpPr>
          <p:cNvPr id="3" name="Tijdelijke aanduiding voor verticale tekst 2"/>
          <p:cNvSpPr>
            <a:spLocks noGrp="1"/>
          </p:cNvSpPr>
          <p:nvPr>
            <p:ph type="body" orient="vert" idx="1" hasCustomPrompt="1"/>
          </p:nvPr>
        </p:nvSpPr>
        <p:spPr>
          <a:xfrm>
            <a:off x="404663" y="1252836"/>
            <a:ext cx="6846640" cy="4795836"/>
          </a:xfrm>
          <a:noFill/>
        </p:spPr>
        <p:txBody>
          <a:bodyPr vert="horz" wrap="none" lIns="0" tIns="0" rIns="0" bIns="0"/>
          <a:lstStyle>
            <a:lvl1pPr marL="361950" indent="-361950">
              <a:spcBef>
                <a:spcPts val="800"/>
              </a:spcBef>
              <a:spcAft>
                <a:spcPts val="800"/>
              </a:spcAft>
              <a:buClr>
                <a:schemeClr val="bg2"/>
              </a:buClr>
              <a:buFont typeface="+mj-lt"/>
              <a:buAutoNum type="arabicPeriod"/>
              <a:defRPr sz="2400">
                <a:solidFill>
                  <a:schemeClr val="bg2"/>
                </a:solidFill>
              </a:defRPr>
            </a:lvl1pPr>
            <a:lvl2pPr marL="542925" indent="-180975">
              <a:buClr>
                <a:schemeClr val="bg2"/>
              </a:buClr>
              <a:buFont typeface="Arial" panose="020B0604020202020204" pitchFamily="34" charset="0"/>
              <a:buChar char="•"/>
              <a:defRPr>
                <a:solidFill>
                  <a:schemeClr val="bg2"/>
                </a:solidFill>
              </a:defRPr>
            </a:lvl2pPr>
            <a:lvl3pPr>
              <a:defRPr>
                <a:solidFill>
                  <a:schemeClr val="bg2"/>
                </a:solidFill>
              </a:defRPr>
            </a:lvl3pPr>
            <a:lvl4pPr>
              <a:defRPr>
                <a:solidFill>
                  <a:schemeClr val="bg2"/>
                </a:solidFill>
              </a:defRPr>
            </a:lvl4pPr>
            <a:lvl5pPr>
              <a:defRPr>
                <a:solidFill>
                  <a:schemeClr val="accent1"/>
                </a:solidFill>
              </a:defRPr>
            </a:lvl5pPr>
            <a:lvl6pPr marL="361950" indent="-361950">
              <a:spcBef>
                <a:spcPts val="800"/>
              </a:spcBef>
              <a:spcAft>
                <a:spcPts val="800"/>
              </a:spcAft>
              <a:buClr>
                <a:schemeClr val="bg2"/>
              </a:buClr>
              <a:buFont typeface="+mj-lt"/>
              <a:buAutoNum type="arabicPeriod"/>
              <a:tabLst/>
              <a:defRPr sz="2400">
                <a:solidFill>
                  <a:schemeClr val="bg2"/>
                </a:solidFill>
              </a:defRPr>
            </a:lvl6pPr>
            <a:lvl7pPr marL="542925" indent="-180975">
              <a:buClr>
                <a:schemeClr val="bg2"/>
              </a:buClr>
              <a:buFont typeface="Arial" panose="020B0604020202020204" pitchFamily="34" charset="0"/>
              <a:buChar char="•"/>
              <a:defRPr>
                <a:solidFill>
                  <a:schemeClr val="bg2"/>
                </a:solidFill>
              </a:defRPr>
            </a:lvl7pPr>
            <a:lvl8pPr>
              <a:defRPr>
                <a:solidFill>
                  <a:schemeClr val="bg2"/>
                </a:solidFill>
              </a:defRPr>
            </a:lvl8pPr>
            <a:lvl9pPr>
              <a:defRPr>
                <a:solidFill>
                  <a:schemeClr val="bg2"/>
                </a:solidFill>
              </a:defRPr>
            </a:lvl9pPr>
          </a:lstStyle>
          <a:p>
            <a:pPr lvl="0"/>
            <a:r>
              <a:rPr lang="en-GB" noProof="0" dirty="0"/>
              <a:t>Numbering</a:t>
            </a:r>
          </a:p>
          <a:p>
            <a:pPr lvl="1"/>
            <a:r>
              <a:rPr lang="en-GB" noProof="0" dirty="0"/>
              <a:t>Bullet</a:t>
            </a:r>
          </a:p>
          <a:p>
            <a:pPr lvl="2"/>
            <a:r>
              <a:rPr lang="en-GB" noProof="0" dirty="0"/>
              <a:t>Plain text</a:t>
            </a:r>
          </a:p>
          <a:p>
            <a:pPr lvl="3"/>
            <a:r>
              <a:rPr lang="en-GB" noProof="0" dirty="0"/>
              <a:t>Header dark blue</a:t>
            </a:r>
          </a:p>
          <a:p>
            <a:pPr lvl="4"/>
            <a:r>
              <a:rPr lang="en-GB" noProof="0" dirty="0"/>
              <a:t>Header yellow</a:t>
            </a:r>
          </a:p>
          <a:p>
            <a:pPr lvl="5"/>
            <a:r>
              <a:rPr lang="en-GB" noProof="0" dirty="0"/>
              <a:t>Numbering</a:t>
            </a:r>
          </a:p>
          <a:p>
            <a:pPr lvl="6"/>
            <a:r>
              <a:rPr lang="en-GB" noProof="0" dirty="0"/>
              <a:t>Bullet</a:t>
            </a:r>
          </a:p>
          <a:p>
            <a:pPr lvl="7"/>
            <a:r>
              <a:rPr lang="en-GB" sz="1800" noProof="0" dirty="0"/>
              <a:t>Plain text</a:t>
            </a:r>
          </a:p>
          <a:p>
            <a:pPr lvl="8"/>
            <a:r>
              <a:rPr lang="en-GB" noProof="0" dirty="0"/>
              <a:t>Header dark blue</a:t>
            </a:r>
          </a:p>
        </p:txBody>
      </p:sp>
      <p:sp>
        <p:nvSpPr>
          <p:cNvPr id="7" name="Tijdelijke aanduiding voor afbeelding 13"/>
          <p:cNvSpPr>
            <a:spLocks noGrp="1"/>
          </p:cNvSpPr>
          <p:nvPr>
            <p:ph type="pic" sz="quarter" idx="13" hasCustomPrompt="1"/>
          </p:nvPr>
        </p:nvSpPr>
        <p:spPr>
          <a:xfrm>
            <a:off x="7453634" y="1252538"/>
            <a:ext cx="4339905" cy="4795837"/>
          </a:xfrm>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en-GB" noProof="0" dirty="0"/>
              <a:t>Click here to insert</a:t>
            </a:r>
            <a:br>
              <a:rPr lang="en-GB" noProof="0" dirty="0"/>
            </a:br>
            <a:r>
              <a:rPr lang="en-GB" noProof="0" dirty="0"/>
              <a:t>an image</a:t>
            </a:r>
          </a:p>
        </p:txBody>
      </p:sp>
      <p:grpSp>
        <p:nvGrpSpPr>
          <p:cNvPr id="8" name="Grid" hidden="1"/>
          <p:cNvGrpSpPr/>
          <p:nvPr userDrawn="1"/>
        </p:nvGrpSpPr>
        <p:grpSpPr>
          <a:xfrm>
            <a:off x="0" y="0"/>
            <a:ext cx="12198353" cy="6858004"/>
            <a:chOff x="-2" y="-1"/>
            <a:chExt cx="12198353" cy="6858004"/>
          </a:xfrm>
        </p:grpSpPr>
        <p:sp>
          <p:nvSpPr>
            <p:cNvPr id="9" name="Rechthoek 8"/>
            <p:cNvSpPr/>
            <p:nvPr userDrawn="1"/>
          </p:nvSpPr>
          <p:spPr bwMode="auto">
            <a:xfrm>
              <a:off x="0" y="0"/>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0" name="Rechthoek 9"/>
            <p:cNvSpPr/>
            <p:nvPr userDrawn="1"/>
          </p:nvSpPr>
          <p:spPr bwMode="auto">
            <a:xfrm rot="5400000">
              <a:off x="-3226672"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1" name="Rechthoek 10"/>
            <p:cNvSpPr/>
            <p:nvPr userDrawn="1"/>
          </p:nvSpPr>
          <p:spPr bwMode="auto">
            <a:xfrm rot="5400000">
              <a:off x="8567017"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2" name="Rechthoek 11"/>
            <p:cNvSpPr/>
            <p:nvPr userDrawn="1"/>
          </p:nvSpPr>
          <p:spPr bwMode="auto">
            <a:xfrm>
              <a:off x="0" y="8481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3" name="Rechthoek 12"/>
            <p:cNvSpPr/>
            <p:nvPr userDrawn="1"/>
          </p:nvSpPr>
          <p:spPr bwMode="auto">
            <a:xfrm>
              <a:off x="0" y="60486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4" name="Rechthoek 13"/>
            <p:cNvSpPr/>
            <p:nvPr userDrawn="1"/>
          </p:nvSpPr>
          <p:spPr bwMode="auto">
            <a:xfrm rot="5400000">
              <a:off x="3923465" y="3327836"/>
              <a:ext cx="6858003" cy="202331"/>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grpSp>
      <p:sp>
        <p:nvSpPr>
          <p:cNvPr id="15" name="Tijdelijke aanduiding voor dianummer 5"/>
          <p:cNvSpPr>
            <a:spLocks noGrp="1"/>
          </p:cNvSpPr>
          <p:nvPr>
            <p:ph type="sldNum" sz="quarter" idx="4"/>
          </p:nvPr>
        </p:nvSpPr>
        <p:spPr>
          <a:xfrm>
            <a:off x="9132784" y="6473105"/>
            <a:ext cx="2744787" cy="365125"/>
          </a:xfrm>
          <a:prstGeom prst="rect">
            <a:avLst/>
          </a:prstGeom>
        </p:spPr>
        <p:txBody>
          <a:bodyPr vert="horz" lIns="91440" tIns="45720" rIns="91440" bIns="45720" rtlCol="0" anchor="ctr"/>
          <a:lstStyle>
            <a:lvl1pPr algn="r">
              <a:defRPr sz="1200">
                <a:solidFill>
                  <a:schemeClr val="bg1"/>
                </a:solidFill>
              </a:defRPr>
            </a:lvl1pPr>
          </a:lstStyle>
          <a:p>
            <a:fld id="{5EE7099E-8998-4851-915A-4F4831808297}" type="slidenum">
              <a:rPr lang="nl-NL" smtClean="0"/>
              <a:pPr/>
              <a:t>‹nr.›</a:t>
            </a:fld>
            <a:endParaRPr lang="nl-NL"/>
          </a:p>
        </p:txBody>
      </p:sp>
    </p:spTree>
    <p:extLst>
      <p:ext uri="{BB962C8B-B14F-4D97-AF65-F5344CB8AC3E}">
        <p14:creationId xmlns:p14="http://schemas.microsoft.com/office/powerpoint/2010/main" val="54426134"/>
      </p:ext>
    </p:extLst>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100%">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Title</a:t>
            </a:r>
          </a:p>
        </p:txBody>
      </p:sp>
      <p:sp>
        <p:nvSpPr>
          <p:cNvPr id="3" name="Tijdelijke aanduiding voor verticale tekst 2"/>
          <p:cNvSpPr>
            <a:spLocks noGrp="1"/>
          </p:cNvSpPr>
          <p:nvPr>
            <p:ph type="body" orient="vert" idx="1" hasCustomPrompt="1"/>
          </p:nvPr>
        </p:nvSpPr>
        <p:spPr/>
        <p:txBody>
          <a:bodyPr vert="horz"/>
          <a:lstStyle/>
          <a:p>
            <a:pPr lvl="0"/>
            <a:r>
              <a:rPr lang="en-GB" noProof="0" dirty="0"/>
              <a:t>Bullet</a:t>
            </a:r>
          </a:p>
          <a:p>
            <a:pPr lvl="1"/>
            <a:r>
              <a:rPr lang="en-GB" noProof="0" dirty="0"/>
              <a:t>Sub-bullet</a:t>
            </a:r>
          </a:p>
          <a:p>
            <a:pPr lvl="2"/>
            <a:r>
              <a:rPr lang="en-GB" noProof="0" dirty="0"/>
              <a:t>Plain text</a:t>
            </a:r>
          </a:p>
          <a:p>
            <a:pPr lvl="3"/>
            <a:r>
              <a:rPr lang="en-GB" noProof="0" dirty="0"/>
              <a:t>Header dark blue</a:t>
            </a:r>
          </a:p>
          <a:p>
            <a:pPr lvl="4"/>
            <a:r>
              <a:rPr lang="en-GB" noProof="0" dirty="0"/>
              <a:t>Header light blue</a:t>
            </a:r>
          </a:p>
          <a:p>
            <a:pPr lvl="5"/>
            <a:r>
              <a:rPr lang="en-GB" noProof="0" dirty="0"/>
              <a:t>Bullet</a:t>
            </a:r>
          </a:p>
          <a:p>
            <a:pPr lvl="6"/>
            <a:r>
              <a:rPr lang="en-GB" noProof="0" dirty="0"/>
              <a:t>Sub-bullet</a:t>
            </a:r>
          </a:p>
          <a:p>
            <a:pPr lvl="7"/>
            <a:r>
              <a:rPr lang="en-GB" sz="1800" noProof="0" dirty="0"/>
              <a:t>Plain text</a:t>
            </a:r>
          </a:p>
          <a:p>
            <a:pPr lvl="8"/>
            <a:r>
              <a:rPr lang="en-GB" noProof="0" dirty="0"/>
              <a:t>Header dark blue</a:t>
            </a:r>
          </a:p>
        </p:txBody>
      </p:sp>
      <p:sp>
        <p:nvSpPr>
          <p:cNvPr id="4" name="Tijdelijke aanduiding voor dianummer 5"/>
          <p:cNvSpPr>
            <a:spLocks noGrp="1"/>
          </p:cNvSpPr>
          <p:nvPr>
            <p:ph type="sldNum" sz="quarter" idx="4"/>
          </p:nvPr>
        </p:nvSpPr>
        <p:spPr>
          <a:xfrm>
            <a:off x="9132784" y="6473105"/>
            <a:ext cx="2744787" cy="365125"/>
          </a:xfrm>
          <a:prstGeom prst="rect">
            <a:avLst/>
          </a:prstGeom>
        </p:spPr>
        <p:txBody>
          <a:bodyPr vert="horz" lIns="91440" tIns="45720" rIns="91440" bIns="45720" rtlCol="0" anchor="ctr"/>
          <a:lstStyle>
            <a:lvl1pPr algn="r">
              <a:defRPr sz="1200">
                <a:solidFill>
                  <a:schemeClr val="bg1"/>
                </a:solidFill>
              </a:defRPr>
            </a:lvl1pPr>
          </a:lstStyle>
          <a:p>
            <a:fld id="{5EE7099E-8998-4851-915A-4F4831808297}" type="slidenum">
              <a:rPr lang="nl-NL" smtClean="0"/>
              <a:pPr/>
              <a:t>‹nr.›</a:t>
            </a:fld>
            <a:endParaRPr lang="nl-NL"/>
          </a:p>
        </p:txBody>
      </p:sp>
    </p:spTree>
    <p:extLst>
      <p:ext uri="{BB962C8B-B14F-4D97-AF65-F5344CB8AC3E}">
        <p14:creationId xmlns:p14="http://schemas.microsoft.com/office/powerpoint/2010/main" val="3592596851"/>
      </p:ext>
    </p:extLst>
  </p:cSld>
  <p:clrMapOvr>
    <a:masterClrMapping/>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amp; Image 75%/25%">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Title</a:t>
            </a:r>
          </a:p>
        </p:txBody>
      </p:sp>
      <p:sp>
        <p:nvSpPr>
          <p:cNvPr id="3" name="Tijdelijke aanduiding voor verticale tekst 2"/>
          <p:cNvSpPr>
            <a:spLocks noGrp="1"/>
          </p:cNvSpPr>
          <p:nvPr>
            <p:ph type="body" orient="vert" idx="1" hasCustomPrompt="1"/>
          </p:nvPr>
        </p:nvSpPr>
        <p:spPr>
          <a:xfrm>
            <a:off x="404662" y="1252836"/>
            <a:ext cx="7926761" cy="4795836"/>
          </a:xfrm>
        </p:spPr>
        <p:txBody>
          <a:bodyPr vert="horz"/>
          <a:lstStyle/>
          <a:p>
            <a:pPr lvl="0"/>
            <a:r>
              <a:rPr lang="en-GB" noProof="0" dirty="0"/>
              <a:t>Bullet</a:t>
            </a:r>
          </a:p>
          <a:p>
            <a:pPr lvl="1"/>
            <a:r>
              <a:rPr lang="en-GB" noProof="0" dirty="0"/>
              <a:t>Sub-bullet</a:t>
            </a:r>
          </a:p>
          <a:p>
            <a:pPr lvl="2"/>
            <a:r>
              <a:rPr lang="en-GB" noProof="0" dirty="0"/>
              <a:t>Plain text</a:t>
            </a:r>
          </a:p>
          <a:p>
            <a:pPr lvl="3"/>
            <a:r>
              <a:rPr lang="en-GB" noProof="0" dirty="0"/>
              <a:t>Header dark blue</a:t>
            </a:r>
          </a:p>
          <a:p>
            <a:pPr lvl="4"/>
            <a:r>
              <a:rPr lang="en-GB" noProof="0" dirty="0"/>
              <a:t>Header light blue</a:t>
            </a:r>
          </a:p>
          <a:p>
            <a:pPr lvl="5"/>
            <a:r>
              <a:rPr lang="en-GB" noProof="0" dirty="0"/>
              <a:t>Bullet</a:t>
            </a:r>
          </a:p>
          <a:p>
            <a:pPr lvl="6"/>
            <a:r>
              <a:rPr lang="en-GB" noProof="0" dirty="0"/>
              <a:t>Sub-bullet</a:t>
            </a:r>
          </a:p>
          <a:p>
            <a:pPr lvl="7"/>
            <a:r>
              <a:rPr lang="en-GB" sz="1800" noProof="0" dirty="0"/>
              <a:t>Plain text</a:t>
            </a:r>
          </a:p>
          <a:p>
            <a:pPr lvl="8"/>
            <a:r>
              <a:rPr lang="en-GB" noProof="0" dirty="0"/>
              <a:t>Header dark blue</a:t>
            </a:r>
          </a:p>
        </p:txBody>
      </p:sp>
      <p:grpSp>
        <p:nvGrpSpPr>
          <p:cNvPr id="7" name="Grid" hidden="1"/>
          <p:cNvGrpSpPr/>
          <p:nvPr userDrawn="1"/>
        </p:nvGrpSpPr>
        <p:grpSpPr>
          <a:xfrm>
            <a:off x="0" y="0"/>
            <a:ext cx="12198353" cy="6858004"/>
            <a:chOff x="-2" y="-1"/>
            <a:chExt cx="12198353" cy="6858004"/>
          </a:xfrm>
        </p:grpSpPr>
        <p:sp>
          <p:nvSpPr>
            <p:cNvPr id="8" name="Rechthoek 7"/>
            <p:cNvSpPr/>
            <p:nvPr userDrawn="1"/>
          </p:nvSpPr>
          <p:spPr bwMode="auto">
            <a:xfrm>
              <a:off x="0" y="0"/>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9" name="Rechthoek 8"/>
            <p:cNvSpPr/>
            <p:nvPr userDrawn="1"/>
          </p:nvSpPr>
          <p:spPr bwMode="auto">
            <a:xfrm rot="5400000">
              <a:off x="-3226672"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0" name="Rechthoek 9"/>
            <p:cNvSpPr/>
            <p:nvPr userDrawn="1"/>
          </p:nvSpPr>
          <p:spPr bwMode="auto">
            <a:xfrm rot="5400000">
              <a:off x="8567017"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1" name="Rechthoek 10"/>
            <p:cNvSpPr/>
            <p:nvPr userDrawn="1"/>
          </p:nvSpPr>
          <p:spPr bwMode="auto">
            <a:xfrm>
              <a:off x="0" y="8481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2" name="Rechthoek 11"/>
            <p:cNvSpPr/>
            <p:nvPr userDrawn="1"/>
          </p:nvSpPr>
          <p:spPr bwMode="auto">
            <a:xfrm>
              <a:off x="0" y="60486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3" name="Rechthoek 12"/>
            <p:cNvSpPr/>
            <p:nvPr userDrawn="1"/>
          </p:nvSpPr>
          <p:spPr bwMode="auto">
            <a:xfrm rot="5400000">
              <a:off x="5003585" y="3327836"/>
              <a:ext cx="6858003" cy="202331"/>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grpSp>
      <p:sp>
        <p:nvSpPr>
          <p:cNvPr id="14" name="Tijdelijke aanduiding voor afbeelding 13"/>
          <p:cNvSpPr>
            <a:spLocks noGrp="1"/>
          </p:cNvSpPr>
          <p:nvPr>
            <p:ph type="pic" sz="quarter" idx="13" hasCustomPrompt="1"/>
          </p:nvPr>
        </p:nvSpPr>
        <p:spPr>
          <a:xfrm>
            <a:off x="8533755" y="1252538"/>
            <a:ext cx="3259784" cy="4795837"/>
          </a:xfrm>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en-GB" noProof="0" dirty="0"/>
              <a:t>Click here to insert</a:t>
            </a:r>
            <a:br>
              <a:rPr lang="en-GB" noProof="0" dirty="0"/>
            </a:br>
            <a:r>
              <a:rPr lang="en-GB" noProof="0" dirty="0"/>
              <a:t>an image</a:t>
            </a:r>
          </a:p>
        </p:txBody>
      </p:sp>
      <p:sp>
        <p:nvSpPr>
          <p:cNvPr id="15" name="Tijdelijke aanduiding voor dianummer 5"/>
          <p:cNvSpPr>
            <a:spLocks noGrp="1"/>
          </p:cNvSpPr>
          <p:nvPr>
            <p:ph type="sldNum" sz="quarter" idx="4"/>
          </p:nvPr>
        </p:nvSpPr>
        <p:spPr>
          <a:xfrm>
            <a:off x="9132784" y="6473105"/>
            <a:ext cx="2744787" cy="365125"/>
          </a:xfrm>
          <a:prstGeom prst="rect">
            <a:avLst/>
          </a:prstGeom>
        </p:spPr>
        <p:txBody>
          <a:bodyPr vert="horz" lIns="91440" tIns="45720" rIns="91440" bIns="45720" rtlCol="0" anchor="ctr"/>
          <a:lstStyle>
            <a:lvl1pPr algn="r">
              <a:defRPr sz="1200">
                <a:solidFill>
                  <a:schemeClr val="bg1"/>
                </a:solidFill>
              </a:defRPr>
            </a:lvl1pPr>
          </a:lstStyle>
          <a:p>
            <a:fld id="{5EE7099E-8998-4851-915A-4F4831808297}" type="slidenum">
              <a:rPr lang="nl-NL" smtClean="0"/>
              <a:pPr/>
              <a:t>‹nr.›</a:t>
            </a:fld>
            <a:endParaRPr lang="nl-NL"/>
          </a:p>
        </p:txBody>
      </p:sp>
    </p:spTree>
    <p:extLst>
      <p:ext uri="{BB962C8B-B14F-4D97-AF65-F5344CB8AC3E}">
        <p14:creationId xmlns:p14="http://schemas.microsoft.com/office/powerpoint/2010/main" val="3590302820"/>
      </p:ext>
    </p:extLst>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mp; Image 50%/50%">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1"/>
            </a:lvl1pPr>
          </a:lstStyle>
          <a:p>
            <a:r>
              <a:rPr lang="en-GB" noProof="0" dirty="0"/>
              <a:t>Title</a:t>
            </a:r>
          </a:p>
        </p:txBody>
      </p:sp>
      <p:sp>
        <p:nvSpPr>
          <p:cNvPr id="3" name="Tijdelijke aanduiding voor verticale tekst 2"/>
          <p:cNvSpPr>
            <a:spLocks noGrp="1"/>
          </p:cNvSpPr>
          <p:nvPr>
            <p:ph type="body" orient="vert" idx="1" hasCustomPrompt="1"/>
          </p:nvPr>
        </p:nvSpPr>
        <p:spPr>
          <a:xfrm>
            <a:off x="404662" y="1252836"/>
            <a:ext cx="5593347" cy="4795836"/>
          </a:xfrm>
        </p:spPr>
        <p:txBody>
          <a:bodyPr vert="horz"/>
          <a:lstStyle/>
          <a:p>
            <a:pPr lvl="0"/>
            <a:r>
              <a:rPr lang="en-GB" noProof="0" dirty="0"/>
              <a:t>Bullet</a:t>
            </a:r>
          </a:p>
          <a:p>
            <a:pPr lvl="1"/>
            <a:r>
              <a:rPr lang="en-GB" noProof="0" dirty="0"/>
              <a:t>Sub-bullet</a:t>
            </a:r>
          </a:p>
          <a:p>
            <a:pPr lvl="2"/>
            <a:r>
              <a:rPr lang="en-GB" noProof="0" dirty="0"/>
              <a:t>Plain text</a:t>
            </a:r>
          </a:p>
          <a:p>
            <a:pPr lvl="3"/>
            <a:r>
              <a:rPr lang="en-GB" noProof="0" dirty="0"/>
              <a:t>Header dark blue</a:t>
            </a:r>
          </a:p>
          <a:p>
            <a:pPr lvl="4"/>
            <a:r>
              <a:rPr lang="en-GB" noProof="0" dirty="0"/>
              <a:t>Header light blue</a:t>
            </a:r>
          </a:p>
          <a:p>
            <a:pPr lvl="5"/>
            <a:r>
              <a:rPr lang="en-GB" noProof="0" dirty="0"/>
              <a:t>Bullet</a:t>
            </a:r>
          </a:p>
          <a:p>
            <a:pPr lvl="6"/>
            <a:r>
              <a:rPr lang="en-GB" noProof="0" dirty="0"/>
              <a:t>Sub-bullet</a:t>
            </a:r>
          </a:p>
          <a:p>
            <a:pPr lvl="7"/>
            <a:r>
              <a:rPr lang="en-GB" sz="1800" noProof="0" dirty="0"/>
              <a:t>Plain text</a:t>
            </a:r>
          </a:p>
          <a:p>
            <a:pPr lvl="8"/>
            <a:r>
              <a:rPr lang="en-GB" noProof="0" dirty="0"/>
              <a:t>Header dark blue</a:t>
            </a:r>
          </a:p>
        </p:txBody>
      </p:sp>
      <p:grpSp>
        <p:nvGrpSpPr>
          <p:cNvPr id="7" name="Grid" hidden="1"/>
          <p:cNvGrpSpPr/>
          <p:nvPr userDrawn="1"/>
        </p:nvGrpSpPr>
        <p:grpSpPr>
          <a:xfrm>
            <a:off x="-2" y="-1"/>
            <a:ext cx="12198353" cy="6858004"/>
            <a:chOff x="-2" y="-1"/>
            <a:chExt cx="12198353" cy="6858004"/>
          </a:xfrm>
        </p:grpSpPr>
        <p:sp>
          <p:nvSpPr>
            <p:cNvPr id="8" name="Rechthoek 7"/>
            <p:cNvSpPr/>
            <p:nvPr userDrawn="1"/>
          </p:nvSpPr>
          <p:spPr bwMode="auto">
            <a:xfrm>
              <a:off x="0" y="0"/>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9" name="Rechthoek 8"/>
            <p:cNvSpPr/>
            <p:nvPr userDrawn="1"/>
          </p:nvSpPr>
          <p:spPr bwMode="auto">
            <a:xfrm rot="5400000">
              <a:off x="-3226672"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0" name="Rechthoek 9"/>
            <p:cNvSpPr/>
            <p:nvPr userDrawn="1"/>
          </p:nvSpPr>
          <p:spPr bwMode="auto">
            <a:xfrm rot="5400000">
              <a:off x="8567017"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1" name="Rechthoek 10"/>
            <p:cNvSpPr/>
            <p:nvPr userDrawn="1"/>
          </p:nvSpPr>
          <p:spPr bwMode="auto">
            <a:xfrm>
              <a:off x="0" y="8481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2" name="Rechthoek 11"/>
            <p:cNvSpPr/>
            <p:nvPr userDrawn="1"/>
          </p:nvSpPr>
          <p:spPr bwMode="auto">
            <a:xfrm>
              <a:off x="0" y="60486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3" name="Rechthoek 12"/>
            <p:cNvSpPr/>
            <p:nvPr userDrawn="1"/>
          </p:nvSpPr>
          <p:spPr bwMode="auto">
            <a:xfrm rot="5400000">
              <a:off x="2670173" y="3327836"/>
              <a:ext cx="6858003" cy="202331"/>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grpSp>
      <p:sp>
        <p:nvSpPr>
          <p:cNvPr id="14" name="Tijdelijke aanduiding voor afbeelding 13"/>
          <p:cNvSpPr>
            <a:spLocks noGrp="1"/>
          </p:cNvSpPr>
          <p:nvPr>
            <p:ph type="pic" sz="quarter" idx="13" hasCustomPrompt="1"/>
          </p:nvPr>
        </p:nvSpPr>
        <p:spPr>
          <a:xfrm>
            <a:off x="6200775" y="1252538"/>
            <a:ext cx="5592763" cy="4795837"/>
          </a:xfrm>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en-GB" noProof="0" dirty="0"/>
              <a:t>Click here to insert</a:t>
            </a:r>
            <a:br>
              <a:rPr lang="en-GB" noProof="0" dirty="0"/>
            </a:br>
            <a:r>
              <a:rPr lang="en-GB" noProof="0" dirty="0"/>
              <a:t>an image</a:t>
            </a:r>
          </a:p>
        </p:txBody>
      </p:sp>
      <p:sp>
        <p:nvSpPr>
          <p:cNvPr id="15" name="Tijdelijke aanduiding voor dianummer 5"/>
          <p:cNvSpPr>
            <a:spLocks noGrp="1"/>
          </p:cNvSpPr>
          <p:nvPr>
            <p:ph type="sldNum" sz="quarter" idx="4"/>
          </p:nvPr>
        </p:nvSpPr>
        <p:spPr>
          <a:xfrm>
            <a:off x="9132784" y="6473105"/>
            <a:ext cx="2744787" cy="365125"/>
          </a:xfrm>
          <a:prstGeom prst="rect">
            <a:avLst/>
          </a:prstGeom>
        </p:spPr>
        <p:txBody>
          <a:bodyPr vert="horz" lIns="91440" tIns="45720" rIns="91440" bIns="45720" rtlCol="0" anchor="ctr"/>
          <a:lstStyle>
            <a:lvl1pPr algn="r">
              <a:defRPr sz="1200">
                <a:solidFill>
                  <a:schemeClr val="bg1"/>
                </a:solidFill>
              </a:defRPr>
            </a:lvl1pPr>
          </a:lstStyle>
          <a:p>
            <a:fld id="{5EE7099E-8998-4851-915A-4F4831808297}" type="slidenum">
              <a:rPr lang="nl-NL" smtClean="0"/>
              <a:pPr/>
              <a:t>‹nr.›</a:t>
            </a:fld>
            <a:endParaRPr lang="nl-NL"/>
          </a:p>
        </p:txBody>
      </p:sp>
    </p:spTree>
    <p:extLst>
      <p:ext uri="{BB962C8B-B14F-4D97-AF65-F5344CB8AC3E}">
        <p14:creationId xmlns:p14="http://schemas.microsoft.com/office/powerpoint/2010/main" val="3682767422"/>
      </p:ext>
    </p:extLst>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Image 25%/75%">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Title</a:t>
            </a:r>
          </a:p>
        </p:txBody>
      </p:sp>
      <p:sp>
        <p:nvSpPr>
          <p:cNvPr id="3" name="Tijdelijke aanduiding voor verticale tekst 2"/>
          <p:cNvSpPr>
            <a:spLocks noGrp="1"/>
          </p:cNvSpPr>
          <p:nvPr>
            <p:ph type="body" orient="vert" idx="1" hasCustomPrompt="1"/>
          </p:nvPr>
        </p:nvSpPr>
        <p:spPr>
          <a:xfrm>
            <a:off x="404662" y="1252836"/>
            <a:ext cx="3534273" cy="4795836"/>
          </a:xfrm>
        </p:spPr>
        <p:txBody>
          <a:bodyPr vert="horz"/>
          <a:lstStyle/>
          <a:p>
            <a:pPr lvl="0"/>
            <a:r>
              <a:rPr lang="en-GB" noProof="0" dirty="0"/>
              <a:t>Bullet</a:t>
            </a:r>
          </a:p>
          <a:p>
            <a:pPr lvl="1"/>
            <a:r>
              <a:rPr lang="en-GB" noProof="0" dirty="0"/>
              <a:t>Sub-bullet</a:t>
            </a:r>
          </a:p>
          <a:p>
            <a:pPr lvl="2"/>
            <a:r>
              <a:rPr lang="en-GB" noProof="0" dirty="0"/>
              <a:t>Plain text</a:t>
            </a:r>
          </a:p>
          <a:p>
            <a:pPr lvl="3"/>
            <a:r>
              <a:rPr lang="en-GB" noProof="0" dirty="0"/>
              <a:t>Header dark blue</a:t>
            </a:r>
          </a:p>
          <a:p>
            <a:pPr lvl="4"/>
            <a:r>
              <a:rPr lang="en-GB" noProof="0" dirty="0"/>
              <a:t>Header light blue</a:t>
            </a:r>
          </a:p>
          <a:p>
            <a:pPr lvl="5"/>
            <a:r>
              <a:rPr lang="en-GB" noProof="0" dirty="0"/>
              <a:t>Bullet</a:t>
            </a:r>
          </a:p>
          <a:p>
            <a:pPr lvl="6"/>
            <a:r>
              <a:rPr lang="en-GB" noProof="0" dirty="0"/>
              <a:t>Sub-bullet</a:t>
            </a:r>
          </a:p>
          <a:p>
            <a:pPr lvl="7"/>
            <a:r>
              <a:rPr lang="en-GB" sz="1800" noProof="0" dirty="0"/>
              <a:t>Plain text</a:t>
            </a:r>
          </a:p>
          <a:p>
            <a:pPr lvl="8"/>
            <a:r>
              <a:rPr lang="en-GB" noProof="0" dirty="0"/>
              <a:t>Header dark blue</a:t>
            </a:r>
          </a:p>
        </p:txBody>
      </p:sp>
      <p:grpSp>
        <p:nvGrpSpPr>
          <p:cNvPr id="7" name="Grid" hidden="1"/>
          <p:cNvGrpSpPr/>
          <p:nvPr userDrawn="1"/>
        </p:nvGrpSpPr>
        <p:grpSpPr>
          <a:xfrm>
            <a:off x="-2" y="-1"/>
            <a:ext cx="12198353" cy="6858004"/>
            <a:chOff x="-2" y="-1"/>
            <a:chExt cx="12198353" cy="6858004"/>
          </a:xfrm>
        </p:grpSpPr>
        <p:sp>
          <p:nvSpPr>
            <p:cNvPr id="8" name="Rechthoek 7"/>
            <p:cNvSpPr/>
            <p:nvPr userDrawn="1"/>
          </p:nvSpPr>
          <p:spPr bwMode="auto">
            <a:xfrm>
              <a:off x="0" y="0"/>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9" name="Rechthoek 8"/>
            <p:cNvSpPr/>
            <p:nvPr userDrawn="1"/>
          </p:nvSpPr>
          <p:spPr bwMode="auto">
            <a:xfrm rot="5400000">
              <a:off x="-3226672"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0" name="Rechthoek 9"/>
            <p:cNvSpPr/>
            <p:nvPr userDrawn="1"/>
          </p:nvSpPr>
          <p:spPr bwMode="auto">
            <a:xfrm rot="5400000">
              <a:off x="8567017"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1" name="Rechthoek 10"/>
            <p:cNvSpPr/>
            <p:nvPr userDrawn="1"/>
          </p:nvSpPr>
          <p:spPr bwMode="auto">
            <a:xfrm>
              <a:off x="0" y="8481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2" name="Rechthoek 11"/>
            <p:cNvSpPr/>
            <p:nvPr userDrawn="1"/>
          </p:nvSpPr>
          <p:spPr bwMode="auto">
            <a:xfrm>
              <a:off x="0" y="60486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3" name="Rechthoek 12"/>
            <p:cNvSpPr/>
            <p:nvPr userDrawn="1"/>
          </p:nvSpPr>
          <p:spPr bwMode="auto">
            <a:xfrm rot="5400000">
              <a:off x="611099" y="3327836"/>
              <a:ext cx="6858003" cy="202331"/>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grpSp>
      <p:sp>
        <p:nvSpPr>
          <p:cNvPr id="14" name="Tijdelijke aanduiding voor afbeelding 13"/>
          <p:cNvSpPr>
            <a:spLocks noGrp="1"/>
          </p:cNvSpPr>
          <p:nvPr>
            <p:ph type="pic" sz="quarter" idx="13" hasCustomPrompt="1"/>
          </p:nvPr>
        </p:nvSpPr>
        <p:spPr>
          <a:xfrm>
            <a:off x="4141267" y="1252538"/>
            <a:ext cx="7652271" cy="4795837"/>
          </a:xfrm>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en-GB" noProof="0" dirty="0"/>
              <a:t>Click here to insert</a:t>
            </a:r>
            <a:br>
              <a:rPr lang="en-GB" noProof="0" dirty="0"/>
            </a:br>
            <a:r>
              <a:rPr lang="en-GB" noProof="0" dirty="0"/>
              <a:t>an image</a:t>
            </a:r>
          </a:p>
        </p:txBody>
      </p:sp>
      <p:sp>
        <p:nvSpPr>
          <p:cNvPr id="15" name="Tijdelijke aanduiding voor dianummer 5"/>
          <p:cNvSpPr>
            <a:spLocks noGrp="1"/>
          </p:cNvSpPr>
          <p:nvPr>
            <p:ph type="sldNum" sz="quarter" idx="4"/>
          </p:nvPr>
        </p:nvSpPr>
        <p:spPr>
          <a:xfrm>
            <a:off x="9132784" y="6473105"/>
            <a:ext cx="2744787" cy="365125"/>
          </a:xfrm>
          <a:prstGeom prst="rect">
            <a:avLst/>
          </a:prstGeom>
        </p:spPr>
        <p:txBody>
          <a:bodyPr vert="horz" lIns="91440" tIns="45720" rIns="91440" bIns="45720" rtlCol="0" anchor="ctr"/>
          <a:lstStyle>
            <a:lvl1pPr algn="r">
              <a:defRPr sz="1200">
                <a:solidFill>
                  <a:schemeClr val="bg1"/>
                </a:solidFill>
              </a:defRPr>
            </a:lvl1pPr>
          </a:lstStyle>
          <a:p>
            <a:fld id="{5EE7099E-8998-4851-915A-4F4831808297}" type="slidenum">
              <a:rPr lang="nl-NL" smtClean="0"/>
              <a:pPr/>
              <a:t>‹nr.›</a:t>
            </a:fld>
            <a:endParaRPr lang="nl-NL"/>
          </a:p>
        </p:txBody>
      </p:sp>
    </p:spTree>
    <p:extLst>
      <p:ext uri="{BB962C8B-B14F-4D97-AF65-F5344CB8AC3E}">
        <p14:creationId xmlns:p14="http://schemas.microsoft.com/office/powerpoint/2010/main" val="4132317621"/>
      </p:ext>
    </p:extLst>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100%">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Title</a:t>
            </a:r>
          </a:p>
        </p:txBody>
      </p:sp>
      <p:grpSp>
        <p:nvGrpSpPr>
          <p:cNvPr id="7" name="Grid" hidden="1"/>
          <p:cNvGrpSpPr/>
          <p:nvPr userDrawn="1"/>
        </p:nvGrpSpPr>
        <p:grpSpPr>
          <a:xfrm>
            <a:off x="-2" y="-1"/>
            <a:ext cx="12198353" cy="6858003"/>
            <a:chOff x="-2" y="-1"/>
            <a:chExt cx="12198353" cy="6858003"/>
          </a:xfrm>
        </p:grpSpPr>
        <p:sp>
          <p:nvSpPr>
            <p:cNvPr id="8" name="Rechthoek 7"/>
            <p:cNvSpPr/>
            <p:nvPr userDrawn="1"/>
          </p:nvSpPr>
          <p:spPr bwMode="auto">
            <a:xfrm>
              <a:off x="0" y="0"/>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9" name="Rechthoek 8"/>
            <p:cNvSpPr/>
            <p:nvPr userDrawn="1"/>
          </p:nvSpPr>
          <p:spPr bwMode="auto">
            <a:xfrm rot="5400000">
              <a:off x="-3226672"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0" name="Rechthoek 9"/>
            <p:cNvSpPr/>
            <p:nvPr userDrawn="1"/>
          </p:nvSpPr>
          <p:spPr bwMode="auto">
            <a:xfrm rot="5400000">
              <a:off x="8567017"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1" name="Rechthoek 10"/>
            <p:cNvSpPr/>
            <p:nvPr userDrawn="1"/>
          </p:nvSpPr>
          <p:spPr bwMode="auto">
            <a:xfrm>
              <a:off x="0" y="8481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2" name="Rechthoek 11"/>
            <p:cNvSpPr/>
            <p:nvPr userDrawn="1"/>
          </p:nvSpPr>
          <p:spPr bwMode="auto">
            <a:xfrm>
              <a:off x="0" y="60486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grpSp>
      <p:sp>
        <p:nvSpPr>
          <p:cNvPr id="14" name="Tijdelijke aanduiding voor afbeelding 13"/>
          <p:cNvSpPr>
            <a:spLocks noGrp="1"/>
          </p:cNvSpPr>
          <p:nvPr>
            <p:ph type="pic" sz="quarter" idx="13" hasCustomPrompt="1"/>
          </p:nvPr>
        </p:nvSpPr>
        <p:spPr>
          <a:xfrm>
            <a:off x="404663" y="1252538"/>
            <a:ext cx="11388876" cy="4795837"/>
          </a:xfrm>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en-GB" noProof="0" dirty="0"/>
              <a:t>Click here to insert</a:t>
            </a:r>
            <a:br>
              <a:rPr lang="en-GB" noProof="0" dirty="0"/>
            </a:br>
            <a:r>
              <a:rPr lang="en-GB" noProof="0" dirty="0"/>
              <a:t>an image</a:t>
            </a:r>
          </a:p>
        </p:txBody>
      </p:sp>
      <p:sp>
        <p:nvSpPr>
          <p:cNvPr id="13" name="Tijdelijke aanduiding voor dianummer 5"/>
          <p:cNvSpPr>
            <a:spLocks noGrp="1"/>
          </p:cNvSpPr>
          <p:nvPr>
            <p:ph type="sldNum" sz="quarter" idx="4"/>
          </p:nvPr>
        </p:nvSpPr>
        <p:spPr>
          <a:xfrm>
            <a:off x="9132784" y="6473105"/>
            <a:ext cx="2744787" cy="365125"/>
          </a:xfrm>
          <a:prstGeom prst="rect">
            <a:avLst/>
          </a:prstGeom>
        </p:spPr>
        <p:txBody>
          <a:bodyPr vert="horz" lIns="91440" tIns="45720" rIns="91440" bIns="45720" rtlCol="0" anchor="ctr"/>
          <a:lstStyle>
            <a:lvl1pPr algn="r">
              <a:defRPr sz="1200">
                <a:solidFill>
                  <a:schemeClr val="bg1"/>
                </a:solidFill>
              </a:defRPr>
            </a:lvl1pPr>
          </a:lstStyle>
          <a:p>
            <a:fld id="{5EE7099E-8998-4851-915A-4F4831808297}" type="slidenum">
              <a:rPr lang="nl-NL" smtClean="0"/>
              <a:pPr/>
              <a:t>‹nr.›</a:t>
            </a:fld>
            <a:endParaRPr lang="nl-NL"/>
          </a:p>
        </p:txBody>
      </p:sp>
    </p:spTree>
    <p:extLst>
      <p:ext uri="{BB962C8B-B14F-4D97-AF65-F5344CB8AC3E}">
        <p14:creationId xmlns:p14="http://schemas.microsoft.com/office/powerpoint/2010/main" val="3929258224"/>
      </p:ext>
    </p:extLst>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mp; Image 4x">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Title</a:t>
            </a:r>
          </a:p>
        </p:txBody>
      </p:sp>
      <p:sp>
        <p:nvSpPr>
          <p:cNvPr id="3" name="Tijdelijke aanduiding voor verticale tekst 2"/>
          <p:cNvSpPr>
            <a:spLocks noGrp="1"/>
          </p:cNvSpPr>
          <p:nvPr>
            <p:ph type="body" orient="vert" idx="1" hasCustomPrompt="1"/>
          </p:nvPr>
        </p:nvSpPr>
        <p:spPr>
          <a:xfrm>
            <a:off x="404662" y="1252836"/>
            <a:ext cx="5593347" cy="4795836"/>
          </a:xfrm>
        </p:spPr>
        <p:txBody>
          <a:bodyPr vert="horz"/>
          <a:lstStyle/>
          <a:p>
            <a:pPr lvl="0"/>
            <a:r>
              <a:rPr lang="en-GB" noProof="0" dirty="0"/>
              <a:t>Bullet</a:t>
            </a:r>
          </a:p>
          <a:p>
            <a:pPr lvl="1"/>
            <a:r>
              <a:rPr lang="en-GB" noProof="0" dirty="0"/>
              <a:t>Sub-bullet</a:t>
            </a:r>
          </a:p>
          <a:p>
            <a:pPr lvl="2"/>
            <a:r>
              <a:rPr lang="en-GB" noProof="0" dirty="0"/>
              <a:t>Plain text</a:t>
            </a:r>
          </a:p>
          <a:p>
            <a:pPr lvl="3"/>
            <a:r>
              <a:rPr lang="en-GB" noProof="0" dirty="0"/>
              <a:t>Header dark blue</a:t>
            </a:r>
          </a:p>
          <a:p>
            <a:pPr lvl="4"/>
            <a:r>
              <a:rPr lang="en-GB" noProof="0" dirty="0"/>
              <a:t>Header light blue</a:t>
            </a:r>
          </a:p>
          <a:p>
            <a:pPr lvl="5"/>
            <a:r>
              <a:rPr lang="en-GB" noProof="0" dirty="0"/>
              <a:t>Bullet</a:t>
            </a:r>
          </a:p>
          <a:p>
            <a:pPr lvl="6"/>
            <a:r>
              <a:rPr lang="en-GB" noProof="0" dirty="0"/>
              <a:t>Sub-bullet</a:t>
            </a:r>
          </a:p>
          <a:p>
            <a:pPr lvl="7"/>
            <a:r>
              <a:rPr lang="en-GB" sz="1800" noProof="0" dirty="0"/>
              <a:t>Plain text</a:t>
            </a:r>
          </a:p>
          <a:p>
            <a:pPr lvl="8"/>
            <a:r>
              <a:rPr lang="en-GB" noProof="0" dirty="0"/>
              <a:t>Header dark blue</a:t>
            </a:r>
          </a:p>
        </p:txBody>
      </p:sp>
      <p:grpSp>
        <p:nvGrpSpPr>
          <p:cNvPr id="7" name="Grid" hidden="1"/>
          <p:cNvGrpSpPr/>
          <p:nvPr userDrawn="1"/>
        </p:nvGrpSpPr>
        <p:grpSpPr>
          <a:xfrm>
            <a:off x="-2" y="-1"/>
            <a:ext cx="12218777" cy="6858004"/>
            <a:chOff x="-2" y="-1"/>
            <a:chExt cx="12218777" cy="6858004"/>
          </a:xfrm>
        </p:grpSpPr>
        <p:sp>
          <p:nvSpPr>
            <p:cNvPr id="8" name="Rechthoek 7"/>
            <p:cNvSpPr/>
            <p:nvPr userDrawn="1"/>
          </p:nvSpPr>
          <p:spPr bwMode="auto">
            <a:xfrm>
              <a:off x="0" y="0"/>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9" name="Rechthoek 8"/>
            <p:cNvSpPr/>
            <p:nvPr userDrawn="1"/>
          </p:nvSpPr>
          <p:spPr bwMode="auto">
            <a:xfrm rot="5400000">
              <a:off x="-3226672"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0" name="Rechthoek 9"/>
            <p:cNvSpPr/>
            <p:nvPr userDrawn="1"/>
          </p:nvSpPr>
          <p:spPr bwMode="auto">
            <a:xfrm rot="5400000">
              <a:off x="8567017"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1" name="Rechthoek 10"/>
            <p:cNvSpPr/>
            <p:nvPr userDrawn="1"/>
          </p:nvSpPr>
          <p:spPr bwMode="auto">
            <a:xfrm>
              <a:off x="0" y="8481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2" name="Rechthoek 11"/>
            <p:cNvSpPr/>
            <p:nvPr userDrawn="1"/>
          </p:nvSpPr>
          <p:spPr bwMode="auto">
            <a:xfrm>
              <a:off x="0" y="60486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3" name="Rechthoek 12"/>
            <p:cNvSpPr/>
            <p:nvPr userDrawn="1"/>
          </p:nvSpPr>
          <p:spPr bwMode="auto">
            <a:xfrm rot="5400000">
              <a:off x="2670173" y="3327836"/>
              <a:ext cx="6858003" cy="202331"/>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5" name="Rechthoek 14"/>
            <p:cNvSpPr/>
            <p:nvPr userDrawn="1"/>
          </p:nvSpPr>
          <p:spPr bwMode="auto">
            <a:xfrm rot="5400000">
              <a:off x="5568012" y="3327836"/>
              <a:ext cx="6858003" cy="202331"/>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6" name="Rechthoek 15"/>
            <p:cNvSpPr/>
            <p:nvPr userDrawn="1"/>
          </p:nvSpPr>
          <p:spPr bwMode="auto">
            <a:xfrm rot="10800000">
              <a:off x="5360772" y="3549589"/>
              <a:ext cx="6858003" cy="202331"/>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grpSp>
      <p:sp>
        <p:nvSpPr>
          <p:cNvPr id="14" name="Tijdelijke aanduiding voor afbeelding 13"/>
          <p:cNvSpPr>
            <a:spLocks noGrp="1"/>
          </p:cNvSpPr>
          <p:nvPr>
            <p:ph type="pic" sz="quarter" idx="13" hasCustomPrompt="1"/>
          </p:nvPr>
        </p:nvSpPr>
        <p:spPr>
          <a:xfrm>
            <a:off x="6200776" y="1252538"/>
            <a:ext cx="2695072" cy="2297049"/>
          </a:xfrm>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en-GB" noProof="0" dirty="0"/>
              <a:t>Click here to insert</a:t>
            </a:r>
            <a:br>
              <a:rPr lang="en-GB" noProof="0" dirty="0"/>
            </a:br>
            <a:r>
              <a:rPr lang="en-GB" noProof="0" dirty="0"/>
              <a:t>an image</a:t>
            </a:r>
          </a:p>
        </p:txBody>
      </p:sp>
      <p:sp>
        <p:nvSpPr>
          <p:cNvPr id="17" name="Tijdelijke aanduiding voor afbeelding 13"/>
          <p:cNvSpPr>
            <a:spLocks noGrp="1"/>
          </p:cNvSpPr>
          <p:nvPr>
            <p:ph type="pic" sz="quarter" idx="14" hasCustomPrompt="1"/>
          </p:nvPr>
        </p:nvSpPr>
        <p:spPr>
          <a:xfrm>
            <a:off x="9098614" y="1252538"/>
            <a:ext cx="2695072" cy="2297049"/>
          </a:xfrm>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en-GB" noProof="0" dirty="0"/>
              <a:t>Click here to insert</a:t>
            </a:r>
            <a:br>
              <a:rPr lang="en-GB" noProof="0" dirty="0"/>
            </a:br>
            <a:r>
              <a:rPr lang="en-GB" noProof="0" dirty="0"/>
              <a:t>an image</a:t>
            </a:r>
          </a:p>
        </p:txBody>
      </p:sp>
      <p:sp>
        <p:nvSpPr>
          <p:cNvPr id="18" name="Tijdelijke aanduiding voor afbeelding 13"/>
          <p:cNvSpPr>
            <a:spLocks noGrp="1"/>
          </p:cNvSpPr>
          <p:nvPr>
            <p:ph type="pic" sz="quarter" idx="15" hasCustomPrompt="1"/>
          </p:nvPr>
        </p:nvSpPr>
        <p:spPr>
          <a:xfrm>
            <a:off x="6200776" y="3751623"/>
            <a:ext cx="2695072" cy="2297049"/>
          </a:xfrm>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en-GB" noProof="0" dirty="0"/>
              <a:t>Click here to insert</a:t>
            </a:r>
            <a:br>
              <a:rPr lang="en-GB" noProof="0" dirty="0"/>
            </a:br>
            <a:r>
              <a:rPr lang="en-GB" noProof="0" dirty="0"/>
              <a:t>an image</a:t>
            </a:r>
          </a:p>
        </p:txBody>
      </p:sp>
      <p:sp>
        <p:nvSpPr>
          <p:cNvPr id="19" name="Tijdelijke aanduiding voor afbeelding 13"/>
          <p:cNvSpPr>
            <a:spLocks noGrp="1"/>
          </p:cNvSpPr>
          <p:nvPr>
            <p:ph type="pic" sz="quarter" idx="16" hasCustomPrompt="1"/>
          </p:nvPr>
        </p:nvSpPr>
        <p:spPr>
          <a:xfrm>
            <a:off x="9098614" y="3751623"/>
            <a:ext cx="2695072" cy="2297049"/>
          </a:xfrm>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en-GB" noProof="0" dirty="0"/>
              <a:t>Click here to insert</a:t>
            </a:r>
            <a:br>
              <a:rPr lang="en-GB" noProof="0" dirty="0"/>
            </a:br>
            <a:r>
              <a:rPr lang="en-GB" noProof="0" dirty="0"/>
              <a:t>an image</a:t>
            </a:r>
          </a:p>
        </p:txBody>
      </p:sp>
      <p:sp>
        <p:nvSpPr>
          <p:cNvPr id="20" name="Tijdelijke aanduiding voor dianummer 5"/>
          <p:cNvSpPr>
            <a:spLocks noGrp="1"/>
          </p:cNvSpPr>
          <p:nvPr>
            <p:ph type="sldNum" sz="quarter" idx="4"/>
          </p:nvPr>
        </p:nvSpPr>
        <p:spPr>
          <a:xfrm>
            <a:off x="9132784" y="6473105"/>
            <a:ext cx="2744787" cy="365125"/>
          </a:xfrm>
          <a:prstGeom prst="rect">
            <a:avLst/>
          </a:prstGeom>
        </p:spPr>
        <p:txBody>
          <a:bodyPr vert="horz" lIns="91440" tIns="45720" rIns="91440" bIns="45720" rtlCol="0" anchor="ctr"/>
          <a:lstStyle>
            <a:lvl1pPr algn="r">
              <a:defRPr sz="1200">
                <a:solidFill>
                  <a:schemeClr val="bg1"/>
                </a:solidFill>
              </a:defRPr>
            </a:lvl1pPr>
          </a:lstStyle>
          <a:p>
            <a:fld id="{5EE7099E-8998-4851-915A-4F4831808297}" type="slidenum">
              <a:rPr lang="nl-NL" smtClean="0"/>
              <a:pPr/>
              <a:t>‹nr.›</a:t>
            </a:fld>
            <a:endParaRPr lang="nl-NL"/>
          </a:p>
        </p:txBody>
      </p:sp>
    </p:spTree>
    <p:extLst>
      <p:ext uri="{BB962C8B-B14F-4D97-AF65-F5344CB8AC3E}">
        <p14:creationId xmlns:p14="http://schemas.microsoft.com/office/powerpoint/2010/main" val="3673173449"/>
      </p:ext>
    </p:extLst>
  </p:cSld>
  <p:clrMapOvr>
    <a:masterClrMapping/>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mp; Image 2x">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Title</a:t>
            </a:r>
          </a:p>
        </p:txBody>
      </p:sp>
      <p:sp>
        <p:nvSpPr>
          <p:cNvPr id="3" name="Tijdelijke aanduiding voor verticale tekst 2"/>
          <p:cNvSpPr>
            <a:spLocks noGrp="1"/>
          </p:cNvSpPr>
          <p:nvPr>
            <p:ph type="body" orient="vert" idx="1" hasCustomPrompt="1"/>
          </p:nvPr>
        </p:nvSpPr>
        <p:spPr>
          <a:xfrm>
            <a:off x="404662" y="1252836"/>
            <a:ext cx="5593347" cy="4795836"/>
          </a:xfrm>
        </p:spPr>
        <p:txBody>
          <a:bodyPr vert="horz"/>
          <a:lstStyle/>
          <a:p>
            <a:pPr lvl="0"/>
            <a:r>
              <a:rPr lang="en-GB" noProof="0" dirty="0"/>
              <a:t>Bullet</a:t>
            </a:r>
          </a:p>
          <a:p>
            <a:pPr lvl="1"/>
            <a:r>
              <a:rPr lang="en-GB" noProof="0" dirty="0"/>
              <a:t>Sub-bullet</a:t>
            </a:r>
          </a:p>
          <a:p>
            <a:pPr lvl="2"/>
            <a:r>
              <a:rPr lang="en-GB" noProof="0" dirty="0"/>
              <a:t>Plain text</a:t>
            </a:r>
          </a:p>
          <a:p>
            <a:pPr lvl="3"/>
            <a:r>
              <a:rPr lang="en-GB" noProof="0" dirty="0"/>
              <a:t>Header dark blue</a:t>
            </a:r>
          </a:p>
          <a:p>
            <a:pPr lvl="4"/>
            <a:r>
              <a:rPr lang="en-GB" noProof="0" dirty="0"/>
              <a:t>Header light blue</a:t>
            </a:r>
          </a:p>
          <a:p>
            <a:pPr lvl="5"/>
            <a:r>
              <a:rPr lang="en-GB" noProof="0" dirty="0"/>
              <a:t>Bullet</a:t>
            </a:r>
          </a:p>
          <a:p>
            <a:pPr lvl="6"/>
            <a:r>
              <a:rPr lang="en-GB" noProof="0" dirty="0"/>
              <a:t>Sub-bullet</a:t>
            </a:r>
          </a:p>
          <a:p>
            <a:pPr lvl="7"/>
            <a:r>
              <a:rPr lang="en-GB" sz="1800" noProof="0" dirty="0"/>
              <a:t>Plain text</a:t>
            </a:r>
          </a:p>
          <a:p>
            <a:pPr lvl="8"/>
            <a:r>
              <a:rPr lang="en-GB" noProof="0" dirty="0"/>
              <a:t>Header dark blue</a:t>
            </a:r>
          </a:p>
        </p:txBody>
      </p:sp>
      <p:grpSp>
        <p:nvGrpSpPr>
          <p:cNvPr id="7" name="Grid" hidden="1"/>
          <p:cNvGrpSpPr/>
          <p:nvPr userDrawn="1"/>
        </p:nvGrpSpPr>
        <p:grpSpPr>
          <a:xfrm>
            <a:off x="-2" y="-1"/>
            <a:ext cx="12198353" cy="6858004"/>
            <a:chOff x="-2" y="-1"/>
            <a:chExt cx="12198353" cy="6858004"/>
          </a:xfrm>
        </p:grpSpPr>
        <p:sp>
          <p:nvSpPr>
            <p:cNvPr id="8" name="Rechthoek 7"/>
            <p:cNvSpPr/>
            <p:nvPr userDrawn="1"/>
          </p:nvSpPr>
          <p:spPr bwMode="auto">
            <a:xfrm>
              <a:off x="0" y="0"/>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9" name="Rechthoek 8"/>
            <p:cNvSpPr/>
            <p:nvPr userDrawn="1"/>
          </p:nvSpPr>
          <p:spPr bwMode="auto">
            <a:xfrm rot="5400000">
              <a:off x="-3226672"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0" name="Rechthoek 9"/>
            <p:cNvSpPr/>
            <p:nvPr userDrawn="1"/>
          </p:nvSpPr>
          <p:spPr bwMode="auto">
            <a:xfrm rot="5400000">
              <a:off x="8567017"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1" name="Rechthoek 10"/>
            <p:cNvSpPr/>
            <p:nvPr userDrawn="1"/>
          </p:nvSpPr>
          <p:spPr bwMode="auto">
            <a:xfrm>
              <a:off x="0" y="8481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2" name="Rechthoek 11"/>
            <p:cNvSpPr/>
            <p:nvPr userDrawn="1"/>
          </p:nvSpPr>
          <p:spPr bwMode="auto">
            <a:xfrm>
              <a:off x="0" y="60486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3" name="Rechthoek 12"/>
            <p:cNvSpPr/>
            <p:nvPr userDrawn="1"/>
          </p:nvSpPr>
          <p:spPr bwMode="auto">
            <a:xfrm rot="5400000">
              <a:off x="2670173" y="3327836"/>
              <a:ext cx="6858003" cy="202331"/>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5" name="Rechthoek 14"/>
            <p:cNvSpPr/>
            <p:nvPr userDrawn="1"/>
          </p:nvSpPr>
          <p:spPr bwMode="auto">
            <a:xfrm rot="5400000">
              <a:off x="5568012" y="3327836"/>
              <a:ext cx="6858003" cy="202331"/>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grpSp>
      <p:sp>
        <p:nvSpPr>
          <p:cNvPr id="14" name="Tijdelijke aanduiding voor afbeelding 13"/>
          <p:cNvSpPr>
            <a:spLocks noGrp="1"/>
          </p:cNvSpPr>
          <p:nvPr>
            <p:ph type="pic" sz="quarter" idx="13" hasCustomPrompt="1"/>
          </p:nvPr>
        </p:nvSpPr>
        <p:spPr>
          <a:xfrm>
            <a:off x="6200341" y="1252538"/>
            <a:ext cx="2695072" cy="4796134"/>
          </a:xfrm>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en-GB" noProof="0" dirty="0"/>
              <a:t>Click here to insert</a:t>
            </a:r>
            <a:br>
              <a:rPr lang="en-GB" noProof="0" dirty="0"/>
            </a:br>
            <a:r>
              <a:rPr lang="en-GB" noProof="0" dirty="0"/>
              <a:t>an image</a:t>
            </a:r>
          </a:p>
        </p:txBody>
      </p:sp>
      <p:sp>
        <p:nvSpPr>
          <p:cNvPr id="17" name="Tijdelijke aanduiding voor afbeelding 13"/>
          <p:cNvSpPr>
            <a:spLocks noGrp="1"/>
          </p:cNvSpPr>
          <p:nvPr>
            <p:ph type="pic" sz="quarter" idx="14" hasCustomPrompt="1"/>
          </p:nvPr>
        </p:nvSpPr>
        <p:spPr>
          <a:xfrm>
            <a:off x="9098179" y="1252538"/>
            <a:ext cx="2695072" cy="4796134"/>
          </a:xfrm>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en-GB" noProof="0" dirty="0"/>
              <a:t>Click here to insert</a:t>
            </a:r>
            <a:br>
              <a:rPr lang="en-GB" noProof="0" dirty="0"/>
            </a:br>
            <a:r>
              <a:rPr lang="en-GB" noProof="0" dirty="0"/>
              <a:t>an image</a:t>
            </a:r>
          </a:p>
        </p:txBody>
      </p:sp>
      <p:sp>
        <p:nvSpPr>
          <p:cNvPr id="16" name="Tijdelijke aanduiding voor dianummer 5"/>
          <p:cNvSpPr>
            <a:spLocks noGrp="1"/>
          </p:cNvSpPr>
          <p:nvPr>
            <p:ph type="sldNum" sz="quarter" idx="4"/>
          </p:nvPr>
        </p:nvSpPr>
        <p:spPr>
          <a:xfrm>
            <a:off x="9132784" y="6473105"/>
            <a:ext cx="2744787" cy="365125"/>
          </a:xfrm>
          <a:prstGeom prst="rect">
            <a:avLst/>
          </a:prstGeom>
        </p:spPr>
        <p:txBody>
          <a:bodyPr vert="horz" lIns="91440" tIns="45720" rIns="91440" bIns="45720" rtlCol="0" anchor="ctr"/>
          <a:lstStyle>
            <a:lvl1pPr algn="r">
              <a:defRPr sz="1200">
                <a:solidFill>
                  <a:schemeClr val="bg1"/>
                </a:solidFill>
              </a:defRPr>
            </a:lvl1pPr>
          </a:lstStyle>
          <a:p>
            <a:fld id="{5EE7099E-8998-4851-915A-4F4831808297}" type="slidenum">
              <a:rPr lang="nl-NL" smtClean="0"/>
              <a:pPr/>
              <a:t>‹nr.›</a:t>
            </a:fld>
            <a:endParaRPr lang="nl-NL"/>
          </a:p>
        </p:txBody>
      </p:sp>
    </p:spTree>
    <p:extLst>
      <p:ext uri="{BB962C8B-B14F-4D97-AF65-F5344CB8AC3E}">
        <p14:creationId xmlns:p14="http://schemas.microsoft.com/office/powerpoint/2010/main" val="4146982251"/>
      </p:ext>
    </p:extLst>
  </p:cSld>
  <p:clrMapOvr>
    <a:masterClrMapping/>
  </p:clrMapOvr>
  <p:transition spd="slow">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raph 100%">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Title</a:t>
            </a:r>
          </a:p>
        </p:txBody>
      </p:sp>
      <p:grpSp>
        <p:nvGrpSpPr>
          <p:cNvPr id="7" name="Grid" hidden="1"/>
          <p:cNvGrpSpPr/>
          <p:nvPr userDrawn="1"/>
        </p:nvGrpSpPr>
        <p:grpSpPr>
          <a:xfrm>
            <a:off x="-2" y="-1"/>
            <a:ext cx="12198353" cy="6858003"/>
            <a:chOff x="-2" y="-1"/>
            <a:chExt cx="12198353" cy="6858003"/>
          </a:xfrm>
        </p:grpSpPr>
        <p:sp>
          <p:nvSpPr>
            <p:cNvPr id="8" name="Rechthoek 7"/>
            <p:cNvSpPr/>
            <p:nvPr userDrawn="1"/>
          </p:nvSpPr>
          <p:spPr bwMode="auto">
            <a:xfrm>
              <a:off x="0" y="0"/>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9" name="Rechthoek 8"/>
            <p:cNvSpPr/>
            <p:nvPr userDrawn="1"/>
          </p:nvSpPr>
          <p:spPr bwMode="auto">
            <a:xfrm rot="5400000">
              <a:off x="-3226672"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0" name="Rechthoek 9"/>
            <p:cNvSpPr/>
            <p:nvPr userDrawn="1"/>
          </p:nvSpPr>
          <p:spPr bwMode="auto">
            <a:xfrm rot="5400000">
              <a:off x="8567017"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1" name="Rechthoek 10"/>
            <p:cNvSpPr/>
            <p:nvPr userDrawn="1"/>
          </p:nvSpPr>
          <p:spPr bwMode="auto">
            <a:xfrm>
              <a:off x="0" y="8481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2" name="Rechthoek 11"/>
            <p:cNvSpPr/>
            <p:nvPr userDrawn="1"/>
          </p:nvSpPr>
          <p:spPr bwMode="auto">
            <a:xfrm>
              <a:off x="0" y="60486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grpSp>
      <p:sp>
        <p:nvSpPr>
          <p:cNvPr id="4" name="Tijdelijke aanduiding voor grafiek 3"/>
          <p:cNvSpPr>
            <a:spLocks noGrp="1"/>
          </p:cNvSpPr>
          <p:nvPr>
            <p:ph type="chart" sz="quarter" idx="13" hasCustomPrompt="1"/>
          </p:nvPr>
        </p:nvSpPr>
        <p:spPr>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en-GB" noProof="0" dirty="0"/>
              <a:t>Click here to insert</a:t>
            </a:r>
            <a:br>
              <a:rPr lang="en-GB" noProof="0" dirty="0"/>
            </a:br>
            <a:r>
              <a:rPr lang="en-GB" noProof="0" dirty="0"/>
              <a:t>a graph</a:t>
            </a:r>
          </a:p>
        </p:txBody>
      </p:sp>
      <p:sp>
        <p:nvSpPr>
          <p:cNvPr id="13" name="Tijdelijke aanduiding voor dianummer 5"/>
          <p:cNvSpPr>
            <a:spLocks noGrp="1"/>
          </p:cNvSpPr>
          <p:nvPr>
            <p:ph type="sldNum" sz="quarter" idx="4"/>
          </p:nvPr>
        </p:nvSpPr>
        <p:spPr>
          <a:xfrm>
            <a:off x="9132784" y="6473105"/>
            <a:ext cx="2744787" cy="365125"/>
          </a:xfrm>
          <a:prstGeom prst="rect">
            <a:avLst/>
          </a:prstGeom>
        </p:spPr>
        <p:txBody>
          <a:bodyPr vert="horz" lIns="91440" tIns="45720" rIns="91440" bIns="45720" rtlCol="0" anchor="ctr"/>
          <a:lstStyle>
            <a:lvl1pPr algn="r">
              <a:defRPr sz="1200">
                <a:solidFill>
                  <a:schemeClr val="bg1"/>
                </a:solidFill>
              </a:defRPr>
            </a:lvl1pPr>
          </a:lstStyle>
          <a:p>
            <a:fld id="{5EE7099E-8998-4851-915A-4F4831808297}" type="slidenum">
              <a:rPr lang="nl-NL" smtClean="0"/>
              <a:pPr/>
              <a:t>‹nr.›</a:t>
            </a:fld>
            <a:endParaRPr lang="nl-NL"/>
          </a:p>
        </p:txBody>
      </p:sp>
    </p:spTree>
    <p:extLst>
      <p:ext uri="{BB962C8B-B14F-4D97-AF65-F5344CB8AC3E}">
        <p14:creationId xmlns:p14="http://schemas.microsoft.com/office/powerpoint/2010/main" val="2702950967"/>
      </p:ext>
    </p:extLst>
  </p:cSld>
  <p:clrMapOvr>
    <a:masterClrMapping/>
  </p:clrMapOvr>
  <p:transition spd="slow">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ideo 100%">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Title</a:t>
            </a:r>
          </a:p>
        </p:txBody>
      </p:sp>
      <p:grpSp>
        <p:nvGrpSpPr>
          <p:cNvPr id="7" name="Grid" hidden="1"/>
          <p:cNvGrpSpPr/>
          <p:nvPr userDrawn="1"/>
        </p:nvGrpSpPr>
        <p:grpSpPr>
          <a:xfrm>
            <a:off x="-2" y="-1"/>
            <a:ext cx="12198353" cy="6858003"/>
            <a:chOff x="-2" y="-1"/>
            <a:chExt cx="12198353" cy="6858003"/>
          </a:xfrm>
        </p:grpSpPr>
        <p:sp>
          <p:nvSpPr>
            <p:cNvPr id="8" name="Rechthoek 7"/>
            <p:cNvSpPr/>
            <p:nvPr userDrawn="1"/>
          </p:nvSpPr>
          <p:spPr bwMode="auto">
            <a:xfrm>
              <a:off x="0" y="0"/>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9" name="Rechthoek 8"/>
            <p:cNvSpPr/>
            <p:nvPr userDrawn="1"/>
          </p:nvSpPr>
          <p:spPr bwMode="auto">
            <a:xfrm rot="5400000">
              <a:off x="-3226672"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0" name="Rechthoek 9"/>
            <p:cNvSpPr/>
            <p:nvPr userDrawn="1"/>
          </p:nvSpPr>
          <p:spPr bwMode="auto">
            <a:xfrm rot="5400000">
              <a:off x="8567017"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1" name="Rechthoek 10"/>
            <p:cNvSpPr/>
            <p:nvPr userDrawn="1"/>
          </p:nvSpPr>
          <p:spPr bwMode="auto">
            <a:xfrm>
              <a:off x="0" y="8481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2" name="Rechthoek 11"/>
            <p:cNvSpPr/>
            <p:nvPr userDrawn="1"/>
          </p:nvSpPr>
          <p:spPr bwMode="auto">
            <a:xfrm>
              <a:off x="0" y="60486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grpSp>
      <p:sp>
        <p:nvSpPr>
          <p:cNvPr id="13" name="Tijdelijke aanduiding voor media 12"/>
          <p:cNvSpPr>
            <a:spLocks noGrp="1"/>
          </p:cNvSpPr>
          <p:nvPr>
            <p:ph type="media" sz="quarter" idx="13" hasCustomPrompt="1"/>
          </p:nvPr>
        </p:nvSpPr>
        <p:spPr>
          <a:solidFill>
            <a:schemeClr val="tx2">
              <a:lumMod val="20000"/>
              <a:lumOff val="80000"/>
            </a:schemeClr>
          </a:solidFill>
        </p:spPr>
        <p:txBody>
          <a:bodyPr bIns="180000" anchor="ctr">
            <a:normAutofit/>
          </a:bodyPr>
          <a:lstStyle>
            <a:lvl1pPr marL="0" indent="0" algn="ctr">
              <a:lnSpc>
                <a:spcPct val="250000"/>
              </a:lnSpc>
              <a:buNone/>
              <a:defRPr sz="1400" baseline="0"/>
            </a:lvl1pPr>
          </a:lstStyle>
          <a:p>
            <a:r>
              <a:rPr lang="en-GB" noProof="0" dirty="0"/>
              <a:t>Click here to insert</a:t>
            </a:r>
            <a:br>
              <a:rPr lang="en-GB" noProof="0" dirty="0"/>
            </a:br>
            <a:r>
              <a:rPr lang="en-GB" noProof="0" dirty="0"/>
              <a:t>a video</a:t>
            </a:r>
          </a:p>
        </p:txBody>
      </p:sp>
      <p:sp>
        <p:nvSpPr>
          <p:cNvPr id="14" name="Tijdelijke aanduiding voor dianummer 5"/>
          <p:cNvSpPr>
            <a:spLocks noGrp="1"/>
          </p:cNvSpPr>
          <p:nvPr>
            <p:ph type="sldNum" sz="quarter" idx="4"/>
          </p:nvPr>
        </p:nvSpPr>
        <p:spPr>
          <a:xfrm>
            <a:off x="9132784" y="6473105"/>
            <a:ext cx="2744787" cy="365125"/>
          </a:xfrm>
          <a:prstGeom prst="rect">
            <a:avLst/>
          </a:prstGeom>
        </p:spPr>
        <p:txBody>
          <a:bodyPr vert="horz" lIns="91440" tIns="45720" rIns="91440" bIns="45720" rtlCol="0" anchor="ctr"/>
          <a:lstStyle>
            <a:lvl1pPr algn="r">
              <a:defRPr sz="1200">
                <a:solidFill>
                  <a:schemeClr val="bg1"/>
                </a:solidFill>
              </a:defRPr>
            </a:lvl1pPr>
          </a:lstStyle>
          <a:p>
            <a:fld id="{5EE7099E-8998-4851-915A-4F4831808297}" type="slidenum">
              <a:rPr lang="nl-NL" smtClean="0"/>
              <a:pPr/>
              <a:t>‹nr.›</a:t>
            </a:fld>
            <a:endParaRPr lang="nl-NL"/>
          </a:p>
        </p:txBody>
      </p:sp>
    </p:spTree>
    <p:extLst>
      <p:ext uri="{BB962C8B-B14F-4D97-AF65-F5344CB8AC3E}">
        <p14:creationId xmlns:p14="http://schemas.microsoft.com/office/powerpoint/2010/main" val="2653170741"/>
      </p:ext>
    </p:extLst>
  </p:cSld>
  <p:clrMapOvr>
    <a:masterClrMapping/>
  </p:clrMapOvr>
  <p:transition spd="slow">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6" name="Tijdelijke aanduiding voor tekst 5"/>
          <p:cNvSpPr>
            <a:spLocks noGrp="1"/>
          </p:cNvSpPr>
          <p:nvPr>
            <p:ph type="body" sz="quarter" idx="12" hasCustomPrompt="1"/>
          </p:nvPr>
        </p:nvSpPr>
        <p:spPr>
          <a:xfrm>
            <a:off x="1" y="1"/>
            <a:ext cx="12198350" cy="4521939"/>
          </a:xfrm>
          <a:solidFill>
            <a:schemeClr val="bg2"/>
          </a:solidFill>
        </p:spPr>
        <p:txBody>
          <a:bodyPr>
            <a:normAutofit/>
          </a:bodyPr>
          <a:lstStyle>
            <a:lvl1pPr marL="0" indent="0">
              <a:buNone/>
              <a:defRPr sz="100">
                <a:solidFill>
                  <a:schemeClr val="bg2"/>
                </a:solidFill>
              </a:defRPr>
            </a:lvl1pPr>
          </a:lstStyle>
          <a:p>
            <a:pPr lvl="0"/>
            <a:r>
              <a:rPr lang="en-GB" noProof="0" dirty="0"/>
              <a:t>..</a:t>
            </a:r>
          </a:p>
        </p:txBody>
      </p:sp>
      <p:sp>
        <p:nvSpPr>
          <p:cNvPr id="2" name="Titel 1"/>
          <p:cNvSpPr>
            <a:spLocks noGrp="1"/>
          </p:cNvSpPr>
          <p:nvPr>
            <p:ph type="title" hasCustomPrompt="1"/>
          </p:nvPr>
        </p:nvSpPr>
        <p:spPr>
          <a:xfrm>
            <a:off x="1490663" y="1052736"/>
            <a:ext cx="10225136" cy="1656184"/>
          </a:xfrm>
        </p:spPr>
        <p:txBody>
          <a:bodyPr/>
          <a:lstStyle>
            <a:lvl1pPr algn="l">
              <a:defRPr sz="5400">
                <a:solidFill>
                  <a:schemeClr val="bg1"/>
                </a:solidFill>
              </a:defRPr>
            </a:lvl1pPr>
          </a:lstStyle>
          <a:p>
            <a:r>
              <a:rPr lang="en-GB" noProof="0" dirty="0"/>
              <a:t>Title closure</a:t>
            </a:r>
          </a:p>
        </p:txBody>
      </p:sp>
      <p:pic>
        <p:nvPicPr>
          <p:cNvPr id="21" name="Picture 71"/>
          <p:cNvPicPr>
            <a:picLocks noChangeAspect="1" noChangeArrowheads="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442288" y="4888655"/>
            <a:ext cx="2621665" cy="1171425"/>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id" hidden="1"/>
          <p:cNvGrpSpPr/>
          <p:nvPr userDrawn="1"/>
        </p:nvGrpSpPr>
        <p:grpSpPr>
          <a:xfrm>
            <a:off x="-3" y="-1"/>
            <a:ext cx="12198354" cy="6858004"/>
            <a:chOff x="-3" y="-1"/>
            <a:chExt cx="12198354" cy="6858004"/>
          </a:xfrm>
        </p:grpSpPr>
        <p:sp>
          <p:nvSpPr>
            <p:cNvPr id="12" name="Rechthoek 11"/>
            <p:cNvSpPr/>
            <p:nvPr userDrawn="1"/>
          </p:nvSpPr>
          <p:spPr bwMode="auto">
            <a:xfrm>
              <a:off x="0" y="0"/>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3" name="Rechthoek 12"/>
            <p:cNvSpPr/>
            <p:nvPr userDrawn="1"/>
          </p:nvSpPr>
          <p:spPr bwMode="auto">
            <a:xfrm rot="5400000">
              <a:off x="-3205847" y="3205844"/>
              <a:ext cx="6858003" cy="446316"/>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4" name="Rechthoek 13"/>
            <p:cNvSpPr/>
            <p:nvPr userDrawn="1"/>
          </p:nvSpPr>
          <p:spPr bwMode="auto">
            <a:xfrm rot="5400000">
              <a:off x="8567017"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5" name="Rechthoek 14"/>
            <p:cNvSpPr/>
            <p:nvPr userDrawn="1"/>
          </p:nvSpPr>
          <p:spPr bwMode="auto">
            <a:xfrm>
              <a:off x="0" y="8481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6" name="Rechthoek 15"/>
            <p:cNvSpPr/>
            <p:nvPr userDrawn="1"/>
          </p:nvSpPr>
          <p:spPr bwMode="auto">
            <a:xfrm>
              <a:off x="0" y="60486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grpSp>
      <p:sp>
        <p:nvSpPr>
          <p:cNvPr id="19" name="Rechthoek 18"/>
          <p:cNvSpPr/>
          <p:nvPr userDrawn="1"/>
        </p:nvSpPr>
        <p:spPr bwMode="auto">
          <a:xfrm>
            <a:off x="0" y="6453336"/>
            <a:ext cx="12198350" cy="404664"/>
          </a:xfrm>
          <a:prstGeom prst="rect">
            <a:avLst/>
          </a:prstGeom>
          <a:solidFill>
            <a:schemeClr val="bg2"/>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en-GB" sz="2000" b="0" i="0" u="none" strike="noStrike" cap="none" normalizeH="0" baseline="0" noProof="0" dirty="0">
              <a:ln>
                <a:noFill/>
              </a:ln>
              <a:solidFill>
                <a:schemeClr val="bg1"/>
              </a:solidFill>
              <a:effectLst/>
              <a:latin typeface="Minion" pitchFamily="2" charset="0"/>
            </a:endParaRPr>
          </a:p>
        </p:txBody>
      </p:sp>
      <p:pic>
        <p:nvPicPr>
          <p:cNvPr id="17" name="Pictur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502313" y="6543376"/>
            <a:ext cx="3588750" cy="270000"/>
          </a:xfrm>
          <a:prstGeom prst="rect">
            <a:avLst/>
          </a:prstGeom>
        </p:spPr>
      </p:pic>
      <p:sp>
        <p:nvSpPr>
          <p:cNvPr id="18" name="Rechthoek 19"/>
          <p:cNvSpPr/>
          <p:nvPr userDrawn="1"/>
        </p:nvSpPr>
        <p:spPr bwMode="auto">
          <a:xfrm>
            <a:off x="6099174" y="6453336"/>
            <a:ext cx="6099175" cy="404664"/>
          </a:xfrm>
          <a:prstGeom prst="rect">
            <a:avLst/>
          </a:prstGeom>
          <a:solidFill>
            <a:schemeClr val="bg2"/>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en-GB" sz="2000" b="0" i="0" u="none" strike="noStrike" cap="none" normalizeH="0" baseline="0" noProof="0" dirty="0">
              <a:ln>
                <a:noFill/>
              </a:ln>
              <a:solidFill>
                <a:schemeClr val="bg1"/>
              </a:solidFill>
              <a:effectLst/>
              <a:latin typeface="Minion" pitchFamily="2" charset="0"/>
            </a:endParaRPr>
          </a:p>
        </p:txBody>
      </p:sp>
      <p:sp>
        <p:nvSpPr>
          <p:cNvPr id="20" name="Tijdelijke aanduiding voor dianummer 5"/>
          <p:cNvSpPr>
            <a:spLocks noGrp="1"/>
          </p:cNvSpPr>
          <p:nvPr>
            <p:ph type="sldNum" sz="quarter" idx="4"/>
          </p:nvPr>
        </p:nvSpPr>
        <p:spPr>
          <a:xfrm>
            <a:off x="9132784" y="6473105"/>
            <a:ext cx="2744787" cy="365125"/>
          </a:xfrm>
          <a:prstGeom prst="rect">
            <a:avLst/>
          </a:prstGeom>
        </p:spPr>
        <p:txBody>
          <a:bodyPr vert="horz" lIns="91440" tIns="45720" rIns="91440" bIns="45720" rtlCol="0" anchor="ctr"/>
          <a:lstStyle>
            <a:lvl1pPr algn="r">
              <a:defRPr sz="1200">
                <a:solidFill>
                  <a:schemeClr val="bg1"/>
                </a:solidFill>
              </a:defRPr>
            </a:lvl1pPr>
          </a:lstStyle>
          <a:p>
            <a:fld id="{5EE7099E-8998-4851-915A-4F4831808297}" type="slidenum">
              <a:rPr lang="nl-NL" smtClean="0"/>
              <a:pPr/>
              <a:t>‹nr.›</a:t>
            </a:fld>
            <a:endParaRPr lang="nl-NL"/>
          </a:p>
        </p:txBody>
      </p:sp>
    </p:spTree>
    <p:extLst>
      <p:ext uri="{BB962C8B-B14F-4D97-AF65-F5344CB8AC3E}">
        <p14:creationId xmlns:p14="http://schemas.microsoft.com/office/powerpoint/2010/main" val="3613011367"/>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2" presetClass="entr" presetSubtype="1" decel="100000" fill="hold" grpId="0" nodeType="withEffect">
                                  <p:stCondLst>
                                    <p:cond delay="250"/>
                                  </p:stCondLst>
                                  <p:childTnLst>
                                    <p:set>
                                      <p:cBhvr>
                                        <p:cTn id="9" dur="1" fill="hold">
                                          <p:stCondLst>
                                            <p:cond delay="0"/>
                                          </p:stCondLst>
                                        </p:cTn>
                                        <p:tgtEl>
                                          <p:spTgt spid="6">
                                            <p:bg/>
                                          </p:spTgt>
                                        </p:tgtEl>
                                        <p:attrNameLst>
                                          <p:attrName>style.visibility</p:attrName>
                                        </p:attrNameLst>
                                      </p:cBhvr>
                                      <p:to>
                                        <p:strVal val="visible"/>
                                      </p:to>
                                    </p:set>
                                    <p:anim calcmode="lin" valueType="num">
                                      <p:cBhvr additive="base">
                                        <p:cTn id="10" dur="1000" fill="hold"/>
                                        <p:tgtEl>
                                          <p:spTgt spid="6">
                                            <p:bg/>
                                          </p:spTgt>
                                        </p:tgtEl>
                                        <p:attrNameLst>
                                          <p:attrName>ppt_x</p:attrName>
                                        </p:attrNameLst>
                                      </p:cBhvr>
                                      <p:tavLst>
                                        <p:tav tm="0">
                                          <p:val>
                                            <p:strVal val="#ppt_x"/>
                                          </p:val>
                                        </p:tav>
                                        <p:tav tm="100000">
                                          <p:val>
                                            <p:strVal val="#ppt_x"/>
                                          </p:val>
                                        </p:tav>
                                      </p:tavLst>
                                    </p:anim>
                                    <p:anim calcmode="lin" valueType="num">
                                      <p:cBhvr additive="base">
                                        <p:cTn id="11" dur="1000" fill="hold"/>
                                        <p:tgtEl>
                                          <p:spTgt spid="6">
                                            <p:bg/>
                                          </p:spTgt>
                                        </p:tgtEl>
                                        <p:attrNameLst>
                                          <p:attrName>ppt_y</p:attrName>
                                        </p:attrNameLst>
                                      </p:cBhvr>
                                      <p:tavLst>
                                        <p:tav tm="0">
                                          <p:val>
                                            <p:strVal val="0-#ppt_h/2"/>
                                          </p:val>
                                        </p:tav>
                                        <p:tav tm="100000">
                                          <p:val>
                                            <p:strVal val="#ppt_y"/>
                                          </p:val>
                                        </p:tav>
                                      </p:tavLst>
                                    </p:anim>
                                  </p:childTnLst>
                                </p:cTn>
                              </p:par>
                              <p:par>
                                <p:cTn id="12" presetID="2" presetClass="entr" presetSubtype="1" decel="100000" fill="hold" grpId="0" nodeType="withEffect">
                                  <p:stCondLst>
                                    <p:cond delay="250"/>
                                  </p:stCondLst>
                                  <p:childTnLst>
                                    <p:set>
                                      <p:cBhvr>
                                        <p:cTn id="13" dur="1" fill="hold">
                                          <p:stCondLst>
                                            <p:cond delay="0"/>
                                          </p:stCondLst>
                                        </p:cTn>
                                        <p:tgtEl>
                                          <p:spTgt spid="6">
                                            <p:txEl>
                                              <p:pRg st="0" end="0"/>
                                            </p:txEl>
                                          </p:spTgt>
                                        </p:tgtEl>
                                        <p:attrNameLst>
                                          <p:attrName>style.visibility</p:attrName>
                                        </p:attrNameLst>
                                      </p:cBhvr>
                                      <p:to>
                                        <p:strVal val="visible"/>
                                      </p:to>
                                    </p:set>
                                    <p:anim calcmode="lin" valueType="num">
                                      <p:cBhvr additive="base">
                                        <p:cTn id="14"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5" dur="1000" fill="hold"/>
                                        <p:tgtEl>
                                          <p:spTgt spid="6">
                                            <p:txEl>
                                              <p:pRg st="0" end="0"/>
                                            </p:txEl>
                                          </p:spTgt>
                                        </p:tgtEl>
                                        <p:attrNameLst>
                                          <p:attrName>ppt_y</p:attrName>
                                        </p:attrNameLst>
                                      </p:cBhvr>
                                      <p:tavLst>
                                        <p:tav tm="0">
                                          <p:val>
                                            <p:strVal val="0-#ppt_h/2"/>
                                          </p:val>
                                        </p:tav>
                                        <p:tav tm="100000">
                                          <p:val>
                                            <p:strVal val="#ppt_y"/>
                                          </p:val>
                                        </p:tav>
                                      </p:tavLst>
                                    </p:anim>
                                  </p:childTnLst>
                                </p:cTn>
                              </p:par>
                              <p:par>
                                <p:cTn id="16" presetID="10" presetClass="entr" presetSubtype="0" fill="hold" nodeType="withEffect">
                                  <p:stCondLst>
                                    <p:cond delay="150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tmplLst>
          <p:tmpl>
            <p:tnLst>
              <p:par>
                <p:cTn presetID="2" presetClass="entr" presetSubtype="1" decel="100000" fill="hold" nodeType="withEffect">
                  <p:stCondLst>
                    <p:cond delay="2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1000" fill="hold"/>
                        <p:tgtEl>
                          <p:spTgt spid="6"/>
                        </p:tgtEl>
                        <p:attrNameLst>
                          <p:attrName>ppt_x</p:attrName>
                        </p:attrNameLst>
                      </p:cBhvr>
                      <p:tavLst>
                        <p:tav tm="0">
                          <p:val>
                            <p:strVal val="#ppt_x"/>
                          </p:val>
                        </p:tav>
                        <p:tav tm="100000">
                          <p:val>
                            <p:strVal val="#ppt_x"/>
                          </p:val>
                        </p:tav>
                      </p:tavLst>
                    </p:anim>
                    <p:anim calcmode="lin" valueType="num">
                      <p:cBhvr additive="base">
                        <p:cTn dur="1000" fill="hold"/>
                        <p:tgtEl>
                          <p:spTgt spid="6"/>
                        </p:tgtEl>
                        <p:attrNameLst>
                          <p:attrName>ppt_y</p:attrName>
                        </p:attrNameLst>
                      </p:cBhvr>
                      <p:tavLst>
                        <p:tav tm="0">
                          <p:val>
                            <p:strVal val="0-#ppt_h/2"/>
                          </p:val>
                        </p:tav>
                        <p:tav tm="100000">
                          <p:val>
                            <p:strVal val="#ppt_y"/>
                          </p:val>
                        </p:tav>
                      </p:tavLst>
                    </p:anim>
                  </p:childTnLst>
                </p:cTn>
              </p:par>
            </p:tnLst>
          </p:tmpl>
          <p:tmpl lvl="1">
            <p:tnLst>
              <p:par>
                <p:cTn presetID="2" presetClass="entr" presetSubtype="1" decel="100000" fill="hold" nodeType="withEffect">
                  <p:stCondLst>
                    <p:cond delay="2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1000" fill="hold"/>
                        <p:tgtEl>
                          <p:spTgt spid="6"/>
                        </p:tgtEl>
                        <p:attrNameLst>
                          <p:attrName>ppt_x</p:attrName>
                        </p:attrNameLst>
                      </p:cBhvr>
                      <p:tavLst>
                        <p:tav tm="0">
                          <p:val>
                            <p:strVal val="#ppt_x"/>
                          </p:val>
                        </p:tav>
                        <p:tav tm="100000">
                          <p:val>
                            <p:strVal val="#ppt_x"/>
                          </p:val>
                        </p:tav>
                      </p:tavLst>
                    </p:anim>
                    <p:anim calcmode="lin" valueType="num">
                      <p:cBhvr additive="base">
                        <p:cTn dur="1000" fill="hold"/>
                        <p:tgtEl>
                          <p:spTgt spid="6"/>
                        </p:tgtEl>
                        <p:attrNameLst>
                          <p:attrName>ppt_y</p:attrName>
                        </p:attrNameLst>
                      </p:cBhvr>
                      <p:tavLst>
                        <p:tav tm="0">
                          <p:val>
                            <p:strVal val="0-#ppt_h/2"/>
                          </p:val>
                        </p:tav>
                        <p:tav tm="100000">
                          <p:val>
                            <p:strVal val="#ppt_y"/>
                          </p:val>
                        </p:tav>
                      </p:tavLst>
                    </p:anim>
                  </p:childTnLst>
                </p:cTn>
              </p:par>
            </p:tnLst>
          </p:tmpl>
        </p:tmplLst>
      </p:bldP>
      <p:bldP spid="2"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04662" y="404664"/>
            <a:ext cx="11389024" cy="432048"/>
          </a:xfrm>
          <a:prstGeom prst="rect">
            <a:avLst/>
          </a:prstGeom>
        </p:spPr>
        <p:txBody>
          <a:bodyPr vert="horz" lIns="0" tIns="0" rIns="0" bIns="0" rtlCol="0" anchor="ctr">
            <a:noAutofit/>
          </a:bodyPr>
          <a:lstStyle/>
          <a:p>
            <a:r>
              <a:rPr lang="en-GB" noProof="0" dirty="0"/>
              <a:t>Title</a:t>
            </a:r>
          </a:p>
        </p:txBody>
      </p:sp>
      <p:sp>
        <p:nvSpPr>
          <p:cNvPr id="3" name="Tijdelijke aanduiding voor tekst 2"/>
          <p:cNvSpPr>
            <a:spLocks noGrp="1"/>
          </p:cNvSpPr>
          <p:nvPr>
            <p:ph type="body" idx="1"/>
          </p:nvPr>
        </p:nvSpPr>
        <p:spPr>
          <a:xfrm>
            <a:off x="404662" y="1252836"/>
            <a:ext cx="11389023" cy="4795836"/>
          </a:xfrm>
          <a:prstGeom prst="rect">
            <a:avLst/>
          </a:prstGeom>
        </p:spPr>
        <p:txBody>
          <a:bodyPr vert="horz" lIns="0" tIns="0" rIns="0" bIns="0" rtlCol="0">
            <a:normAutofit/>
          </a:bodyPr>
          <a:lstStyle/>
          <a:p>
            <a:pPr lvl="0"/>
            <a:r>
              <a:rPr lang="en-GB" noProof="0" dirty="0"/>
              <a:t>Bullet</a:t>
            </a:r>
          </a:p>
          <a:p>
            <a:pPr lvl="1"/>
            <a:r>
              <a:rPr lang="en-GB" noProof="0" dirty="0"/>
              <a:t>Sub-bullet</a:t>
            </a:r>
          </a:p>
          <a:p>
            <a:pPr lvl="2"/>
            <a:r>
              <a:rPr lang="en-GB" noProof="0" dirty="0"/>
              <a:t>Plain text</a:t>
            </a:r>
          </a:p>
          <a:p>
            <a:pPr lvl="3"/>
            <a:r>
              <a:rPr lang="en-GB" noProof="0" dirty="0"/>
              <a:t>Header dark blue</a:t>
            </a:r>
          </a:p>
          <a:p>
            <a:pPr lvl="4"/>
            <a:r>
              <a:rPr lang="en-GB" noProof="0" dirty="0"/>
              <a:t>Header light blue</a:t>
            </a:r>
          </a:p>
          <a:p>
            <a:pPr lvl="5"/>
            <a:r>
              <a:rPr lang="en-GB" noProof="0" dirty="0"/>
              <a:t>Bullet</a:t>
            </a:r>
          </a:p>
          <a:p>
            <a:pPr lvl="6"/>
            <a:r>
              <a:rPr lang="en-GB" noProof="0" dirty="0"/>
              <a:t>Sub-bullet</a:t>
            </a:r>
          </a:p>
          <a:p>
            <a:pPr lvl="7"/>
            <a:r>
              <a:rPr lang="en-GB" sz="1800" noProof="0" dirty="0"/>
              <a:t>Plain text</a:t>
            </a:r>
          </a:p>
          <a:p>
            <a:pPr lvl="8"/>
            <a:r>
              <a:rPr lang="en-GB" noProof="0" dirty="0"/>
              <a:t>Header dark blue</a:t>
            </a:r>
          </a:p>
        </p:txBody>
      </p:sp>
      <p:grpSp>
        <p:nvGrpSpPr>
          <p:cNvPr id="11" name="Grid" hidden="1"/>
          <p:cNvGrpSpPr/>
          <p:nvPr userDrawn="1"/>
        </p:nvGrpSpPr>
        <p:grpSpPr>
          <a:xfrm>
            <a:off x="-2" y="-1"/>
            <a:ext cx="12198353" cy="6858003"/>
            <a:chOff x="-2" y="-1"/>
            <a:chExt cx="12198353" cy="6858003"/>
          </a:xfrm>
        </p:grpSpPr>
        <p:sp>
          <p:nvSpPr>
            <p:cNvPr id="7" name="Rechthoek 6"/>
            <p:cNvSpPr/>
            <p:nvPr userDrawn="1"/>
          </p:nvSpPr>
          <p:spPr bwMode="auto">
            <a:xfrm>
              <a:off x="0" y="0"/>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8" name="Rechthoek 7"/>
            <p:cNvSpPr/>
            <p:nvPr userDrawn="1"/>
          </p:nvSpPr>
          <p:spPr bwMode="auto">
            <a:xfrm rot="5400000">
              <a:off x="-3226672"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9" name="Rechthoek 8"/>
            <p:cNvSpPr/>
            <p:nvPr userDrawn="1"/>
          </p:nvSpPr>
          <p:spPr bwMode="auto">
            <a:xfrm rot="5400000">
              <a:off x="8567017"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dirty="0">
                <a:ln>
                  <a:noFill/>
                </a:ln>
                <a:solidFill>
                  <a:schemeClr val="bg1"/>
                </a:solidFill>
                <a:effectLst/>
                <a:latin typeface="Minion" pitchFamily="2" charset="0"/>
              </a:endParaRPr>
            </a:p>
          </p:txBody>
        </p:sp>
        <p:sp>
          <p:nvSpPr>
            <p:cNvPr id="12" name="Rechthoek 11"/>
            <p:cNvSpPr/>
            <p:nvPr userDrawn="1"/>
          </p:nvSpPr>
          <p:spPr bwMode="auto">
            <a:xfrm>
              <a:off x="0" y="8481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sp>
          <p:nvSpPr>
            <p:cNvPr id="13" name="Rechthoek 12"/>
            <p:cNvSpPr/>
            <p:nvPr userDrawn="1"/>
          </p:nvSpPr>
          <p:spPr bwMode="auto">
            <a:xfrm>
              <a:off x="0" y="60486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nl-NL" sz="2000" b="0" i="0" u="none" strike="noStrike" cap="none" normalizeH="0" baseline="0">
                <a:ln>
                  <a:noFill/>
                </a:ln>
                <a:solidFill>
                  <a:schemeClr val="bg1"/>
                </a:solidFill>
                <a:effectLst/>
                <a:latin typeface="Minion" pitchFamily="2" charset="0"/>
              </a:endParaRPr>
            </a:p>
          </p:txBody>
        </p:sp>
      </p:grpSp>
      <p:sp>
        <p:nvSpPr>
          <p:cNvPr id="20" name="Rechthoek 19"/>
          <p:cNvSpPr/>
          <p:nvPr userDrawn="1"/>
        </p:nvSpPr>
        <p:spPr bwMode="auto">
          <a:xfrm>
            <a:off x="0" y="6453336"/>
            <a:ext cx="12198350" cy="404664"/>
          </a:xfrm>
          <a:prstGeom prst="rect">
            <a:avLst/>
          </a:prstGeom>
          <a:solidFill>
            <a:schemeClr val="bg2"/>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95000"/>
              </a:lnSpc>
              <a:spcBef>
                <a:spcPct val="0"/>
              </a:spcBef>
              <a:spcAft>
                <a:spcPct val="0"/>
              </a:spcAft>
              <a:buClrTx/>
              <a:buSzTx/>
              <a:buFont typeface="Arial" charset="0"/>
              <a:buNone/>
              <a:tabLst/>
            </a:pPr>
            <a:endParaRPr kumimoji="0" lang="en-GB" sz="2000" b="0" i="0" u="none" strike="noStrike" cap="none" normalizeH="0" baseline="0" noProof="0" dirty="0">
              <a:ln>
                <a:noFill/>
              </a:ln>
              <a:solidFill>
                <a:schemeClr val="bg1"/>
              </a:solidFill>
              <a:effectLst/>
              <a:latin typeface="Minion" pitchFamily="2" charset="0"/>
            </a:endParaRPr>
          </a:p>
        </p:txBody>
      </p:sp>
      <p:pic>
        <p:nvPicPr>
          <p:cNvPr id="14" name="Picture 13"/>
          <p:cNvPicPr>
            <a:picLocks noChangeAspect="1"/>
          </p:cNvPicPr>
          <p:nvPr userDrawn="1"/>
        </p:nvPicPr>
        <p:blipFill>
          <a:blip r:embed="rId14">
            <a:extLst>
              <a:ext uri="{28A0092B-C50C-407E-A947-70E740481C1C}">
                <a14:useLocalDpi xmlns:a14="http://schemas.microsoft.com/office/drawing/2010/main"/>
              </a:ext>
            </a:extLst>
          </a:blip>
          <a:stretch>
            <a:fillRect/>
          </a:stretch>
        </p:blipFill>
        <p:spPr>
          <a:xfrm>
            <a:off x="404662" y="6543376"/>
            <a:ext cx="3588750" cy="270000"/>
          </a:xfrm>
          <a:prstGeom prst="rect">
            <a:avLst/>
          </a:prstGeom>
        </p:spPr>
      </p:pic>
      <p:sp>
        <p:nvSpPr>
          <p:cNvPr id="15" name="Tijdelijke aanduiding voor dianummer 5"/>
          <p:cNvSpPr>
            <a:spLocks noGrp="1"/>
          </p:cNvSpPr>
          <p:nvPr>
            <p:ph type="sldNum" sz="quarter" idx="4"/>
          </p:nvPr>
        </p:nvSpPr>
        <p:spPr>
          <a:xfrm>
            <a:off x="9132784" y="6473105"/>
            <a:ext cx="2744787" cy="365125"/>
          </a:xfrm>
          <a:prstGeom prst="rect">
            <a:avLst/>
          </a:prstGeom>
        </p:spPr>
        <p:txBody>
          <a:bodyPr vert="horz" lIns="91440" tIns="45720" rIns="91440" bIns="45720" rtlCol="0" anchor="ctr"/>
          <a:lstStyle>
            <a:lvl1pPr algn="r">
              <a:defRPr sz="1200">
                <a:solidFill>
                  <a:schemeClr val="bg1"/>
                </a:solidFill>
              </a:defRPr>
            </a:lvl1pPr>
          </a:lstStyle>
          <a:p>
            <a:fld id="{5EE7099E-8998-4851-915A-4F4831808297}" type="slidenum">
              <a:rPr lang="nl-NL" smtClean="0"/>
              <a:pPr/>
              <a:t>‹nr.›</a:t>
            </a:fld>
            <a:endParaRPr lang="nl-NL"/>
          </a:p>
        </p:txBody>
      </p:sp>
    </p:spTree>
    <p:extLst>
      <p:ext uri="{BB962C8B-B14F-4D97-AF65-F5344CB8AC3E}">
        <p14:creationId xmlns:p14="http://schemas.microsoft.com/office/powerpoint/2010/main" val="3839803590"/>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58" r:id="rId3"/>
    <p:sldLayoutId id="2147483665" r:id="rId4"/>
    <p:sldLayoutId id="2147483661" r:id="rId5"/>
    <p:sldLayoutId id="2147483664" r:id="rId6"/>
    <p:sldLayoutId id="2147483666" r:id="rId7"/>
    <p:sldLayoutId id="2147483662" r:id="rId8"/>
    <p:sldLayoutId id="2147483663" r:id="rId9"/>
    <p:sldLayoutId id="2147483667" r:id="rId10"/>
    <p:sldLayoutId id="2147483668" r:id="rId11"/>
    <p:sldLayoutId id="2147483670" r:id="rId12"/>
  </p:sldLayoutIdLst>
  <p:hf hdr="0" ftr="0" dt="0"/>
  <p:txStyles>
    <p:titleStyle>
      <a:lvl1pPr algn="l" defTabSz="914400" rtl="0" eaLnBrk="1" latinLnBrk="0" hangingPunct="1">
        <a:spcBef>
          <a:spcPct val="0"/>
        </a:spcBef>
        <a:buNone/>
        <a:defRPr sz="4000" b="1" i="0" kern="1200">
          <a:solidFill>
            <a:schemeClr val="bg2"/>
          </a:solidFill>
          <a:latin typeface="+mj-lt"/>
          <a:ea typeface="+mj-ea"/>
          <a:cs typeface="+mj-cs"/>
        </a:defRPr>
      </a:lvl1pPr>
    </p:titleStyle>
    <p:bodyStyle>
      <a:lvl1pPr marL="180975" indent="-180975" algn="l" defTabSz="914400" rtl="0" eaLnBrk="1" latinLnBrk="0" hangingPunct="1">
        <a:lnSpc>
          <a:spcPct val="90000"/>
        </a:lnSpc>
        <a:spcBef>
          <a:spcPts val="600"/>
        </a:spcBef>
        <a:spcAft>
          <a:spcPts val="600"/>
        </a:spcAft>
        <a:buClr>
          <a:schemeClr val="bg2"/>
        </a:buClr>
        <a:buFont typeface="Arial" panose="020B0604020202020204" pitchFamily="34" charset="0"/>
        <a:buChar char="•"/>
        <a:defRPr sz="1800" kern="1200">
          <a:solidFill>
            <a:schemeClr val="bg2"/>
          </a:solidFill>
          <a:latin typeface="+mn-lt"/>
          <a:ea typeface="+mn-ea"/>
          <a:cs typeface="+mn-cs"/>
        </a:defRPr>
      </a:lvl1pPr>
      <a:lvl2pPr marL="361950" indent="-180975" algn="l" defTabSz="914400" rtl="0" eaLnBrk="1" latinLnBrk="0" hangingPunct="1">
        <a:lnSpc>
          <a:spcPct val="90000"/>
        </a:lnSpc>
        <a:spcBef>
          <a:spcPts val="600"/>
        </a:spcBef>
        <a:spcAft>
          <a:spcPts val="600"/>
        </a:spcAft>
        <a:buClr>
          <a:schemeClr val="bg2"/>
        </a:buClr>
        <a:buFont typeface="Arial" panose="020B0604020202020204" pitchFamily="34" charset="0"/>
        <a:buChar char="-"/>
        <a:defRPr sz="1600" kern="1200">
          <a:solidFill>
            <a:schemeClr val="bg2"/>
          </a:solidFill>
          <a:latin typeface="+mn-lt"/>
          <a:ea typeface="+mn-ea"/>
          <a:cs typeface="+mn-cs"/>
        </a:defRPr>
      </a:lvl2pPr>
      <a:lvl3pPr marL="0" indent="0" algn="l" defTabSz="914400" rtl="0" eaLnBrk="1" latinLnBrk="0" hangingPunct="1">
        <a:lnSpc>
          <a:spcPct val="90000"/>
        </a:lnSpc>
        <a:spcBef>
          <a:spcPts val="600"/>
        </a:spcBef>
        <a:spcAft>
          <a:spcPts val="600"/>
        </a:spcAft>
        <a:buFont typeface="Arial" panose="020B0604020202020204" pitchFamily="34" charset="0"/>
        <a:buNone/>
        <a:defRPr sz="1800" kern="1200">
          <a:solidFill>
            <a:schemeClr val="bg2"/>
          </a:solidFill>
          <a:latin typeface="+mn-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1800" b="1" kern="1200">
          <a:solidFill>
            <a:schemeClr val="bg2"/>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1800" b="1" kern="1200" baseline="0">
          <a:solidFill>
            <a:schemeClr val="tx2"/>
          </a:solidFill>
          <a:latin typeface="+mn-lt"/>
          <a:ea typeface="+mn-ea"/>
          <a:cs typeface="+mn-cs"/>
        </a:defRPr>
      </a:lvl5pPr>
      <a:lvl6pPr marL="180975" indent="-180975" algn="l" defTabSz="914400" rtl="0" eaLnBrk="1" latinLnBrk="0" hangingPunct="1">
        <a:lnSpc>
          <a:spcPct val="90000"/>
        </a:lnSpc>
        <a:spcBef>
          <a:spcPts val="600"/>
        </a:spcBef>
        <a:spcAft>
          <a:spcPts val="600"/>
        </a:spcAft>
        <a:buClr>
          <a:schemeClr val="bg2"/>
        </a:buClr>
        <a:buFont typeface="Arial" panose="020B0604020202020204" pitchFamily="34" charset="0"/>
        <a:buChar char="•"/>
        <a:defRPr sz="1800" kern="1200">
          <a:solidFill>
            <a:schemeClr val="bg2"/>
          </a:solidFill>
          <a:latin typeface="+mn-lt"/>
          <a:ea typeface="+mn-ea"/>
          <a:cs typeface="+mn-cs"/>
        </a:defRPr>
      </a:lvl6pPr>
      <a:lvl7pPr marL="361950" indent="-180975" algn="l" defTabSz="914400" rtl="0" eaLnBrk="1" latinLnBrk="0" hangingPunct="1">
        <a:lnSpc>
          <a:spcPct val="90000"/>
        </a:lnSpc>
        <a:spcBef>
          <a:spcPts val="600"/>
        </a:spcBef>
        <a:spcAft>
          <a:spcPts val="600"/>
        </a:spcAft>
        <a:buClr>
          <a:schemeClr val="bg2"/>
        </a:buClr>
        <a:buFont typeface="Arial" panose="020B0604020202020204" pitchFamily="34" charset="0"/>
        <a:buChar char="-"/>
        <a:defRPr sz="1600" kern="1200">
          <a:solidFill>
            <a:schemeClr val="bg2"/>
          </a:solidFill>
          <a:latin typeface="+mn-lt"/>
          <a:ea typeface="+mn-ea"/>
          <a:cs typeface="+mn-cs"/>
        </a:defRPr>
      </a:lvl7pPr>
      <a:lvl8pPr marL="0" indent="0" algn="l" defTabSz="914400" rtl="0" eaLnBrk="1" latinLnBrk="0" hangingPunct="1">
        <a:lnSpc>
          <a:spcPct val="90000"/>
        </a:lnSpc>
        <a:spcBef>
          <a:spcPts val="600"/>
        </a:spcBef>
        <a:spcAft>
          <a:spcPts val="600"/>
        </a:spcAft>
        <a:buFont typeface="Arial" panose="020B0604020202020204" pitchFamily="34" charset="0"/>
        <a:buNone/>
        <a:defRPr sz="1600" kern="1200">
          <a:solidFill>
            <a:schemeClr val="bg2"/>
          </a:solidFill>
          <a:latin typeface="+mn-lt"/>
          <a:ea typeface="+mn-ea"/>
          <a:cs typeface="+mn-cs"/>
        </a:defRPr>
      </a:lvl8pPr>
      <a:lvl9pPr marL="0" indent="0" algn="l" defTabSz="914400" rtl="0" eaLnBrk="1" latinLnBrk="0" hangingPunct="1">
        <a:lnSpc>
          <a:spcPct val="90000"/>
        </a:lnSpc>
        <a:spcBef>
          <a:spcPts val="600"/>
        </a:spcBef>
        <a:spcAft>
          <a:spcPts val="600"/>
        </a:spcAft>
        <a:buFont typeface="Arial" panose="020B0604020202020204" pitchFamily="34" charset="0"/>
        <a:buNone/>
        <a:defRPr sz="1800" b="1" kern="1200" baseline="0">
          <a:solidFill>
            <a:schemeClr val="bg2"/>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jdelijke aanduiding voor tekst 12"/>
          <p:cNvSpPr>
            <a:spLocks noGrp="1"/>
          </p:cNvSpPr>
          <p:nvPr>
            <p:ph type="body" sz="quarter" idx="13"/>
          </p:nvPr>
        </p:nvSpPr>
        <p:spPr/>
        <p:txBody>
          <a:bodyPr/>
          <a:lstStyle/>
          <a:p>
            <a:endParaRPr lang="en-US"/>
          </a:p>
        </p:txBody>
      </p:sp>
      <p:sp>
        <p:nvSpPr>
          <p:cNvPr id="12" name="Tijdelijke aanduiding voor tekst 11"/>
          <p:cNvSpPr>
            <a:spLocks noGrp="1"/>
          </p:cNvSpPr>
          <p:nvPr>
            <p:ph type="body" sz="quarter" idx="12"/>
          </p:nvPr>
        </p:nvSpPr>
        <p:spPr/>
        <p:txBody>
          <a:bodyPr/>
          <a:lstStyle/>
          <a:p>
            <a:endParaRPr lang="en-US" b="1" dirty="0"/>
          </a:p>
        </p:txBody>
      </p:sp>
      <p:sp>
        <p:nvSpPr>
          <p:cNvPr id="4" name="Titel 3"/>
          <p:cNvSpPr>
            <a:spLocks noGrp="1"/>
          </p:cNvSpPr>
          <p:nvPr>
            <p:ph type="title"/>
          </p:nvPr>
        </p:nvSpPr>
        <p:spPr/>
        <p:txBody>
          <a:bodyPr/>
          <a:lstStyle/>
          <a:p>
            <a:r>
              <a:rPr lang="nl-NL" sz="4000" dirty="0" err="1"/>
              <a:t>Redefining</a:t>
            </a:r>
            <a:r>
              <a:rPr lang="nl-NL" sz="4000" dirty="0"/>
              <a:t> </a:t>
            </a:r>
            <a:r>
              <a:rPr lang="nl-NL" sz="4000" dirty="0" err="1"/>
              <a:t>Equality</a:t>
            </a:r>
            <a:r>
              <a:rPr lang="nl-NL" sz="4000" dirty="0"/>
              <a:t> in European Contract </a:t>
            </a:r>
            <a:r>
              <a:rPr lang="nl-NL" sz="4000" dirty="0" err="1"/>
              <a:t>Law</a:t>
            </a:r>
            <a:endParaRPr lang="nl-NL" sz="4000" dirty="0"/>
          </a:p>
        </p:txBody>
      </p:sp>
      <p:sp>
        <p:nvSpPr>
          <p:cNvPr id="5" name="Tijdelijke aanduiding voor tekst 4"/>
          <p:cNvSpPr>
            <a:spLocks noGrp="1"/>
          </p:cNvSpPr>
          <p:nvPr>
            <p:ph type="body" sz="quarter" idx="14"/>
          </p:nvPr>
        </p:nvSpPr>
        <p:spPr/>
        <p:txBody>
          <a:bodyPr>
            <a:normAutofit fontScale="85000" lnSpcReduction="10000"/>
          </a:bodyPr>
          <a:lstStyle/>
          <a:p>
            <a:r>
              <a:rPr lang="nl-NL" dirty="0"/>
              <a:t>Prof. Vanessa Mak | IACL conference 17-18 September 2024</a:t>
            </a:r>
          </a:p>
        </p:txBody>
      </p:sp>
      <p:sp>
        <p:nvSpPr>
          <p:cNvPr id="2" name="Tijdelijke aanduiding voor dianummer 1"/>
          <p:cNvSpPr>
            <a:spLocks noGrp="1"/>
          </p:cNvSpPr>
          <p:nvPr>
            <p:ph type="sldNum" sz="quarter" idx="4"/>
          </p:nvPr>
        </p:nvSpPr>
        <p:spPr/>
        <p:txBody>
          <a:bodyPr/>
          <a:lstStyle/>
          <a:p>
            <a:fld id="{5EE7099E-8998-4851-915A-4F4831808297}" type="slidenum">
              <a:rPr lang="nl-NL" smtClean="0"/>
              <a:pPr/>
              <a:t>1</a:t>
            </a:fld>
            <a:endParaRPr lang="nl-NL"/>
          </a:p>
        </p:txBody>
      </p:sp>
    </p:spTree>
    <p:extLst>
      <p:ext uri="{BB962C8B-B14F-4D97-AF65-F5344CB8AC3E}">
        <p14:creationId xmlns:p14="http://schemas.microsoft.com/office/powerpoint/2010/main" val="2977814846"/>
      </p:ext>
    </p:extLst>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CD55C99-2F73-CB73-9142-FDB6431728AE}"/>
              </a:ext>
            </a:extLst>
          </p:cNvPr>
          <p:cNvSpPr>
            <a:spLocks noGrp="1"/>
          </p:cNvSpPr>
          <p:nvPr>
            <p:ph type="title"/>
          </p:nvPr>
        </p:nvSpPr>
        <p:spPr/>
        <p:txBody>
          <a:bodyPr/>
          <a:lstStyle/>
          <a:p>
            <a:r>
              <a:rPr lang="nl-NL" dirty="0"/>
              <a:t>Research question</a:t>
            </a:r>
          </a:p>
        </p:txBody>
      </p:sp>
      <p:sp>
        <p:nvSpPr>
          <p:cNvPr id="7" name="Vertical Text Placeholder 6">
            <a:extLst>
              <a:ext uri="{FF2B5EF4-FFF2-40B4-BE49-F238E27FC236}">
                <a16:creationId xmlns:a16="http://schemas.microsoft.com/office/drawing/2014/main" id="{201C4749-1D48-E052-2E1B-F5812353F4F9}"/>
              </a:ext>
            </a:extLst>
          </p:cNvPr>
          <p:cNvSpPr>
            <a:spLocks noGrp="1"/>
          </p:cNvSpPr>
          <p:nvPr>
            <p:ph type="body" orient="vert" idx="1"/>
          </p:nvPr>
        </p:nvSpPr>
        <p:spPr/>
        <p:txBody>
          <a:bodyPr/>
          <a:lstStyle/>
          <a:p>
            <a:pPr marL="0" indent="0" algn="ctr">
              <a:buNone/>
            </a:pPr>
            <a:endParaRPr lang="nl-NL" dirty="0"/>
          </a:p>
          <a:p>
            <a:pPr marL="0" indent="0" algn="ctr">
              <a:buNone/>
            </a:pPr>
            <a:endParaRPr lang="nl-NL" dirty="0"/>
          </a:p>
          <a:p>
            <a:pPr marL="0" indent="0" algn="ctr">
              <a:buNone/>
            </a:pPr>
            <a:endParaRPr lang="nl-NL" dirty="0"/>
          </a:p>
          <a:p>
            <a:pPr marL="0" indent="0" algn="ctr">
              <a:buNone/>
            </a:pPr>
            <a:r>
              <a:rPr lang="en-GB" sz="2800" dirty="0">
                <a:effectLst/>
                <a:latin typeface="Times New Roman" panose="02020603050405020304" pitchFamily="18" charset="0"/>
                <a:ea typeface="Calibri" panose="020F0502020204030204" pitchFamily="34" charset="0"/>
              </a:rPr>
              <a:t>Do we need to redefine the principle of equality in European contract law in order to correct for new inequalities arising between consumers and businesses in an economy based on services and experiences rather than the sale of physical goods? And if so, how?</a:t>
            </a:r>
            <a:endParaRPr lang="nl-NL" sz="2800" dirty="0"/>
          </a:p>
        </p:txBody>
      </p:sp>
      <p:sp>
        <p:nvSpPr>
          <p:cNvPr id="5" name="Slide Number Placeholder 4">
            <a:extLst>
              <a:ext uri="{FF2B5EF4-FFF2-40B4-BE49-F238E27FC236}">
                <a16:creationId xmlns:a16="http://schemas.microsoft.com/office/drawing/2014/main" id="{27649379-F09B-B543-70E4-71282C2174FA}"/>
              </a:ext>
            </a:extLst>
          </p:cNvPr>
          <p:cNvSpPr>
            <a:spLocks noGrp="1"/>
          </p:cNvSpPr>
          <p:nvPr>
            <p:ph type="sldNum" sz="quarter" idx="4"/>
          </p:nvPr>
        </p:nvSpPr>
        <p:spPr/>
        <p:txBody>
          <a:bodyPr/>
          <a:lstStyle/>
          <a:p>
            <a:fld id="{5EE7099E-8998-4851-915A-4F4831808297}" type="slidenum">
              <a:rPr lang="nl-NL" smtClean="0"/>
              <a:pPr/>
              <a:t>2</a:t>
            </a:fld>
            <a:endParaRPr lang="nl-NL"/>
          </a:p>
        </p:txBody>
      </p:sp>
    </p:spTree>
    <p:extLst>
      <p:ext uri="{BB962C8B-B14F-4D97-AF65-F5344CB8AC3E}">
        <p14:creationId xmlns:p14="http://schemas.microsoft.com/office/powerpoint/2010/main" val="1405534271"/>
      </p:ext>
    </p:extLst>
  </p:cSld>
  <p:clrMapOvr>
    <a:masterClrMapping/>
  </p:clrMapOvr>
  <p:transition spd="slow">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5077E3-F527-8C66-04F8-BD59E3A7E830}"/>
              </a:ext>
            </a:extLst>
          </p:cNvPr>
          <p:cNvSpPr>
            <a:spLocks noGrp="1"/>
          </p:cNvSpPr>
          <p:nvPr>
            <p:ph type="title"/>
          </p:nvPr>
        </p:nvSpPr>
        <p:spPr/>
        <p:txBody>
          <a:bodyPr/>
          <a:lstStyle/>
          <a:p>
            <a:r>
              <a:rPr lang="en-GB" dirty="0"/>
              <a:t>Why this question?</a:t>
            </a:r>
          </a:p>
        </p:txBody>
      </p:sp>
      <p:sp>
        <p:nvSpPr>
          <p:cNvPr id="5" name="Tijdelijke aanduiding voor verticale tekst 4">
            <a:extLst>
              <a:ext uri="{FF2B5EF4-FFF2-40B4-BE49-F238E27FC236}">
                <a16:creationId xmlns:a16="http://schemas.microsoft.com/office/drawing/2014/main" id="{32E7DAF5-4E41-AC28-30A1-2FFF92B36E04}"/>
              </a:ext>
            </a:extLst>
          </p:cNvPr>
          <p:cNvSpPr>
            <a:spLocks noGrp="1"/>
          </p:cNvSpPr>
          <p:nvPr>
            <p:ph type="body" orient="vert" idx="1"/>
          </p:nvPr>
        </p:nvSpPr>
        <p:spPr/>
        <p:txBody>
          <a:bodyPr>
            <a:normAutofit lnSpcReduction="10000"/>
          </a:bodyPr>
          <a:lstStyle/>
          <a:p>
            <a:r>
              <a:rPr lang="en-GB" sz="2000" dirty="0"/>
              <a:t>See for illustration BEUC report, </a:t>
            </a:r>
            <a:r>
              <a:rPr lang="en-GB" sz="2000" i="1" dirty="0"/>
              <a:t>Digital Fairness</a:t>
            </a:r>
            <a:endParaRPr lang="en-GB" sz="2000" dirty="0"/>
          </a:p>
          <a:p>
            <a:r>
              <a:rPr lang="en-GB" sz="2000" dirty="0"/>
              <a:t>‘a rupture taking place in the digital economy, which shatters established wisdoms in the design and understanding of consumer law’ (p. 8)</a:t>
            </a:r>
          </a:p>
          <a:p>
            <a:r>
              <a:rPr lang="en-GB" sz="2000" dirty="0"/>
              <a:t>At least four ‘ruptures’</a:t>
            </a:r>
          </a:p>
          <a:p>
            <a:pPr marL="0" indent="0">
              <a:buNone/>
            </a:pPr>
            <a:r>
              <a:rPr lang="en-GB" sz="2000" dirty="0"/>
              <a:t>	</a:t>
            </a:r>
            <a:r>
              <a:rPr lang="en-GB" dirty="0"/>
              <a:t>- vanishing line between the consumer and the citizen</a:t>
            </a:r>
          </a:p>
          <a:p>
            <a:pPr marL="0" indent="0">
              <a:buNone/>
            </a:pPr>
            <a:r>
              <a:rPr lang="en-GB" dirty="0"/>
              <a:t>	- privatisation of consumer law</a:t>
            </a:r>
          </a:p>
          <a:p>
            <a:pPr marL="0" indent="0">
              <a:buNone/>
            </a:pPr>
            <a:r>
              <a:rPr lang="en-GB" dirty="0"/>
              <a:t>	- fundamental rights and ‘fairness’ – placeholders only?</a:t>
            </a:r>
          </a:p>
          <a:p>
            <a:pPr marL="0" indent="0">
              <a:buNone/>
            </a:pPr>
            <a:r>
              <a:rPr lang="en-GB" dirty="0"/>
              <a:t>	- knowledge gap consumer/industry, burden of proof</a:t>
            </a:r>
          </a:p>
          <a:p>
            <a:pPr marL="0" indent="0">
              <a:buNone/>
            </a:pPr>
            <a:endParaRPr lang="en-GB" sz="2000" dirty="0"/>
          </a:p>
          <a:p>
            <a:pPr marL="0" indent="0">
              <a:buNone/>
            </a:pPr>
            <a:endParaRPr lang="en-GB" sz="2000" dirty="0"/>
          </a:p>
          <a:p>
            <a:pPr marL="0" indent="0">
              <a:buNone/>
            </a:pPr>
            <a:r>
              <a:rPr lang="en-GB" sz="2000" dirty="0"/>
              <a:t>[on privatisation and consumer contract law see also </a:t>
            </a:r>
            <a:r>
              <a:rPr lang="en-GB" sz="2000" dirty="0" err="1"/>
              <a:t>Mak</a:t>
            </a:r>
            <a:r>
              <a:rPr lang="en-GB" sz="2000" dirty="0"/>
              <a:t>, </a:t>
            </a:r>
            <a:r>
              <a:rPr lang="en-GB" sz="2000" i="1" dirty="0"/>
              <a:t>Legal Pluralism in European Contract Law</a:t>
            </a:r>
            <a:r>
              <a:rPr lang="en-GB" sz="2000" dirty="0"/>
              <a:t>, OUP 2020]</a:t>
            </a:r>
          </a:p>
        </p:txBody>
      </p:sp>
      <p:pic>
        <p:nvPicPr>
          <p:cNvPr id="7" name="Tijdelijke aanduiding voor afbeelding 6">
            <a:extLst>
              <a:ext uri="{FF2B5EF4-FFF2-40B4-BE49-F238E27FC236}">
                <a16:creationId xmlns:a16="http://schemas.microsoft.com/office/drawing/2014/main" id="{3F792AFB-A7A1-1088-6ADA-8632626D75C7}"/>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a:prstGeom prst="rect">
            <a:avLst/>
          </a:prstGeom>
        </p:spPr>
      </p:pic>
      <p:sp>
        <p:nvSpPr>
          <p:cNvPr id="4" name="Tijdelijke aanduiding voor dianummer 3">
            <a:extLst>
              <a:ext uri="{FF2B5EF4-FFF2-40B4-BE49-F238E27FC236}">
                <a16:creationId xmlns:a16="http://schemas.microsoft.com/office/drawing/2014/main" id="{64E99834-565B-358C-968E-A17CB2E8A9A2}"/>
              </a:ext>
            </a:extLst>
          </p:cNvPr>
          <p:cNvSpPr>
            <a:spLocks noGrp="1"/>
          </p:cNvSpPr>
          <p:nvPr>
            <p:ph type="sldNum" sz="quarter" idx="4"/>
          </p:nvPr>
        </p:nvSpPr>
        <p:spPr/>
        <p:txBody>
          <a:bodyPr/>
          <a:lstStyle/>
          <a:p>
            <a:fld id="{5EE7099E-8998-4851-915A-4F4831808297}" type="slidenum">
              <a:rPr lang="nl-NL" smtClean="0"/>
              <a:pPr/>
              <a:t>3</a:t>
            </a:fld>
            <a:endParaRPr lang="nl-NL"/>
          </a:p>
        </p:txBody>
      </p:sp>
    </p:spTree>
    <p:extLst>
      <p:ext uri="{BB962C8B-B14F-4D97-AF65-F5344CB8AC3E}">
        <p14:creationId xmlns:p14="http://schemas.microsoft.com/office/powerpoint/2010/main" val="2523539175"/>
      </p:ext>
    </p:extLst>
  </p:cSld>
  <p:clrMapOvr>
    <a:masterClrMapping/>
  </p:clrMapOvr>
  <p:transition spd="slow">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165785-3F78-9E57-1177-236D7724C499}"/>
              </a:ext>
            </a:extLst>
          </p:cNvPr>
          <p:cNvSpPr>
            <a:spLocks noGrp="1"/>
          </p:cNvSpPr>
          <p:nvPr>
            <p:ph type="title"/>
          </p:nvPr>
        </p:nvSpPr>
        <p:spPr/>
        <p:txBody>
          <a:bodyPr/>
          <a:lstStyle/>
          <a:p>
            <a:r>
              <a:rPr lang="en-GB" dirty="0"/>
              <a:t>The problem</a:t>
            </a:r>
          </a:p>
        </p:txBody>
      </p:sp>
      <p:sp>
        <p:nvSpPr>
          <p:cNvPr id="3" name="Tijdelijke aanduiding voor verticale tekst 2">
            <a:extLst>
              <a:ext uri="{FF2B5EF4-FFF2-40B4-BE49-F238E27FC236}">
                <a16:creationId xmlns:a16="http://schemas.microsoft.com/office/drawing/2014/main" id="{8BFC5C88-548D-9EC1-2DCA-D42A9B93FA11}"/>
              </a:ext>
            </a:extLst>
          </p:cNvPr>
          <p:cNvSpPr>
            <a:spLocks noGrp="1"/>
          </p:cNvSpPr>
          <p:nvPr>
            <p:ph type="body" orient="vert" idx="1"/>
          </p:nvPr>
        </p:nvSpPr>
        <p:spPr/>
        <p:txBody>
          <a:bodyPr/>
          <a:lstStyle/>
          <a:p>
            <a:r>
              <a:rPr lang="en-US" sz="1800" dirty="0"/>
              <a:t>Phases of development of the EU consumer market:</a:t>
            </a:r>
          </a:p>
          <a:p>
            <a:pPr marL="0" indent="0">
              <a:buNone/>
            </a:pPr>
            <a:r>
              <a:rPr lang="en-US" sz="1800" dirty="0"/>
              <a:t>	- physical goods</a:t>
            </a:r>
          </a:p>
          <a:p>
            <a:pPr marL="0" indent="0">
              <a:buNone/>
            </a:pPr>
            <a:r>
              <a:rPr lang="en-US" sz="1800" dirty="0"/>
              <a:t>	- services</a:t>
            </a:r>
          </a:p>
          <a:p>
            <a:pPr marL="0" indent="0">
              <a:buNone/>
            </a:pPr>
            <a:r>
              <a:rPr lang="en-US" sz="1800" dirty="0"/>
              <a:t>	- ‘experiences’</a:t>
            </a:r>
          </a:p>
          <a:p>
            <a:endParaRPr lang="en-GB" dirty="0"/>
          </a:p>
        </p:txBody>
      </p:sp>
      <p:sp>
        <p:nvSpPr>
          <p:cNvPr id="5" name="Tijdelijke aanduiding voor dianummer 4">
            <a:extLst>
              <a:ext uri="{FF2B5EF4-FFF2-40B4-BE49-F238E27FC236}">
                <a16:creationId xmlns:a16="http://schemas.microsoft.com/office/drawing/2014/main" id="{FC9FF7F9-CF9A-C556-09C3-D37D1718ABA7}"/>
              </a:ext>
            </a:extLst>
          </p:cNvPr>
          <p:cNvSpPr>
            <a:spLocks noGrp="1"/>
          </p:cNvSpPr>
          <p:nvPr>
            <p:ph type="sldNum" sz="quarter" idx="4"/>
          </p:nvPr>
        </p:nvSpPr>
        <p:spPr/>
        <p:txBody>
          <a:bodyPr/>
          <a:lstStyle/>
          <a:p>
            <a:fld id="{5EE7099E-8998-4851-915A-4F4831808297}" type="slidenum">
              <a:rPr lang="nl-NL" smtClean="0"/>
              <a:pPr/>
              <a:t>4</a:t>
            </a:fld>
            <a:endParaRPr lang="nl-NL"/>
          </a:p>
        </p:txBody>
      </p:sp>
      <p:pic>
        <p:nvPicPr>
          <p:cNvPr id="1026" name="Picture 2" descr="Customer experience creative collage">
            <a:extLst>
              <a:ext uri="{FF2B5EF4-FFF2-40B4-BE49-F238E27FC236}">
                <a16:creationId xmlns:a16="http://schemas.microsoft.com/office/drawing/2014/main" id="{D6DA6B34-2A6E-DFE5-C9A4-2623B92446F9}"/>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958402" y="2780928"/>
            <a:ext cx="5847308" cy="3185195"/>
          </a:xfrm>
          <a:prstGeom prst="rect">
            <a:avLst/>
          </a:prstGeom>
          <a:noFill/>
          <a:extLst>
            <a:ext uri="{909E8E84-426E-40DD-AFC4-6F175D3DCCD1}">
              <a14:hiddenFill xmlns:a14="http://schemas.microsoft.com/office/drawing/2010/main">
                <a:solidFill>
                  <a:srgbClr val="FFFFFF"/>
                </a:solidFill>
              </a14:hiddenFill>
            </a:ext>
          </a:extLst>
        </p:spPr>
      </p:pic>
      <p:sp>
        <p:nvSpPr>
          <p:cNvPr id="6" name="Tekstvak 5">
            <a:extLst>
              <a:ext uri="{FF2B5EF4-FFF2-40B4-BE49-F238E27FC236}">
                <a16:creationId xmlns:a16="http://schemas.microsoft.com/office/drawing/2014/main" id="{283601D5-2AD6-51C3-94FE-40880243DD46}"/>
              </a:ext>
            </a:extLst>
          </p:cNvPr>
          <p:cNvSpPr txBox="1"/>
          <p:nvPr/>
        </p:nvSpPr>
        <p:spPr>
          <a:xfrm>
            <a:off x="9987607" y="6048672"/>
            <a:ext cx="1806078" cy="341884"/>
          </a:xfrm>
          <a:prstGeom prst="rect">
            <a:avLst/>
          </a:prstGeom>
          <a:noFill/>
        </p:spPr>
        <p:txBody>
          <a:bodyPr wrap="square" lIns="108000" tIns="108000" rIns="108000" bIns="108000" rtlCol="0">
            <a:noAutofit/>
          </a:bodyPr>
          <a:lstStyle/>
          <a:p>
            <a:r>
              <a:rPr lang="en-GB" sz="1200" dirty="0">
                <a:solidFill>
                  <a:schemeClr val="bg2"/>
                </a:solidFill>
              </a:rPr>
              <a:t>Image by </a:t>
            </a:r>
            <a:r>
              <a:rPr lang="en-GB" sz="1200" dirty="0" err="1">
                <a:solidFill>
                  <a:schemeClr val="bg2"/>
                </a:solidFill>
              </a:rPr>
              <a:t>freepik.com</a:t>
            </a:r>
            <a:r>
              <a:rPr lang="en-GB" sz="1200" dirty="0">
                <a:solidFill>
                  <a:schemeClr val="bg2"/>
                </a:solidFill>
              </a:rPr>
              <a:t>.</a:t>
            </a:r>
            <a:endParaRPr lang="en-GB" sz="1200" noProof="0" dirty="0" err="1">
              <a:solidFill>
                <a:schemeClr val="bg2"/>
              </a:solidFill>
            </a:endParaRPr>
          </a:p>
        </p:txBody>
      </p:sp>
    </p:spTree>
    <p:extLst>
      <p:ext uri="{BB962C8B-B14F-4D97-AF65-F5344CB8AC3E}">
        <p14:creationId xmlns:p14="http://schemas.microsoft.com/office/powerpoint/2010/main" val="3457633695"/>
      </p:ext>
    </p:extLst>
  </p:cSld>
  <p:clrMapOvr>
    <a:masterClrMapping/>
  </p:clrMapOvr>
  <p:transition spd="slow">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Surface Cracked Ground. Sketch Crack Texture. Split Terrain After  Earthquake. Vector Illustration On Transparent Background. Royalty Free  SVG, Cliparts, Vectors, and Stock Illustration. Image 150813368.">
            <a:extLst>
              <a:ext uri="{FF2B5EF4-FFF2-40B4-BE49-F238E27FC236}">
                <a16:creationId xmlns:a16="http://schemas.microsoft.com/office/drawing/2014/main" id="{9494FC23-F5D3-52A6-F116-476E0EF30C57}"/>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523111" y="1252836"/>
            <a:ext cx="792089" cy="4286250"/>
          </a:xfrm>
          <a:prstGeom prst="rect">
            <a:avLst/>
          </a:prstGeom>
          <a:noFill/>
          <a:extLst>
            <a:ext uri="{909E8E84-426E-40DD-AFC4-6F175D3DCCD1}">
              <a14:hiddenFill xmlns:a14="http://schemas.microsoft.com/office/drawing/2010/main">
                <a:solidFill>
                  <a:srgbClr val="FFFFFF"/>
                </a:solidFill>
              </a14:hiddenFill>
            </a:ext>
          </a:extLst>
        </p:spPr>
      </p:pic>
      <p:sp>
        <p:nvSpPr>
          <p:cNvPr id="6" name="Titel 5">
            <a:extLst>
              <a:ext uri="{FF2B5EF4-FFF2-40B4-BE49-F238E27FC236}">
                <a16:creationId xmlns:a16="http://schemas.microsoft.com/office/drawing/2014/main" id="{9AB9E8AF-3256-E0FE-6A2F-81B0A1111C9B}"/>
              </a:ext>
            </a:extLst>
          </p:cNvPr>
          <p:cNvSpPr>
            <a:spLocks noGrp="1"/>
          </p:cNvSpPr>
          <p:nvPr>
            <p:ph type="title"/>
          </p:nvPr>
        </p:nvSpPr>
        <p:spPr/>
        <p:txBody>
          <a:bodyPr/>
          <a:lstStyle/>
          <a:p>
            <a:r>
              <a:rPr lang="en-US" dirty="0"/>
              <a:t>The law</a:t>
            </a:r>
          </a:p>
        </p:txBody>
      </p:sp>
      <p:sp>
        <p:nvSpPr>
          <p:cNvPr id="7" name="Tijdelijke aanduiding voor verticale tekst 6">
            <a:extLst>
              <a:ext uri="{FF2B5EF4-FFF2-40B4-BE49-F238E27FC236}">
                <a16:creationId xmlns:a16="http://schemas.microsoft.com/office/drawing/2014/main" id="{40CE7240-0E13-3D04-79CF-BBF8E74969FD}"/>
              </a:ext>
            </a:extLst>
          </p:cNvPr>
          <p:cNvSpPr>
            <a:spLocks noGrp="1"/>
          </p:cNvSpPr>
          <p:nvPr>
            <p:ph type="body" orient="vert" idx="1"/>
          </p:nvPr>
        </p:nvSpPr>
        <p:spPr>
          <a:ln>
            <a:noFill/>
          </a:ln>
        </p:spPr>
        <p:txBody>
          <a:bodyPr numCol="2">
            <a:normAutofit/>
          </a:bodyPr>
          <a:lstStyle/>
          <a:p>
            <a:r>
              <a:rPr lang="en-US" sz="2000" dirty="0"/>
              <a:t>Development of EU consumer law </a:t>
            </a:r>
            <a:r>
              <a:rPr lang="en-US" sz="2000" i="1" dirty="0"/>
              <a:t>acquis</a:t>
            </a:r>
            <a:r>
              <a:rPr lang="en-US" sz="2000" dirty="0"/>
              <a:t> </a:t>
            </a:r>
            <a:br>
              <a:rPr lang="en-US" sz="2000" dirty="0"/>
            </a:br>
            <a:r>
              <a:rPr lang="en-US" sz="2000" dirty="0"/>
              <a:t>1970-2019, contract and tort law</a:t>
            </a:r>
          </a:p>
          <a:p>
            <a:pPr marL="0" indent="0">
              <a:buNone/>
            </a:pPr>
            <a:endParaRPr lang="en-US" sz="2000" dirty="0"/>
          </a:p>
          <a:p>
            <a:pPr marL="0" indent="0">
              <a:buNone/>
            </a:pPr>
            <a:endParaRPr lang="nl-NL" sz="2000" dirty="0"/>
          </a:p>
          <a:p>
            <a:pPr marL="0" indent="0">
              <a:buNone/>
            </a:pPr>
            <a:endParaRPr lang="nl-NL" sz="2000" dirty="0"/>
          </a:p>
          <a:p>
            <a:pPr marL="0" indent="0">
              <a:buNone/>
            </a:pPr>
            <a:endParaRPr lang="nl-NL" sz="2000" dirty="0"/>
          </a:p>
          <a:p>
            <a:pPr marL="0" indent="0">
              <a:buNone/>
            </a:pPr>
            <a:endParaRPr lang="nl-NL" sz="2000" dirty="0"/>
          </a:p>
          <a:p>
            <a:pPr marL="0" indent="0">
              <a:buNone/>
            </a:pPr>
            <a:endParaRPr lang="nl-NL" sz="2000" dirty="0"/>
          </a:p>
          <a:p>
            <a:pPr marL="0" indent="0">
              <a:buNone/>
            </a:pPr>
            <a:endParaRPr lang="nl-NL" sz="2000" dirty="0"/>
          </a:p>
          <a:p>
            <a:pPr marL="0" indent="0">
              <a:buNone/>
            </a:pPr>
            <a:endParaRPr lang="nl-NL" sz="2000" dirty="0"/>
          </a:p>
          <a:p>
            <a:pPr marL="0" indent="0">
              <a:buNone/>
            </a:pPr>
            <a:endParaRPr lang="nl-NL" sz="2000" dirty="0"/>
          </a:p>
          <a:p>
            <a:pPr marL="0" indent="0">
              <a:buNone/>
            </a:pPr>
            <a:r>
              <a:rPr lang="en-US" sz="2000" b="1" dirty="0"/>
              <a:t>From 2020:</a:t>
            </a:r>
          </a:p>
          <a:p>
            <a:pPr marL="0" indent="0">
              <a:buNone/>
            </a:pPr>
            <a:r>
              <a:rPr lang="en-US" sz="2000" b="1" dirty="0"/>
              <a:t>Towards a ‘post-consumer society’</a:t>
            </a:r>
          </a:p>
          <a:p>
            <a:pPr marL="0" indent="0">
              <a:buNone/>
            </a:pPr>
            <a:endParaRPr lang="en-US" sz="2000" dirty="0"/>
          </a:p>
          <a:p>
            <a:r>
              <a:rPr lang="en-US" sz="2000" dirty="0"/>
              <a:t>Post-consumer regulation treats digital markets/platforms as a separate area of the consumer </a:t>
            </a:r>
            <a:r>
              <a:rPr lang="en-US" sz="2000" i="1" dirty="0"/>
              <a:t>acquis</a:t>
            </a:r>
            <a:r>
              <a:rPr lang="en-US" sz="2000" dirty="0"/>
              <a:t> (cf. DSA and DMA)</a:t>
            </a:r>
          </a:p>
          <a:p>
            <a:endParaRPr lang="en-US" sz="2000" dirty="0"/>
          </a:p>
          <a:p>
            <a:r>
              <a:rPr lang="en-US" sz="2000" dirty="0"/>
              <a:t>Risk of a gradual split between the ‘logic of the consumer’ and the ‘logic of the platforms’ whilst user/consumer are usually the same person (cf. </a:t>
            </a:r>
            <a:r>
              <a:rPr lang="en-US" sz="2000" dirty="0" err="1"/>
              <a:t>Grochowski</a:t>
            </a:r>
            <a:r>
              <a:rPr lang="en-US" sz="2000" dirty="0"/>
              <a:t> 2023)</a:t>
            </a:r>
          </a:p>
          <a:p>
            <a:pPr marL="0" indent="0">
              <a:buNone/>
            </a:pPr>
            <a:r>
              <a:rPr lang="en-US" sz="2000" dirty="0"/>
              <a:t>	</a:t>
            </a:r>
          </a:p>
          <a:p>
            <a:pPr marL="0" indent="0">
              <a:buNone/>
            </a:pPr>
            <a:r>
              <a:rPr lang="en-US" sz="2000" dirty="0"/>
              <a:t>	</a:t>
            </a:r>
            <a:r>
              <a:rPr lang="en-US" sz="2000" dirty="0" err="1"/>
              <a:t>Micklitz</a:t>
            </a:r>
            <a:r>
              <a:rPr lang="en-US" sz="2000" dirty="0"/>
              <a:t>: ‘dissolution of consumer law’</a:t>
            </a:r>
            <a:endParaRPr lang="nl-NL" sz="2000" dirty="0"/>
          </a:p>
        </p:txBody>
      </p:sp>
      <p:sp>
        <p:nvSpPr>
          <p:cNvPr id="5" name="Tijdelijke aanduiding voor dianummer 4">
            <a:extLst>
              <a:ext uri="{FF2B5EF4-FFF2-40B4-BE49-F238E27FC236}">
                <a16:creationId xmlns:a16="http://schemas.microsoft.com/office/drawing/2014/main" id="{6AAAD042-66C1-B331-1099-8C8884AE2D16}"/>
              </a:ext>
            </a:extLst>
          </p:cNvPr>
          <p:cNvSpPr>
            <a:spLocks noGrp="1"/>
          </p:cNvSpPr>
          <p:nvPr>
            <p:ph type="sldNum" sz="quarter" idx="4"/>
          </p:nvPr>
        </p:nvSpPr>
        <p:spPr/>
        <p:txBody>
          <a:bodyPr/>
          <a:lstStyle/>
          <a:p>
            <a:fld id="{5EE7099E-8998-4851-915A-4F4831808297}" type="slidenum">
              <a:rPr lang="nl-NL" smtClean="0"/>
              <a:pPr/>
              <a:t>5</a:t>
            </a:fld>
            <a:endParaRPr lang="nl-NL"/>
          </a:p>
        </p:txBody>
      </p:sp>
      <p:pic>
        <p:nvPicPr>
          <p:cNvPr id="2050" name="Picture 2" descr="European Union Emoji (U+1F1EA, U+1F1FA)">
            <a:extLst>
              <a:ext uri="{FF2B5EF4-FFF2-40B4-BE49-F238E27FC236}">
                <a16:creationId xmlns:a16="http://schemas.microsoft.com/office/drawing/2014/main" id="{D643D83F-A79E-7484-5FC8-E28B12B99A3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54559" y="2060848"/>
            <a:ext cx="1967793" cy="19677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6350266"/>
      </p:ext>
    </p:extLst>
  </p:cSld>
  <p:clrMapOvr>
    <a:masterClrMapping/>
  </p:clrMapOvr>
  <p:transition spd="slow">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A37B92F-9472-4E63-7ED1-C68A6E5C5F62}"/>
              </a:ext>
            </a:extLst>
          </p:cNvPr>
          <p:cNvSpPr>
            <a:spLocks noGrp="1"/>
          </p:cNvSpPr>
          <p:nvPr>
            <p:ph type="title"/>
          </p:nvPr>
        </p:nvSpPr>
        <p:spPr/>
        <p:txBody>
          <a:bodyPr/>
          <a:lstStyle/>
          <a:p>
            <a:r>
              <a:rPr lang="en-GB" dirty="0"/>
              <a:t>Consumer law back to being Snow White?</a:t>
            </a:r>
          </a:p>
        </p:txBody>
      </p:sp>
      <p:sp>
        <p:nvSpPr>
          <p:cNvPr id="4" name="Slide Number Placeholder 3">
            <a:extLst>
              <a:ext uri="{FF2B5EF4-FFF2-40B4-BE49-F238E27FC236}">
                <a16:creationId xmlns:a16="http://schemas.microsoft.com/office/drawing/2014/main" id="{E1EDA900-6FBE-F963-7819-BE8956CC64E2}"/>
              </a:ext>
            </a:extLst>
          </p:cNvPr>
          <p:cNvSpPr>
            <a:spLocks noGrp="1"/>
          </p:cNvSpPr>
          <p:nvPr>
            <p:ph type="sldNum" sz="quarter" idx="4"/>
          </p:nvPr>
        </p:nvSpPr>
        <p:spPr/>
        <p:txBody>
          <a:bodyPr/>
          <a:lstStyle/>
          <a:p>
            <a:fld id="{5EE7099E-8998-4851-915A-4F4831808297}" type="slidenum">
              <a:rPr lang="nl-NL" smtClean="0"/>
              <a:pPr/>
              <a:t>6</a:t>
            </a:fld>
            <a:endParaRPr lang="nl-NL"/>
          </a:p>
        </p:txBody>
      </p:sp>
      <p:pic>
        <p:nvPicPr>
          <p:cNvPr id="1026" name="Picture 2" descr="Snow White Theory Blames The Magic Mirror For The Evil Queen's Horrors">
            <a:extLst>
              <a:ext uri="{FF2B5EF4-FFF2-40B4-BE49-F238E27FC236}">
                <a16:creationId xmlns:a16="http://schemas.microsoft.com/office/drawing/2014/main" id="{94194FCB-C4F3-59B0-40EF-1656798813A2}"/>
              </a:ext>
            </a:extLst>
          </p:cNvPr>
          <p:cNvPicPr>
            <a:picLocks noGrp="1" noChangeAspect="1" noChangeArrowheads="1"/>
          </p:cNvPicPr>
          <p:nvPr>
            <p:ph type="pic" sz="quarter" idx="13"/>
          </p:nvPr>
        </p:nvPicPr>
        <p:blipFill rotWithShape="1">
          <a:blip r:embed="rId2" cstate="screen">
            <a:extLst>
              <a:ext uri="{28A0092B-C50C-407E-A947-70E740481C1C}">
                <a14:useLocalDpi xmlns:a14="http://schemas.microsoft.com/office/drawing/2010/main"/>
              </a:ext>
            </a:extLst>
          </a:blip>
          <a:srcRect l="-9368" r="-9368"/>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2537774"/>
      </p:ext>
    </p:extLst>
  </p:cSld>
  <p:clrMapOvr>
    <a:masterClrMapping/>
  </p:clrMapOvr>
  <p:transition spd="slow">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C5ED844F-1271-0A9E-F674-66663FAF72D6}"/>
              </a:ext>
            </a:extLst>
          </p:cNvPr>
          <p:cNvSpPr>
            <a:spLocks noGrp="1"/>
          </p:cNvSpPr>
          <p:nvPr>
            <p:ph type="title"/>
          </p:nvPr>
        </p:nvSpPr>
        <p:spPr/>
        <p:txBody>
          <a:bodyPr/>
          <a:lstStyle/>
          <a:p>
            <a:r>
              <a:rPr lang="en-GB" dirty="0"/>
              <a:t>In search of answers… how? (1)</a:t>
            </a:r>
          </a:p>
        </p:txBody>
      </p:sp>
      <p:sp>
        <p:nvSpPr>
          <p:cNvPr id="6" name="Tijdelijke aanduiding voor verticale tekst 5">
            <a:extLst>
              <a:ext uri="{FF2B5EF4-FFF2-40B4-BE49-F238E27FC236}">
                <a16:creationId xmlns:a16="http://schemas.microsoft.com/office/drawing/2014/main" id="{0BDCBEE2-0524-3D35-5F14-7872DDF2F1E1}"/>
              </a:ext>
            </a:extLst>
          </p:cNvPr>
          <p:cNvSpPr>
            <a:spLocks noGrp="1"/>
          </p:cNvSpPr>
          <p:nvPr>
            <p:ph type="body" orient="vert" idx="1"/>
          </p:nvPr>
        </p:nvSpPr>
        <p:spPr/>
        <p:txBody>
          <a:bodyPr>
            <a:normAutofit/>
          </a:bodyPr>
          <a:lstStyle/>
          <a:p>
            <a:r>
              <a:rPr lang="en-GB" sz="2000" dirty="0"/>
              <a:t>Reassessing the state of play of consumer protection in European contract law</a:t>
            </a:r>
          </a:p>
          <a:p>
            <a:r>
              <a:rPr lang="en-GB" sz="2000" dirty="0"/>
              <a:t>Why contract law? Because:</a:t>
            </a:r>
          </a:p>
          <a:p>
            <a:pPr marL="0" indent="0">
              <a:buNone/>
            </a:pPr>
            <a:r>
              <a:rPr lang="en-GB" b="1" dirty="0">
                <a:solidFill>
                  <a:schemeClr val="accent1">
                    <a:lumMod val="50000"/>
                  </a:schemeClr>
                </a:solidFill>
              </a:rPr>
              <a:t>market ordering:</a:t>
            </a:r>
            <a:r>
              <a:rPr lang="en-GB" dirty="0"/>
              <a:t> it is instrumental to market ordering (albeit with different connotations in national legal systems vs. EU law)</a:t>
            </a:r>
          </a:p>
          <a:p>
            <a:pPr marL="0" indent="0">
              <a:buNone/>
            </a:pPr>
            <a:r>
              <a:rPr lang="en-GB" b="1" dirty="0">
                <a:solidFill>
                  <a:schemeClr val="accent1">
                    <a:lumMod val="50000"/>
                  </a:schemeClr>
                </a:solidFill>
              </a:rPr>
              <a:t>doctrinal private law &amp; interests:</a:t>
            </a:r>
            <a:r>
              <a:rPr lang="en-GB" dirty="0"/>
              <a:t> its system of rules, principles and practices provides guidance on how to balance the interests of private parties</a:t>
            </a:r>
          </a:p>
          <a:p>
            <a:pPr marL="0" indent="0">
              <a:buNone/>
            </a:pPr>
            <a:r>
              <a:rPr kumimoji="0" lang="en-GB" sz="1800" b="1" i="0" u="none" strike="noStrike" kern="1200" cap="none" spc="0" normalizeH="0" baseline="0" noProof="0" dirty="0">
                <a:ln>
                  <a:noFill/>
                </a:ln>
                <a:solidFill>
                  <a:schemeClr val="accent1">
                    <a:lumMod val="50000"/>
                  </a:schemeClr>
                </a:solidFill>
                <a:effectLst/>
                <a:uLnTx/>
                <a:uFillTx/>
                <a:latin typeface="Georgia"/>
                <a:ea typeface="+mn-ea"/>
                <a:cs typeface="+mn-cs"/>
              </a:rPr>
              <a:t>weaker party protection: </a:t>
            </a:r>
            <a:r>
              <a:rPr lang="en-GB" dirty="0"/>
              <a:t>it has been the primary framework for weaker party protection (not only for consumers but also workers, tenants, patients)</a:t>
            </a:r>
          </a:p>
          <a:p>
            <a:pPr marL="0" indent="0">
              <a:buNone/>
            </a:pPr>
            <a:r>
              <a:rPr lang="en-GB" b="1" dirty="0">
                <a:solidFill>
                  <a:schemeClr val="accent1">
                    <a:lumMod val="50000"/>
                  </a:schemeClr>
                </a:solidFill>
              </a:rPr>
              <a:t>EU law:</a:t>
            </a:r>
            <a:r>
              <a:rPr lang="en-GB" dirty="0"/>
              <a:t> the EU consumer law </a:t>
            </a:r>
            <a:r>
              <a:rPr lang="en-GB" i="1" dirty="0"/>
              <a:t>acquis</a:t>
            </a:r>
            <a:r>
              <a:rPr lang="en-GB" dirty="0"/>
              <a:t> is primarily directed at B2C contractual relationships</a:t>
            </a:r>
          </a:p>
        </p:txBody>
      </p:sp>
      <p:sp>
        <p:nvSpPr>
          <p:cNvPr id="4" name="Tijdelijke aanduiding voor dianummer 3">
            <a:extLst>
              <a:ext uri="{FF2B5EF4-FFF2-40B4-BE49-F238E27FC236}">
                <a16:creationId xmlns:a16="http://schemas.microsoft.com/office/drawing/2014/main" id="{1CD10AAC-6001-D051-E5C1-E9FBD8BCF75F}"/>
              </a:ext>
            </a:extLst>
          </p:cNvPr>
          <p:cNvSpPr>
            <a:spLocks noGrp="1"/>
          </p:cNvSpPr>
          <p:nvPr>
            <p:ph type="sldNum" sz="quarter" idx="4"/>
          </p:nvPr>
        </p:nvSpPr>
        <p:spPr/>
        <p:txBody>
          <a:bodyPr/>
          <a:lstStyle/>
          <a:p>
            <a:fld id="{5EE7099E-8998-4851-915A-4F4831808297}" type="slidenum">
              <a:rPr lang="nl-NL" smtClean="0"/>
              <a:pPr/>
              <a:t>7</a:t>
            </a:fld>
            <a:endParaRPr lang="nl-NL"/>
          </a:p>
        </p:txBody>
      </p:sp>
      <p:pic>
        <p:nvPicPr>
          <p:cNvPr id="2050" name="Picture 2" descr="Medieval crown of royalty still life">
            <a:extLst>
              <a:ext uri="{FF2B5EF4-FFF2-40B4-BE49-F238E27FC236}">
                <a16:creationId xmlns:a16="http://schemas.microsoft.com/office/drawing/2014/main" id="{996AC792-013C-90B8-FD9C-739BEB77A4FB}"/>
              </a:ext>
            </a:extLst>
          </p:cNvPr>
          <p:cNvPicPr>
            <a:picLocks noGrp="1" noChangeAspect="1" noChangeArrowheads="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11" name="Tekstvak 10">
            <a:extLst>
              <a:ext uri="{FF2B5EF4-FFF2-40B4-BE49-F238E27FC236}">
                <a16:creationId xmlns:a16="http://schemas.microsoft.com/office/drawing/2014/main" id="{361ADDB3-5C86-8AD2-3CA0-3A5D24C961BB}"/>
              </a:ext>
            </a:extLst>
          </p:cNvPr>
          <p:cNvSpPr txBox="1"/>
          <p:nvPr/>
        </p:nvSpPr>
        <p:spPr>
          <a:xfrm>
            <a:off x="9987607" y="6048672"/>
            <a:ext cx="1806078" cy="341884"/>
          </a:xfrm>
          <a:prstGeom prst="rect">
            <a:avLst/>
          </a:prstGeom>
          <a:noFill/>
        </p:spPr>
        <p:txBody>
          <a:bodyPr wrap="square" lIns="108000" tIns="108000" rIns="108000" bIns="108000" rtlCol="0">
            <a:noAutofit/>
          </a:bodyPr>
          <a:lstStyle/>
          <a:p>
            <a:r>
              <a:rPr lang="en-GB" sz="1200" dirty="0">
                <a:solidFill>
                  <a:schemeClr val="bg2"/>
                </a:solidFill>
              </a:rPr>
              <a:t>Image by </a:t>
            </a:r>
            <a:r>
              <a:rPr lang="en-GB" sz="1200" dirty="0" err="1">
                <a:solidFill>
                  <a:schemeClr val="bg2"/>
                </a:solidFill>
              </a:rPr>
              <a:t>freepik.com</a:t>
            </a:r>
            <a:r>
              <a:rPr lang="en-GB" sz="1200" dirty="0">
                <a:solidFill>
                  <a:schemeClr val="bg2"/>
                </a:solidFill>
              </a:rPr>
              <a:t>.</a:t>
            </a:r>
            <a:endParaRPr lang="en-GB" sz="1200" noProof="0" dirty="0" err="1">
              <a:solidFill>
                <a:schemeClr val="bg2"/>
              </a:solidFill>
            </a:endParaRPr>
          </a:p>
        </p:txBody>
      </p:sp>
    </p:spTree>
    <p:extLst>
      <p:ext uri="{BB962C8B-B14F-4D97-AF65-F5344CB8AC3E}">
        <p14:creationId xmlns:p14="http://schemas.microsoft.com/office/powerpoint/2010/main" val="4136265739"/>
      </p:ext>
    </p:extLst>
  </p:cSld>
  <p:clrMapOvr>
    <a:masterClrMapping/>
  </p:clrMapOvr>
  <p:transition spd="slow">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87DEEF-31ED-B423-A5B2-93725B047D2D}"/>
              </a:ext>
            </a:extLst>
          </p:cNvPr>
          <p:cNvSpPr>
            <a:spLocks noGrp="1"/>
          </p:cNvSpPr>
          <p:nvPr>
            <p:ph type="title"/>
          </p:nvPr>
        </p:nvSpPr>
        <p:spPr/>
        <p:txBody>
          <a:bodyPr/>
          <a:lstStyle/>
          <a:p>
            <a:r>
              <a:rPr lang="en-GB" dirty="0"/>
              <a:t>In search of answers… how? (2)</a:t>
            </a:r>
          </a:p>
        </p:txBody>
      </p:sp>
      <p:sp>
        <p:nvSpPr>
          <p:cNvPr id="3" name="Tijdelijke aanduiding voor verticale tekst 2">
            <a:extLst>
              <a:ext uri="{FF2B5EF4-FFF2-40B4-BE49-F238E27FC236}">
                <a16:creationId xmlns:a16="http://schemas.microsoft.com/office/drawing/2014/main" id="{E2F852C1-8201-9E44-0FDA-C8D483E1D705}"/>
              </a:ext>
            </a:extLst>
          </p:cNvPr>
          <p:cNvSpPr>
            <a:spLocks noGrp="1"/>
          </p:cNvSpPr>
          <p:nvPr>
            <p:ph type="body" orient="vert" idx="1"/>
          </p:nvPr>
        </p:nvSpPr>
        <p:spPr/>
        <p:txBody>
          <a:bodyPr>
            <a:normAutofit/>
          </a:bodyPr>
          <a:lstStyle/>
          <a:p>
            <a:r>
              <a:rPr lang="en-GB" sz="2000" dirty="0"/>
              <a:t>Redefining equality</a:t>
            </a:r>
          </a:p>
          <a:p>
            <a:r>
              <a:rPr lang="en-GB" sz="2000" dirty="0"/>
              <a:t>Why equality? Because:</a:t>
            </a:r>
          </a:p>
          <a:p>
            <a:pPr marL="0" indent="0">
              <a:buNone/>
            </a:pPr>
            <a:r>
              <a:rPr lang="en-GB" b="1" dirty="0">
                <a:solidFill>
                  <a:schemeClr val="accent1">
                    <a:lumMod val="50000"/>
                  </a:schemeClr>
                </a:solidFill>
              </a:rPr>
              <a:t>autonomy:</a:t>
            </a:r>
            <a:r>
              <a:rPr lang="en-GB" dirty="0"/>
              <a:t> contract law aims to safeguard parties’ autonomy</a:t>
            </a:r>
          </a:p>
          <a:p>
            <a:pPr marL="0" indent="0">
              <a:buNone/>
            </a:pPr>
            <a:r>
              <a:rPr lang="en-GB" b="1" dirty="0">
                <a:solidFill>
                  <a:schemeClr val="accent1">
                    <a:lumMod val="50000"/>
                  </a:schemeClr>
                </a:solidFill>
              </a:rPr>
              <a:t>corollary principles:</a:t>
            </a:r>
            <a:r>
              <a:rPr lang="en-GB" dirty="0"/>
              <a:t> freedom of contract &amp; equality</a:t>
            </a:r>
          </a:p>
        </p:txBody>
      </p:sp>
      <p:sp>
        <p:nvSpPr>
          <p:cNvPr id="5" name="Tijdelijke aanduiding voor dianummer 4">
            <a:extLst>
              <a:ext uri="{FF2B5EF4-FFF2-40B4-BE49-F238E27FC236}">
                <a16:creationId xmlns:a16="http://schemas.microsoft.com/office/drawing/2014/main" id="{F9733E4D-B0F6-AA59-DC39-519D6AF37507}"/>
              </a:ext>
            </a:extLst>
          </p:cNvPr>
          <p:cNvSpPr>
            <a:spLocks noGrp="1"/>
          </p:cNvSpPr>
          <p:nvPr>
            <p:ph type="sldNum" sz="quarter" idx="4"/>
          </p:nvPr>
        </p:nvSpPr>
        <p:spPr/>
        <p:txBody>
          <a:bodyPr/>
          <a:lstStyle/>
          <a:p>
            <a:fld id="{5EE7099E-8998-4851-915A-4F4831808297}" type="slidenum">
              <a:rPr lang="nl-NL" smtClean="0"/>
              <a:pPr/>
              <a:t>8</a:t>
            </a:fld>
            <a:endParaRPr lang="nl-NL"/>
          </a:p>
        </p:txBody>
      </p:sp>
      <p:pic>
        <p:nvPicPr>
          <p:cNvPr id="3074" name="Picture 2" descr="View of 3d scales of justice for lawyer's day">
            <a:extLst>
              <a:ext uri="{FF2B5EF4-FFF2-40B4-BE49-F238E27FC236}">
                <a16:creationId xmlns:a16="http://schemas.microsoft.com/office/drawing/2014/main" id="{FCFA6D6D-F249-E05B-86C3-A621670597E1}"/>
              </a:ext>
            </a:extLst>
          </p:cNvPr>
          <p:cNvPicPr>
            <a:picLocks noGrp="1" noChangeAspect="1" noChangeArrowheads="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6" name="Tekstvak 5">
            <a:extLst>
              <a:ext uri="{FF2B5EF4-FFF2-40B4-BE49-F238E27FC236}">
                <a16:creationId xmlns:a16="http://schemas.microsoft.com/office/drawing/2014/main" id="{34CEEDFF-3690-6D92-11BB-20D993BFD17B}"/>
              </a:ext>
            </a:extLst>
          </p:cNvPr>
          <p:cNvSpPr txBox="1"/>
          <p:nvPr/>
        </p:nvSpPr>
        <p:spPr>
          <a:xfrm>
            <a:off x="9987607" y="6048672"/>
            <a:ext cx="1806078" cy="341884"/>
          </a:xfrm>
          <a:prstGeom prst="rect">
            <a:avLst/>
          </a:prstGeom>
          <a:noFill/>
        </p:spPr>
        <p:txBody>
          <a:bodyPr wrap="square" lIns="108000" tIns="108000" rIns="108000" bIns="108000" rtlCol="0">
            <a:noAutofit/>
          </a:bodyPr>
          <a:lstStyle/>
          <a:p>
            <a:r>
              <a:rPr lang="en-GB" sz="1200" dirty="0">
                <a:solidFill>
                  <a:schemeClr val="bg2"/>
                </a:solidFill>
              </a:rPr>
              <a:t>Image by </a:t>
            </a:r>
            <a:r>
              <a:rPr lang="en-GB" sz="1200" dirty="0" err="1">
                <a:solidFill>
                  <a:schemeClr val="bg2"/>
                </a:solidFill>
              </a:rPr>
              <a:t>freepik.com</a:t>
            </a:r>
            <a:r>
              <a:rPr lang="en-GB" sz="1200" dirty="0">
                <a:solidFill>
                  <a:schemeClr val="bg2"/>
                </a:solidFill>
              </a:rPr>
              <a:t>.</a:t>
            </a:r>
            <a:endParaRPr lang="en-GB" sz="1200" noProof="0" dirty="0" err="1">
              <a:solidFill>
                <a:schemeClr val="bg2"/>
              </a:solidFill>
            </a:endParaRPr>
          </a:p>
        </p:txBody>
      </p:sp>
    </p:spTree>
    <p:extLst>
      <p:ext uri="{BB962C8B-B14F-4D97-AF65-F5344CB8AC3E}">
        <p14:creationId xmlns:p14="http://schemas.microsoft.com/office/powerpoint/2010/main" val="3664692162"/>
      </p:ext>
    </p:extLst>
  </p:cSld>
  <p:clrMapOvr>
    <a:masterClrMapping/>
  </p:clrMapOvr>
  <p:transition spd="slow">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9D0D3F-E445-3CAB-3913-96A9A5DB6F96}"/>
              </a:ext>
            </a:extLst>
          </p:cNvPr>
          <p:cNvSpPr>
            <a:spLocks noGrp="1"/>
          </p:cNvSpPr>
          <p:nvPr>
            <p:ph type="title"/>
          </p:nvPr>
        </p:nvSpPr>
        <p:spPr/>
        <p:txBody>
          <a:bodyPr/>
          <a:lstStyle/>
          <a:p>
            <a:r>
              <a:rPr lang="en-US" dirty="0"/>
              <a:t>Defining autonomy and equality</a:t>
            </a:r>
          </a:p>
        </p:txBody>
      </p:sp>
      <p:sp>
        <p:nvSpPr>
          <p:cNvPr id="4" name="Slide Number Placeholder 3">
            <a:extLst>
              <a:ext uri="{FF2B5EF4-FFF2-40B4-BE49-F238E27FC236}">
                <a16:creationId xmlns:a16="http://schemas.microsoft.com/office/drawing/2014/main" id="{30D5009C-A0DA-B089-B466-09FB3E28E4FA}"/>
              </a:ext>
            </a:extLst>
          </p:cNvPr>
          <p:cNvSpPr>
            <a:spLocks noGrp="1"/>
          </p:cNvSpPr>
          <p:nvPr>
            <p:ph type="sldNum" sz="quarter" idx="4"/>
          </p:nvPr>
        </p:nvSpPr>
        <p:spPr/>
        <p:txBody>
          <a:bodyPr/>
          <a:lstStyle/>
          <a:p>
            <a:fld id="{5EE7099E-8998-4851-915A-4F4831808297}" type="slidenum">
              <a:rPr lang="nl-NL" smtClean="0"/>
              <a:pPr/>
              <a:t>9</a:t>
            </a:fld>
            <a:endParaRPr lang="nl-NL"/>
          </a:p>
        </p:txBody>
      </p:sp>
      <p:graphicFrame>
        <p:nvGraphicFramePr>
          <p:cNvPr id="2" name="Tabel 1">
            <a:extLst>
              <a:ext uri="{FF2B5EF4-FFF2-40B4-BE49-F238E27FC236}">
                <a16:creationId xmlns:a16="http://schemas.microsoft.com/office/drawing/2014/main" id="{D55EF2DB-384E-4AB1-8884-E4C5F5FB137D}"/>
              </a:ext>
            </a:extLst>
          </p:cNvPr>
          <p:cNvGraphicFramePr>
            <a:graphicFrameLocks noGrp="1"/>
          </p:cNvGraphicFramePr>
          <p:nvPr>
            <p:extLst>
              <p:ext uri="{D42A27DB-BD31-4B8C-83A1-F6EECF244321}">
                <p14:modId xmlns:p14="http://schemas.microsoft.com/office/powerpoint/2010/main" val="2650939483"/>
              </p:ext>
            </p:extLst>
          </p:nvPr>
        </p:nvGraphicFramePr>
        <p:xfrm>
          <a:off x="404662" y="973826"/>
          <a:ext cx="11389024" cy="5349705"/>
        </p:xfrm>
        <a:graphic>
          <a:graphicData uri="http://schemas.openxmlformats.org/drawingml/2006/table">
            <a:tbl>
              <a:tblPr firstRow="1" bandRow="1">
                <a:tableStyleId>{5C22544A-7EE6-4342-B048-85BDC9FD1C3A}</a:tableStyleId>
              </a:tblPr>
              <a:tblGrid>
                <a:gridCol w="5694512">
                  <a:extLst>
                    <a:ext uri="{9D8B030D-6E8A-4147-A177-3AD203B41FA5}">
                      <a16:colId xmlns:a16="http://schemas.microsoft.com/office/drawing/2014/main" val="3174002672"/>
                    </a:ext>
                  </a:extLst>
                </a:gridCol>
                <a:gridCol w="5694512">
                  <a:extLst>
                    <a:ext uri="{9D8B030D-6E8A-4147-A177-3AD203B41FA5}">
                      <a16:colId xmlns:a16="http://schemas.microsoft.com/office/drawing/2014/main" val="2333514175"/>
                    </a:ext>
                  </a:extLst>
                </a:gridCol>
              </a:tblGrid>
              <a:tr h="421320">
                <a:tc>
                  <a:txBody>
                    <a:bodyPr/>
                    <a:lstStyle/>
                    <a:p>
                      <a:r>
                        <a:rPr lang="en-GB" sz="1600" dirty="0"/>
                        <a:t>National contract laws</a:t>
                      </a:r>
                    </a:p>
                  </a:txBody>
                  <a:tcPr/>
                </a:tc>
                <a:tc>
                  <a:txBody>
                    <a:bodyPr/>
                    <a:lstStyle/>
                    <a:p>
                      <a:r>
                        <a:rPr lang="en-GB" sz="1600" dirty="0"/>
                        <a:t>European contract law</a:t>
                      </a:r>
                    </a:p>
                  </a:txBody>
                  <a:tcPr/>
                </a:tc>
                <a:extLst>
                  <a:ext uri="{0D108BD9-81ED-4DB2-BD59-A6C34878D82A}">
                    <a16:rowId xmlns:a16="http://schemas.microsoft.com/office/drawing/2014/main" val="3798051259"/>
                  </a:ext>
                </a:extLst>
              </a:tr>
              <a:tr h="421320">
                <a:tc>
                  <a:txBody>
                    <a:bodyPr/>
                    <a:lstStyle/>
                    <a:p>
                      <a:r>
                        <a:rPr lang="en-GB" sz="1600" dirty="0"/>
                        <a:t>Autonomy as self-realisation</a:t>
                      </a:r>
                    </a:p>
                  </a:txBody>
                  <a:tcPr/>
                </a:tc>
                <a:tc>
                  <a:txBody>
                    <a:bodyPr/>
                    <a:lstStyle/>
                    <a:p>
                      <a:r>
                        <a:rPr lang="en-GB" sz="1600" dirty="0"/>
                        <a:t>‘Framed autonomy’ – balanced with objectives of EU law with higher or equal ranking</a:t>
                      </a:r>
                    </a:p>
                  </a:txBody>
                  <a:tcPr/>
                </a:tc>
                <a:extLst>
                  <a:ext uri="{0D108BD9-81ED-4DB2-BD59-A6C34878D82A}">
                    <a16:rowId xmlns:a16="http://schemas.microsoft.com/office/drawing/2014/main" val="3242957124"/>
                  </a:ext>
                </a:extLst>
              </a:tr>
              <a:tr h="577288">
                <a:tc>
                  <a:txBody>
                    <a:bodyPr/>
                    <a:lstStyle/>
                    <a:p>
                      <a:r>
                        <a:rPr lang="en-GB" sz="1600" dirty="0"/>
                        <a:t>Corollary principles: freedom of contract &amp; equality</a:t>
                      </a:r>
                    </a:p>
                  </a:txBody>
                  <a:tcPr/>
                </a:tc>
                <a:tc>
                  <a:txBody>
                    <a:bodyPr/>
                    <a:lstStyle/>
                    <a:p>
                      <a:r>
                        <a:rPr lang="en-GB" sz="1600" dirty="0"/>
                        <a:t>Freedom of contract reflected in some Charter provisions, equality as a general principle of EU law</a:t>
                      </a:r>
                    </a:p>
                  </a:txBody>
                  <a:tcPr/>
                </a:tc>
                <a:extLst>
                  <a:ext uri="{0D108BD9-81ED-4DB2-BD59-A6C34878D82A}">
                    <a16:rowId xmlns:a16="http://schemas.microsoft.com/office/drawing/2014/main" val="3131184183"/>
                  </a:ext>
                </a:extLst>
              </a:tr>
              <a:tr h="1072106">
                <a:tc>
                  <a:txBody>
                    <a:bodyPr/>
                    <a:lstStyle/>
                    <a:p>
                      <a:r>
                        <a:rPr lang="en-GB" sz="1600" dirty="0"/>
                        <a:t>Respect for autonomy of the other party justifies curtailing the freedom of contract (e.g. by introducing mandatory consumer protection rules)</a:t>
                      </a:r>
                    </a:p>
                  </a:txBody>
                  <a:tcPr/>
                </a:tc>
                <a:tc>
                  <a:txBody>
                    <a:bodyPr/>
                    <a:lstStyle/>
                    <a:p>
                      <a:r>
                        <a:rPr lang="en-GB" sz="1600" dirty="0"/>
                        <a:t>Instrumentalist nature of European private law cuts across doctrinal systems</a:t>
                      </a:r>
                    </a:p>
                  </a:txBody>
                  <a:tcPr/>
                </a:tc>
                <a:extLst>
                  <a:ext uri="{0D108BD9-81ED-4DB2-BD59-A6C34878D82A}">
                    <a16:rowId xmlns:a16="http://schemas.microsoft.com/office/drawing/2014/main" val="166463110"/>
                  </a:ext>
                </a:extLst>
              </a:tr>
              <a:tr h="577288">
                <a:tc>
                  <a:txBody>
                    <a:bodyPr/>
                    <a:lstStyle/>
                    <a:p>
                      <a:r>
                        <a:rPr lang="en-GB" sz="1600" dirty="0"/>
                        <a:t>Weaker party protection as part of internal logic of contract law</a:t>
                      </a:r>
                    </a:p>
                  </a:txBody>
                  <a:tcPr/>
                </a:tc>
                <a:tc>
                  <a:txBody>
                    <a:bodyPr/>
                    <a:lstStyle/>
                    <a:p>
                      <a:r>
                        <a:rPr lang="en-GB" sz="1600" dirty="0"/>
                        <a:t>Ad hoc development of European contract law</a:t>
                      </a:r>
                    </a:p>
                  </a:txBody>
                  <a:tcPr/>
                </a:tc>
                <a:extLst>
                  <a:ext uri="{0D108BD9-81ED-4DB2-BD59-A6C34878D82A}">
                    <a16:rowId xmlns:a16="http://schemas.microsoft.com/office/drawing/2014/main" val="1471185037"/>
                  </a:ext>
                </a:extLst>
              </a:tr>
              <a:tr h="577288">
                <a:tc>
                  <a:txBody>
                    <a:bodyPr/>
                    <a:lstStyle/>
                    <a:p>
                      <a:r>
                        <a:rPr lang="en-GB" sz="1600" dirty="0"/>
                        <a:t>Weaker party protection also sometimes justified by societal goals in relation to market ordering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Weaker party protection as part of the pursuit of the integration of the EU internal market</a:t>
                      </a:r>
                    </a:p>
                  </a:txBody>
                  <a:tcPr/>
                </a:tc>
                <a:extLst>
                  <a:ext uri="{0D108BD9-81ED-4DB2-BD59-A6C34878D82A}">
                    <a16:rowId xmlns:a16="http://schemas.microsoft.com/office/drawing/2014/main" val="2031563837"/>
                  </a:ext>
                </a:extLst>
              </a:tr>
              <a:tr h="539359">
                <a:tc>
                  <a:txBody>
                    <a:bodyPr/>
                    <a:lstStyle/>
                    <a:p>
                      <a:r>
                        <a:rPr lang="en-GB" sz="1600" dirty="0"/>
                        <a:t>Private law primarily aimed at corrective justice</a:t>
                      </a:r>
                    </a:p>
                  </a:txBody>
                  <a:tcPr/>
                </a:tc>
                <a:tc>
                  <a:txBody>
                    <a:bodyPr/>
                    <a:lstStyle/>
                    <a:p>
                      <a:r>
                        <a:rPr lang="en-GB" sz="1600" dirty="0"/>
                        <a:t>Private law used in the pursuit of social justice</a:t>
                      </a:r>
                    </a:p>
                  </a:txBody>
                  <a:tcPr/>
                </a:tc>
                <a:extLst>
                  <a:ext uri="{0D108BD9-81ED-4DB2-BD59-A6C34878D82A}">
                    <a16:rowId xmlns:a16="http://schemas.microsoft.com/office/drawing/2014/main" val="1805700297"/>
                  </a:ext>
                </a:extLst>
              </a:tr>
              <a:tr h="421320">
                <a:tc>
                  <a:txBody>
                    <a:bodyPr/>
                    <a:lstStyle/>
                    <a:p>
                      <a:r>
                        <a:rPr lang="en-GB" sz="1600" dirty="0"/>
                        <a:t>Specific rules aimed at categorical protection</a:t>
                      </a:r>
                    </a:p>
                  </a:txBody>
                  <a:tcPr/>
                </a:tc>
                <a:tc>
                  <a:txBody>
                    <a:bodyPr/>
                    <a:lstStyle/>
                    <a:p>
                      <a:r>
                        <a:rPr lang="en-GB" sz="1600" dirty="0"/>
                        <a:t>Specific rules aimed at categorical protection</a:t>
                      </a:r>
                    </a:p>
                  </a:txBody>
                  <a:tcPr/>
                </a:tc>
                <a:extLst>
                  <a:ext uri="{0D108BD9-81ED-4DB2-BD59-A6C34878D82A}">
                    <a16:rowId xmlns:a16="http://schemas.microsoft.com/office/drawing/2014/main" val="573476509"/>
                  </a:ext>
                </a:extLst>
              </a:tr>
              <a:tr h="577288">
                <a:tc>
                  <a:txBody>
                    <a:bodyPr/>
                    <a:lstStyle/>
                    <a:p>
                      <a:r>
                        <a:rPr lang="en-GB" sz="1600" dirty="0"/>
                        <a:t>General rules and principles in contract law as a safety net (e.g. good faith)</a:t>
                      </a:r>
                    </a:p>
                  </a:txBody>
                  <a:tcPr/>
                </a:tc>
                <a:tc>
                  <a:txBody>
                    <a:bodyPr/>
                    <a:lstStyle/>
                    <a:p>
                      <a:r>
                        <a:rPr lang="en-GB" sz="1600" dirty="0"/>
                        <a:t>Some general principles of private law &amp; EU Charter of Fundamental Rights</a:t>
                      </a:r>
                    </a:p>
                  </a:txBody>
                  <a:tcPr/>
                </a:tc>
                <a:extLst>
                  <a:ext uri="{0D108BD9-81ED-4DB2-BD59-A6C34878D82A}">
                    <a16:rowId xmlns:a16="http://schemas.microsoft.com/office/drawing/2014/main" val="3385348835"/>
                  </a:ext>
                </a:extLst>
              </a:tr>
            </a:tbl>
          </a:graphicData>
        </a:graphic>
      </p:graphicFrame>
    </p:spTree>
    <p:extLst>
      <p:ext uri="{BB962C8B-B14F-4D97-AF65-F5344CB8AC3E}">
        <p14:creationId xmlns:p14="http://schemas.microsoft.com/office/powerpoint/2010/main" val="3235396602"/>
      </p:ext>
    </p:extLst>
  </p:cSld>
  <p:clrMapOvr>
    <a:masterClrMapping/>
  </p:clrMapOvr>
  <p:transition spd="slow">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B5E4A29B-D1D4-BF88-4E19-5AF22B0D19FF}"/>
              </a:ext>
            </a:extLst>
          </p:cNvPr>
          <p:cNvSpPr>
            <a:spLocks noGrp="1"/>
          </p:cNvSpPr>
          <p:nvPr>
            <p:ph type="title"/>
          </p:nvPr>
        </p:nvSpPr>
        <p:spPr/>
        <p:txBody>
          <a:bodyPr/>
          <a:lstStyle/>
          <a:p>
            <a:r>
              <a:rPr lang="en-GB" dirty="0"/>
              <a:t>‘Islands and the Ocean’ (cf. Michaels)</a:t>
            </a:r>
          </a:p>
        </p:txBody>
      </p:sp>
      <p:sp>
        <p:nvSpPr>
          <p:cNvPr id="4" name="Tijdelijke aanduiding voor dianummer 3">
            <a:extLst>
              <a:ext uri="{FF2B5EF4-FFF2-40B4-BE49-F238E27FC236}">
                <a16:creationId xmlns:a16="http://schemas.microsoft.com/office/drawing/2014/main" id="{EBD5777A-756E-BF3F-A715-783D314E38E2}"/>
              </a:ext>
            </a:extLst>
          </p:cNvPr>
          <p:cNvSpPr>
            <a:spLocks noGrp="1"/>
          </p:cNvSpPr>
          <p:nvPr>
            <p:ph type="sldNum" sz="quarter" idx="4"/>
          </p:nvPr>
        </p:nvSpPr>
        <p:spPr/>
        <p:txBody>
          <a:bodyPr/>
          <a:lstStyle/>
          <a:p>
            <a:fld id="{5EE7099E-8998-4851-915A-4F4831808297}" type="slidenum">
              <a:rPr lang="nl-NL" smtClean="0"/>
              <a:pPr/>
              <a:t>10</a:t>
            </a:fld>
            <a:endParaRPr lang="nl-NL"/>
          </a:p>
        </p:txBody>
      </p:sp>
      <p:pic>
        <p:nvPicPr>
          <p:cNvPr id="4098" name="Picture 2" descr="8-bit graphics pixels scene with island">
            <a:extLst>
              <a:ext uri="{FF2B5EF4-FFF2-40B4-BE49-F238E27FC236}">
                <a16:creationId xmlns:a16="http://schemas.microsoft.com/office/drawing/2014/main" id="{D57670F5-4A98-771A-4D7A-CD088EA491FE}"/>
              </a:ext>
            </a:extLst>
          </p:cNvPr>
          <p:cNvPicPr>
            <a:picLocks noGrp="1" noChangeAspect="1" noChangeArrowheads="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7" name="Tekstvak 6">
            <a:extLst>
              <a:ext uri="{FF2B5EF4-FFF2-40B4-BE49-F238E27FC236}">
                <a16:creationId xmlns:a16="http://schemas.microsoft.com/office/drawing/2014/main" id="{A9EC6C86-C724-4FA0-B331-812CC9483533}"/>
              </a:ext>
            </a:extLst>
          </p:cNvPr>
          <p:cNvSpPr txBox="1"/>
          <p:nvPr/>
        </p:nvSpPr>
        <p:spPr>
          <a:xfrm>
            <a:off x="9987607" y="6048672"/>
            <a:ext cx="1806078" cy="341884"/>
          </a:xfrm>
          <a:prstGeom prst="rect">
            <a:avLst/>
          </a:prstGeom>
          <a:noFill/>
        </p:spPr>
        <p:txBody>
          <a:bodyPr wrap="square" lIns="108000" tIns="108000" rIns="108000" bIns="108000" rtlCol="0">
            <a:noAutofit/>
          </a:bodyPr>
          <a:lstStyle/>
          <a:p>
            <a:r>
              <a:rPr lang="en-GB" sz="1200" dirty="0">
                <a:solidFill>
                  <a:schemeClr val="bg2"/>
                </a:solidFill>
              </a:rPr>
              <a:t>Image by </a:t>
            </a:r>
            <a:r>
              <a:rPr lang="en-GB" sz="1200" dirty="0" err="1">
                <a:solidFill>
                  <a:schemeClr val="bg2"/>
                </a:solidFill>
              </a:rPr>
              <a:t>freepik.com</a:t>
            </a:r>
            <a:r>
              <a:rPr lang="en-GB" sz="1200" dirty="0">
                <a:solidFill>
                  <a:schemeClr val="bg2"/>
                </a:solidFill>
              </a:rPr>
              <a:t>.</a:t>
            </a:r>
            <a:endParaRPr lang="en-GB" sz="1200" noProof="0" dirty="0" err="1">
              <a:solidFill>
                <a:schemeClr val="bg2"/>
              </a:solidFill>
            </a:endParaRPr>
          </a:p>
        </p:txBody>
      </p:sp>
    </p:spTree>
    <p:extLst>
      <p:ext uri="{BB962C8B-B14F-4D97-AF65-F5344CB8AC3E}">
        <p14:creationId xmlns:p14="http://schemas.microsoft.com/office/powerpoint/2010/main" val="1936548358"/>
      </p:ext>
    </p:extLst>
  </p:cSld>
  <p:clrMapOvr>
    <a:masterClrMapping/>
  </p:clrMapOvr>
  <p:transition spd="slow">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ECB75B-2331-EC14-A4F9-8D0EF964A249}"/>
              </a:ext>
            </a:extLst>
          </p:cNvPr>
          <p:cNvSpPr>
            <a:spLocks noGrp="1"/>
          </p:cNvSpPr>
          <p:nvPr>
            <p:ph type="title"/>
          </p:nvPr>
        </p:nvSpPr>
        <p:spPr/>
        <p:txBody>
          <a:bodyPr/>
          <a:lstStyle/>
          <a:p>
            <a:r>
              <a:rPr lang="en-GB" dirty="0"/>
              <a:t>‘</a:t>
            </a:r>
            <a:r>
              <a:rPr lang="en-GB" dirty="0" err="1"/>
              <a:t>Stoomwals</a:t>
            </a:r>
            <a:r>
              <a:rPr lang="en-GB" dirty="0"/>
              <a:t>’ (cf. </a:t>
            </a:r>
            <a:r>
              <a:rPr lang="en-GB" dirty="0" err="1"/>
              <a:t>Hijma</a:t>
            </a:r>
            <a:r>
              <a:rPr lang="en-GB" dirty="0"/>
              <a:t>)</a:t>
            </a:r>
          </a:p>
        </p:txBody>
      </p:sp>
      <p:sp>
        <p:nvSpPr>
          <p:cNvPr id="4" name="Tijdelijke aanduiding voor dianummer 3">
            <a:extLst>
              <a:ext uri="{FF2B5EF4-FFF2-40B4-BE49-F238E27FC236}">
                <a16:creationId xmlns:a16="http://schemas.microsoft.com/office/drawing/2014/main" id="{09137F03-19FB-AF45-0D9D-0E48761108CB}"/>
              </a:ext>
            </a:extLst>
          </p:cNvPr>
          <p:cNvSpPr>
            <a:spLocks noGrp="1"/>
          </p:cNvSpPr>
          <p:nvPr>
            <p:ph type="sldNum" sz="quarter" idx="4"/>
          </p:nvPr>
        </p:nvSpPr>
        <p:spPr/>
        <p:txBody>
          <a:bodyPr/>
          <a:lstStyle/>
          <a:p>
            <a:fld id="{5EE7099E-8998-4851-915A-4F4831808297}" type="slidenum">
              <a:rPr lang="nl-NL" smtClean="0"/>
              <a:pPr/>
              <a:t>11</a:t>
            </a:fld>
            <a:endParaRPr lang="nl-NL"/>
          </a:p>
        </p:txBody>
      </p:sp>
      <p:pic>
        <p:nvPicPr>
          <p:cNvPr id="5122" name="Picture 2" descr="Heavy machinery used in construction industry and engineering">
            <a:extLst>
              <a:ext uri="{FF2B5EF4-FFF2-40B4-BE49-F238E27FC236}">
                <a16:creationId xmlns:a16="http://schemas.microsoft.com/office/drawing/2014/main" id="{EED58370-EFAE-3575-16ED-2D8B3EA8F3AD}"/>
              </a:ext>
            </a:extLst>
          </p:cNvPr>
          <p:cNvPicPr>
            <a:picLocks noGrp="1" noChangeAspect="1" noChangeArrowheads="1"/>
          </p:cNvPicPr>
          <p:nvPr>
            <p:ph type="pic" sz="quarter" idx="13"/>
          </p:nvPr>
        </p:nvPicPr>
        <p:blipFill>
          <a:blip r:embed="rId2">
            <a:extLst>
              <a:ext uri="{28A0092B-C50C-407E-A947-70E740481C1C}">
                <a14:useLocalDpi xmlns:a14="http://schemas.microsoft.com/office/drawing/2010/main" val="0"/>
              </a:ext>
            </a:extLst>
          </a:blip>
          <a:srcRect t="17049" b="17049"/>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977A03A0-452D-21DE-5126-3F3B2E6D78B7}"/>
              </a:ext>
            </a:extLst>
          </p:cNvPr>
          <p:cNvSpPr txBox="1"/>
          <p:nvPr/>
        </p:nvSpPr>
        <p:spPr>
          <a:xfrm>
            <a:off x="9987607" y="6048672"/>
            <a:ext cx="1806078" cy="341884"/>
          </a:xfrm>
          <a:prstGeom prst="rect">
            <a:avLst/>
          </a:prstGeom>
          <a:noFill/>
        </p:spPr>
        <p:txBody>
          <a:bodyPr wrap="square" lIns="108000" tIns="108000" rIns="108000" bIns="108000" rtlCol="0">
            <a:noAutofit/>
          </a:bodyPr>
          <a:lstStyle/>
          <a:p>
            <a:r>
              <a:rPr lang="en-GB" sz="1200" dirty="0">
                <a:solidFill>
                  <a:schemeClr val="bg2"/>
                </a:solidFill>
              </a:rPr>
              <a:t>Image by </a:t>
            </a:r>
            <a:r>
              <a:rPr lang="en-GB" sz="1200" dirty="0" err="1">
                <a:solidFill>
                  <a:schemeClr val="bg2"/>
                </a:solidFill>
              </a:rPr>
              <a:t>freepik.com</a:t>
            </a:r>
            <a:r>
              <a:rPr lang="en-GB" sz="1200" dirty="0">
                <a:solidFill>
                  <a:schemeClr val="bg2"/>
                </a:solidFill>
              </a:rPr>
              <a:t>.</a:t>
            </a:r>
            <a:endParaRPr lang="en-GB" sz="1200" noProof="0" dirty="0" err="1">
              <a:solidFill>
                <a:schemeClr val="bg2"/>
              </a:solidFill>
            </a:endParaRPr>
          </a:p>
        </p:txBody>
      </p:sp>
    </p:spTree>
    <p:extLst>
      <p:ext uri="{BB962C8B-B14F-4D97-AF65-F5344CB8AC3E}">
        <p14:creationId xmlns:p14="http://schemas.microsoft.com/office/powerpoint/2010/main" val="2117225344"/>
      </p:ext>
    </p:extLst>
  </p:cSld>
  <p:clrMapOvr>
    <a:masterClrMapping/>
  </p:clrMapOvr>
  <p:transition spd="slow">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6896824-AAB5-95A4-CF46-56A95DB0B6C7}"/>
              </a:ext>
            </a:extLst>
          </p:cNvPr>
          <p:cNvSpPr>
            <a:spLocks noGrp="1"/>
          </p:cNvSpPr>
          <p:nvPr>
            <p:ph type="title"/>
          </p:nvPr>
        </p:nvSpPr>
        <p:spPr/>
        <p:txBody>
          <a:bodyPr/>
          <a:lstStyle/>
          <a:p>
            <a:r>
              <a:rPr lang="en-GB" dirty="0"/>
              <a:t>But also: EU law as a catalyst</a:t>
            </a:r>
          </a:p>
        </p:txBody>
      </p:sp>
      <p:sp>
        <p:nvSpPr>
          <p:cNvPr id="6" name="Tijdelijke aanduiding voor verticale tekst 5">
            <a:extLst>
              <a:ext uri="{FF2B5EF4-FFF2-40B4-BE49-F238E27FC236}">
                <a16:creationId xmlns:a16="http://schemas.microsoft.com/office/drawing/2014/main" id="{700EDD05-077E-1870-1A44-D7CB7F831D93}"/>
              </a:ext>
            </a:extLst>
          </p:cNvPr>
          <p:cNvSpPr>
            <a:spLocks noGrp="1"/>
          </p:cNvSpPr>
          <p:nvPr>
            <p:ph type="body" orient="vert" idx="1"/>
          </p:nvPr>
        </p:nvSpPr>
        <p:spPr/>
        <p:txBody>
          <a:bodyPr>
            <a:normAutofit/>
          </a:bodyPr>
          <a:lstStyle/>
          <a:p>
            <a:r>
              <a:rPr lang="en-GB" sz="2000" dirty="0"/>
              <a:t>Harmonized consumer law throughout the EU</a:t>
            </a:r>
          </a:p>
          <a:p>
            <a:r>
              <a:rPr lang="en-GB" sz="2000" dirty="0"/>
              <a:t>Minimum level of consumer protection, and in some cases full harmonisation</a:t>
            </a:r>
          </a:p>
          <a:p>
            <a:r>
              <a:rPr lang="en-GB" sz="2000" dirty="0"/>
              <a:t>Further legal development through the case law of the Court of Justice of the EU</a:t>
            </a:r>
          </a:p>
          <a:p>
            <a:r>
              <a:rPr lang="en-GB" sz="2000" dirty="0"/>
              <a:t>Potential for additional protection based on the EU Charter of Fundamental Rights</a:t>
            </a:r>
          </a:p>
        </p:txBody>
      </p:sp>
      <p:sp>
        <p:nvSpPr>
          <p:cNvPr id="4" name="Tijdelijke aanduiding voor dianummer 3">
            <a:extLst>
              <a:ext uri="{FF2B5EF4-FFF2-40B4-BE49-F238E27FC236}">
                <a16:creationId xmlns:a16="http://schemas.microsoft.com/office/drawing/2014/main" id="{33CD5329-3914-DBDB-E51E-814301DB4EA4}"/>
              </a:ext>
            </a:extLst>
          </p:cNvPr>
          <p:cNvSpPr>
            <a:spLocks noGrp="1"/>
          </p:cNvSpPr>
          <p:nvPr>
            <p:ph type="sldNum" sz="quarter" idx="4"/>
          </p:nvPr>
        </p:nvSpPr>
        <p:spPr/>
        <p:txBody>
          <a:bodyPr/>
          <a:lstStyle/>
          <a:p>
            <a:fld id="{5EE7099E-8998-4851-915A-4F4831808297}" type="slidenum">
              <a:rPr lang="nl-NL" smtClean="0"/>
              <a:pPr/>
              <a:t>12</a:t>
            </a:fld>
            <a:endParaRPr lang="nl-NL"/>
          </a:p>
        </p:txBody>
      </p:sp>
      <p:pic>
        <p:nvPicPr>
          <p:cNvPr id="9218" name="Picture 2" descr="Man approving his choice in election close-up">
            <a:extLst>
              <a:ext uri="{FF2B5EF4-FFF2-40B4-BE49-F238E27FC236}">
                <a16:creationId xmlns:a16="http://schemas.microsoft.com/office/drawing/2014/main" id="{64B39D6A-0993-95FB-746E-371BBA1B1C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7140" y="3140968"/>
            <a:ext cx="4089827" cy="3312368"/>
          </a:xfrm>
          <a:prstGeom prst="rect">
            <a:avLst/>
          </a:prstGeom>
          <a:noFill/>
          <a:extLst>
            <a:ext uri="{909E8E84-426E-40DD-AFC4-6F175D3DCCD1}">
              <a14:hiddenFill xmlns:a14="http://schemas.microsoft.com/office/drawing/2010/main">
                <a:solidFill>
                  <a:srgbClr val="FFFFFF"/>
                </a:solidFill>
              </a14:hiddenFill>
            </a:ext>
          </a:extLst>
        </p:spPr>
      </p:pic>
      <p:sp>
        <p:nvSpPr>
          <p:cNvPr id="7" name="Tekstvak 6">
            <a:extLst>
              <a:ext uri="{FF2B5EF4-FFF2-40B4-BE49-F238E27FC236}">
                <a16:creationId xmlns:a16="http://schemas.microsoft.com/office/drawing/2014/main" id="{D3D6F070-4642-C92C-6215-A0F6EF39FAE0}"/>
              </a:ext>
            </a:extLst>
          </p:cNvPr>
          <p:cNvSpPr txBox="1"/>
          <p:nvPr/>
        </p:nvSpPr>
        <p:spPr>
          <a:xfrm>
            <a:off x="10189248" y="6048672"/>
            <a:ext cx="1806078" cy="341884"/>
          </a:xfrm>
          <a:prstGeom prst="rect">
            <a:avLst/>
          </a:prstGeom>
          <a:noFill/>
        </p:spPr>
        <p:txBody>
          <a:bodyPr wrap="square" lIns="108000" tIns="108000" rIns="108000" bIns="108000" rtlCol="0">
            <a:noAutofit/>
          </a:bodyPr>
          <a:lstStyle/>
          <a:p>
            <a:r>
              <a:rPr lang="en-GB" sz="1200" dirty="0">
                <a:solidFill>
                  <a:schemeClr val="bg2"/>
                </a:solidFill>
              </a:rPr>
              <a:t>Image by </a:t>
            </a:r>
            <a:r>
              <a:rPr lang="en-GB" sz="1200" dirty="0" err="1">
                <a:solidFill>
                  <a:schemeClr val="bg2"/>
                </a:solidFill>
              </a:rPr>
              <a:t>freepik.com</a:t>
            </a:r>
            <a:r>
              <a:rPr lang="en-GB" sz="1200" dirty="0">
                <a:solidFill>
                  <a:schemeClr val="bg2"/>
                </a:solidFill>
              </a:rPr>
              <a:t>.</a:t>
            </a:r>
            <a:endParaRPr lang="en-GB" sz="1200" noProof="0" dirty="0" err="1">
              <a:solidFill>
                <a:schemeClr val="bg2"/>
              </a:solidFill>
            </a:endParaRPr>
          </a:p>
        </p:txBody>
      </p:sp>
    </p:spTree>
    <p:extLst>
      <p:ext uri="{BB962C8B-B14F-4D97-AF65-F5344CB8AC3E}">
        <p14:creationId xmlns:p14="http://schemas.microsoft.com/office/powerpoint/2010/main" val="170685094"/>
      </p:ext>
    </p:extLst>
  </p:cSld>
  <p:clrMapOvr>
    <a:masterClrMapping/>
  </p:clrMapOvr>
  <p:transition spd="slow">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71536C-A7E3-4768-9F23-4722AE76AB94}"/>
              </a:ext>
            </a:extLst>
          </p:cNvPr>
          <p:cNvSpPr>
            <a:spLocks noGrp="1"/>
          </p:cNvSpPr>
          <p:nvPr>
            <p:ph type="title"/>
          </p:nvPr>
        </p:nvSpPr>
        <p:spPr/>
        <p:txBody>
          <a:bodyPr/>
          <a:lstStyle/>
          <a:p>
            <a:r>
              <a:rPr lang="en-GB" dirty="0"/>
              <a:t>Equality in European contract law</a:t>
            </a:r>
          </a:p>
        </p:txBody>
      </p:sp>
      <p:sp>
        <p:nvSpPr>
          <p:cNvPr id="3" name="Tijdelijke aanduiding voor verticale tekst 2">
            <a:extLst>
              <a:ext uri="{FF2B5EF4-FFF2-40B4-BE49-F238E27FC236}">
                <a16:creationId xmlns:a16="http://schemas.microsoft.com/office/drawing/2014/main" id="{89463C2D-4BAD-773D-0413-6362DEEA8073}"/>
              </a:ext>
            </a:extLst>
          </p:cNvPr>
          <p:cNvSpPr>
            <a:spLocks noGrp="1"/>
          </p:cNvSpPr>
          <p:nvPr>
            <p:ph type="body" orient="vert" idx="1"/>
          </p:nvPr>
        </p:nvSpPr>
        <p:spPr/>
        <p:txBody>
          <a:bodyPr>
            <a:normAutofit/>
          </a:bodyPr>
          <a:lstStyle/>
          <a:p>
            <a:r>
              <a:rPr lang="en-GB" sz="2000" dirty="0"/>
              <a:t>Where are we now?</a:t>
            </a:r>
          </a:p>
          <a:p>
            <a:r>
              <a:rPr lang="en-GB" sz="2000" dirty="0"/>
              <a:t>Achievements of EU law:</a:t>
            </a:r>
          </a:p>
          <a:p>
            <a:pPr marL="0" indent="0">
              <a:buNone/>
            </a:pPr>
            <a:r>
              <a:rPr lang="en-GB" sz="2000" dirty="0"/>
              <a:t>	- harmonized rules on consumer sales law relating to conformity, remedies, guarantees, </a:t>
            </a:r>
            <a:br>
              <a:rPr lang="en-GB" sz="2000" dirty="0"/>
            </a:br>
            <a:r>
              <a:rPr lang="en-GB" sz="2000" dirty="0"/>
              <a:t>	   burden of proof</a:t>
            </a:r>
          </a:p>
          <a:p>
            <a:pPr marL="0" indent="0">
              <a:buNone/>
            </a:pPr>
            <a:r>
              <a:rPr lang="en-GB" sz="2000" dirty="0"/>
              <a:t>	- similar rules for contracts for digital content</a:t>
            </a:r>
          </a:p>
          <a:p>
            <a:pPr marL="0" indent="0">
              <a:buNone/>
            </a:pPr>
            <a:r>
              <a:rPr lang="en-GB" sz="2000" dirty="0"/>
              <a:t>	- for services, sector-specific protection of consumers in energy, telecom and credit markets</a:t>
            </a:r>
          </a:p>
          <a:p>
            <a:pPr marL="0" indent="0">
              <a:buNone/>
            </a:pPr>
            <a:r>
              <a:rPr lang="en-GB" sz="2000" dirty="0"/>
              <a:t>	- ‘access justice’ ensured so that the ‘average consumer’ can reap the benefits of the internal </a:t>
            </a:r>
            <a:br>
              <a:rPr lang="en-GB" sz="2000" dirty="0"/>
            </a:br>
            <a:r>
              <a:rPr lang="en-GB" sz="2000" dirty="0"/>
              <a:t>	   market</a:t>
            </a:r>
          </a:p>
          <a:p>
            <a:pPr marL="0" indent="0">
              <a:buNone/>
            </a:pPr>
            <a:r>
              <a:rPr lang="en-GB" sz="2000" dirty="0"/>
              <a:t>	- general protection through the Unfair Contract Terms Directive (UCTD) and the Unfair </a:t>
            </a:r>
            <a:br>
              <a:rPr lang="en-GB" sz="2000" dirty="0"/>
            </a:br>
            <a:r>
              <a:rPr lang="en-GB" sz="2000" dirty="0"/>
              <a:t>	   Commercial Practices Directive (UCPD)</a:t>
            </a:r>
          </a:p>
          <a:p>
            <a:r>
              <a:rPr lang="en-GB" sz="2000" dirty="0"/>
              <a:t>Is it enough?</a:t>
            </a:r>
          </a:p>
        </p:txBody>
      </p:sp>
      <p:sp>
        <p:nvSpPr>
          <p:cNvPr id="4" name="Tijdelijke aanduiding voor dianummer 3">
            <a:extLst>
              <a:ext uri="{FF2B5EF4-FFF2-40B4-BE49-F238E27FC236}">
                <a16:creationId xmlns:a16="http://schemas.microsoft.com/office/drawing/2014/main" id="{F9F92D99-43C4-B79B-B7F7-AF057ACA0904}"/>
              </a:ext>
            </a:extLst>
          </p:cNvPr>
          <p:cNvSpPr>
            <a:spLocks noGrp="1"/>
          </p:cNvSpPr>
          <p:nvPr>
            <p:ph type="sldNum" sz="quarter" idx="4"/>
          </p:nvPr>
        </p:nvSpPr>
        <p:spPr/>
        <p:txBody>
          <a:bodyPr/>
          <a:lstStyle/>
          <a:p>
            <a:fld id="{5EE7099E-8998-4851-915A-4F4831808297}" type="slidenum">
              <a:rPr lang="nl-NL" smtClean="0"/>
              <a:pPr/>
              <a:t>13</a:t>
            </a:fld>
            <a:endParaRPr lang="nl-NL"/>
          </a:p>
        </p:txBody>
      </p:sp>
    </p:spTree>
    <p:extLst>
      <p:ext uri="{BB962C8B-B14F-4D97-AF65-F5344CB8AC3E}">
        <p14:creationId xmlns:p14="http://schemas.microsoft.com/office/powerpoint/2010/main" val="2885047347"/>
      </p:ext>
    </p:extLst>
  </p:cSld>
  <p:clrMapOvr>
    <a:masterClrMapping/>
  </p:clrMapOvr>
  <p:transition spd="slow">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FEAE87FE-4367-4334-EB69-9EAC37FB98D9}"/>
              </a:ext>
            </a:extLst>
          </p:cNvPr>
          <p:cNvSpPr>
            <a:spLocks noGrp="1"/>
          </p:cNvSpPr>
          <p:nvPr>
            <p:ph type="title"/>
          </p:nvPr>
        </p:nvSpPr>
        <p:spPr/>
        <p:txBody>
          <a:bodyPr/>
          <a:lstStyle/>
          <a:p>
            <a:r>
              <a:rPr lang="en-GB" dirty="0"/>
              <a:t>Equality in digital markets</a:t>
            </a:r>
          </a:p>
        </p:txBody>
      </p:sp>
      <p:sp>
        <p:nvSpPr>
          <p:cNvPr id="6" name="Tijdelijke aanduiding voor verticale tekst 5">
            <a:extLst>
              <a:ext uri="{FF2B5EF4-FFF2-40B4-BE49-F238E27FC236}">
                <a16:creationId xmlns:a16="http://schemas.microsoft.com/office/drawing/2014/main" id="{DA53C67C-8F2A-E2D9-1800-5C13690BF95B}"/>
              </a:ext>
            </a:extLst>
          </p:cNvPr>
          <p:cNvSpPr>
            <a:spLocks noGrp="1"/>
          </p:cNvSpPr>
          <p:nvPr>
            <p:ph type="body" orient="vert" idx="1"/>
          </p:nvPr>
        </p:nvSpPr>
        <p:spPr/>
        <p:txBody>
          <a:bodyPr>
            <a:normAutofit/>
          </a:bodyPr>
          <a:lstStyle/>
          <a:p>
            <a:r>
              <a:rPr lang="en-GB" sz="2000" dirty="0"/>
              <a:t>New forms of inequality:</a:t>
            </a:r>
          </a:p>
          <a:p>
            <a:pPr marL="0" indent="0">
              <a:buNone/>
            </a:pPr>
            <a:r>
              <a:rPr lang="en-GB" dirty="0"/>
              <a:t>	misleading commercial practices, ‘dark patterns’</a:t>
            </a:r>
          </a:p>
          <a:p>
            <a:pPr marL="0" indent="0">
              <a:buNone/>
            </a:pPr>
            <a:r>
              <a:rPr lang="en-GB" dirty="0"/>
              <a:t>	restrictions to freedom of expression on social media platforms</a:t>
            </a:r>
          </a:p>
          <a:p>
            <a:pPr marL="0" indent="0">
              <a:buNone/>
            </a:pPr>
            <a:r>
              <a:rPr lang="en-GB" dirty="0"/>
              <a:t>	(almost) no remuneration for content creation</a:t>
            </a:r>
          </a:p>
          <a:p>
            <a:pPr marL="0" indent="0">
              <a:buNone/>
            </a:pPr>
            <a:endParaRPr lang="en-GB" dirty="0"/>
          </a:p>
          <a:p>
            <a:r>
              <a:rPr lang="en-GB" sz="2000" dirty="0"/>
              <a:t>Can European consumer / contract law provide solutions?</a:t>
            </a:r>
          </a:p>
        </p:txBody>
      </p:sp>
      <p:sp>
        <p:nvSpPr>
          <p:cNvPr id="4" name="Tijdelijke aanduiding voor dianummer 3">
            <a:extLst>
              <a:ext uri="{FF2B5EF4-FFF2-40B4-BE49-F238E27FC236}">
                <a16:creationId xmlns:a16="http://schemas.microsoft.com/office/drawing/2014/main" id="{048CF051-964D-16BE-3ECF-9A06C0A3B532}"/>
              </a:ext>
            </a:extLst>
          </p:cNvPr>
          <p:cNvSpPr>
            <a:spLocks noGrp="1"/>
          </p:cNvSpPr>
          <p:nvPr>
            <p:ph type="sldNum" sz="quarter" idx="4"/>
          </p:nvPr>
        </p:nvSpPr>
        <p:spPr/>
        <p:txBody>
          <a:bodyPr/>
          <a:lstStyle/>
          <a:p>
            <a:fld id="{5EE7099E-8998-4851-915A-4F4831808297}" type="slidenum">
              <a:rPr lang="nl-NL" smtClean="0"/>
              <a:pPr/>
              <a:t>14</a:t>
            </a:fld>
            <a:endParaRPr lang="nl-NL"/>
          </a:p>
        </p:txBody>
      </p:sp>
      <p:pic>
        <p:nvPicPr>
          <p:cNvPr id="6146" name="Picture 2" descr="Business ethics concept">
            <a:extLst>
              <a:ext uri="{FF2B5EF4-FFF2-40B4-BE49-F238E27FC236}">
                <a16:creationId xmlns:a16="http://schemas.microsoft.com/office/drawing/2014/main" id="{A9382C91-7712-1660-2AE2-D0FB30553ACB}"/>
              </a:ext>
            </a:extLst>
          </p:cNvPr>
          <p:cNvPicPr>
            <a:picLocks noGrp="1" noChangeAspect="1" noChangeArrowheads="1"/>
          </p:cNvPicPr>
          <p:nvPr>
            <p:ph type="pic" sz="quarter" idx="13"/>
          </p:nvPr>
        </p:nvPicPr>
        <p:blipFill rotWithShape="1">
          <a:blip r:embed="rId2">
            <a:extLst>
              <a:ext uri="{28A0092B-C50C-407E-A947-70E740481C1C}">
                <a14:useLocalDpi xmlns:a14="http://schemas.microsoft.com/office/drawing/2010/main" val="0"/>
              </a:ext>
            </a:extLst>
          </a:blip>
          <a:srcRect l="17634" r="27420"/>
          <a:stretch/>
        </p:blipFill>
        <p:spPr bwMode="auto">
          <a:xfrm>
            <a:off x="7827367" y="1252538"/>
            <a:ext cx="3966172" cy="4795837"/>
          </a:xfrm>
          <a:prstGeom prst="rect">
            <a:avLst/>
          </a:prstGeom>
          <a:noFill/>
          <a:extLst>
            <a:ext uri="{909E8E84-426E-40DD-AFC4-6F175D3DCCD1}">
              <a14:hiddenFill xmlns:a14="http://schemas.microsoft.com/office/drawing/2010/main">
                <a:solidFill>
                  <a:srgbClr val="FFFFFF"/>
                </a:solidFill>
              </a14:hiddenFill>
            </a:ext>
          </a:extLst>
        </p:spPr>
      </p:pic>
      <p:sp>
        <p:nvSpPr>
          <p:cNvPr id="8" name="Tekstvak 7">
            <a:extLst>
              <a:ext uri="{FF2B5EF4-FFF2-40B4-BE49-F238E27FC236}">
                <a16:creationId xmlns:a16="http://schemas.microsoft.com/office/drawing/2014/main" id="{9E65CFBF-987C-20B7-EBAA-4EFFBC6CD83B}"/>
              </a:ext>
            </a:extLst>
          </p:cNvPr>
          <p:cNvSpPr txBox="1"/>
          <p:nvPr/>
        </p:nvSpPr>
        <p:spPr>
          <a:xfrm>
            <a:off x="9987607" y="6048672"/>
            <a:ext cx="1806078" cy="341884"/>
          </a:xfrm>
          <a:prstGeom prst="rect">
            <a:avLst/>
          </a:prstGeom>
          <a:noFill/>
        </p:spPr>
        <p:txBody>
          <a:bodyPr wrap="square" lIns="108000" tIns="108000" rIns="108000" bIns="108000" rtlCol="0">
            <a:noAutofit/>
          </a:bodyPr>
          <a:lstStyle/>
          <a:p>
            <a:r>
              <a:rPr lang="en-GB" sz="1200" dirty="0">
                <a:solidFill>
                  <a:schemeClr val="bg2"/>
                </a:solidFill>
              </a:rPr>
              <a:t>Image by </a:t>
            </a:r>
            <a:r>
              <a:rPr lang="en-GB" sz="1200" dirty="0" err="1">
                <a:solidFill>
                  <a:schemeClr val="bg2"/>
                </a:solidFill>
              </a:rPr>
              <a:t>freepik.com</a:t>
            </a:r>
            <a:r>
              <a:rPr lang="en-GB" sz="1200" dirty="0">
                <a:solidFill>
                  <a:schemeClr val="bg2"/>
                </a:solidFill>
              </a:rPr>
              <a:t>.</a:t>
            </a:r>
            <a:endParaRPr lang="en-GB" sz="1200" noProof="0" dirty="0" err="1">
              <a:solidFill>
                <a:schemeClr val="bg2"/>
              </a:solidFill>
            </a:endParaRPr>
          </a:p>
        </p:txBody>
      </p:sp>
    </p:spTree>
    <p:extLst>
      <p:ext uri="{BB962C8B-B14F-4D97-AF65-F5344CB8AC3E}">
        <p14:creationId xmlns:p14="http://schemas.microsoft.com/office/powerpoint/2010/main" val="1770630048"/>
      </p:ext>
    </p:extLst>
  </p:cSld>
  <p:clrMapOvr>
    <a:masterClrMapping/>
  </p:clrMapOvr>
  <p:transition spd="slow">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1F281E-8984-B9BD-3F0F-7B62C9B689D3}"/>
              </a:ext>
            </a:extLst>
          </p:cNvPr>
          <p:cNvSpPr>
            <a:spLocks noGrp="1"/>
          </p:cNvSpPr>
          <p:nvPr>
            <p:ph type="title"/>
          </p:nvPr>
        </p:nvSpPr>
        <p:spPr/>
        <p:txBody>
          <a:bodyPr/>
          <a:lstStyle/>
          <a:p>
            <a:r>
              <a:rPr lang="en-GB" dirty="0"/>
              <a:t>Misleading practices / dark patterns</a:t>
            </a:r>
          </a:p>
        </p:txBody>
      </p:sp>
      <p:sp>
        <p:nvSpPr>
          <p:cNvPr id="3" name="Tijdelijke aanduiding voor verticale tekst 2">
            <a:extLst>
              <a:ext uri="{FF2B5EF4-FFF2-40B4-BE49-F238E27FC236}">
                <a16:creationId xmlns:a16="http://schemas.microsoft.com/office/drawing/2014/main" id="{FCCC16B6-D6D0-3860-AB6F-165091DE6F68}"/>
              </a:ext>
            </a:extLst>
          </p:cNvPr>
          <p:cNvSpPr>
            <a:spLocks noGrp="1"/>
          </p:cNvSpPr>
          <p:nvPr>
            <p:ph type="body" orient="vert" idx="1"/>
          </p:nvPr>
        </p:nvSpPr>
        <p:spPr/>
        <p:txBody>
          <a:bodyPr>
            <a:normAutofit/>
          </a:bodyPr>
          <a:lstStyle/>
          <a:p>
            <a:r>
              <a:rPr lang="en-GB" sz="2000" dirty="0"/>
              <a:t>Existing regulation may provide solutions</a:t>
            </a:r>
          </a:p>
          <a:p>
            <a:r>
              <a:rPr lang="en-GB" sz="2000" dirty="0"/>
              <a:t>With regard to economic interests of consumers:</a:t>
            </a:r>
          </a:p>
          <a:p>
            <a:pPr marL="0" indent="0">
              <a:buNone/>
            </a:pPr>
            <a:r>
              <a:rPr lang="en-GB" sz="2000" dirty="0"/>
              <a:t>	</a:t>
            </a:r>
            <a:r>
              <a:rPr lang="en-GB" dirty="0"/>
              <a:t>Unfair Commercial Practices Directive (UCPD)</a:t>
            </a:r>
          </a:p>
          <a:p>
            <a:endParaRPr lang="en-GB" dirty="0"/>
          </a:p>
          <a:p>
            <a:r>
              <a:rPr lang="en-GB" sz="2000" dirty="0"/>
              <a:t>With regard to ‘dark patterns’:</a:t>
            </a:r>
          </a:p>
          <a:p>
            <a:pPr marL="0" indent="0">
              <a:buNone/>
            </a:pPr>
            <a:r>
              <a:rPr lang="en-GB" dirty="0"/>
              <a:t>	Digital Services Act (DSA) – prohibition for online platforms, Art. 25</a:t>
            </a:r>
          </a:p>
          <a:p>
            <a:pPr marL="0" indent="0">
              <a:buNone/>
            </a:pPr>
            <a:r>
              <a:rPr lang="en-GB" dirty="0"/>
              <a:t>	Data Act – prohibition for data holders and third parties, recital 38, </a:t>
            </a:r>
            <a:br>
              <a:rPr lang="en-GB" dirty="0"/>
            </a:br>
            <a:r>
              <a:rPr lang="en-GB" dirty="0"/>
              <a:t>	Art. 4(4) and 6(2)(a)</a:t>
            </a:r>
          </a:p>
          <a:p>
            <a:pPr marL="0" indent="0">
              <a:buNone/>
            </a:pPr>
            <a:r>
              <a:rPr lang="en-GB" dirty="0"/>
              <a:t>	AI Act (proposal) – prohibition of placing on the market or putting to </a:t>
            </a:r>
            <a:br>
              <a:rPr lang="en-GB" dirty="0"/>
            </a:br>
            <a:r>
              <a:rPr lang="en-GB" dirty="0"/>
              <a:t>	use AI systems using subliminal techniques, recital 16, Art. 5(1)(a)</a:t>
            </a:r>
          </a:p>
        </p:txBody>
      </p:sp>
      <p:sp>
        <p:nvSpPr>
          <p:cNvPr id="5" name="Tijdelijke aanduiding voor dianummer 4">
            <a:extLst>
              <a:ext uri="{FF2B5EF4-FFF2-40B4-BE49-F238E27FC236}">
                <a16:creationId xmlns:a16="http://schemas.microsoft.com/office/drawing/2014/main" id="{EA2C14A3-456E-6019-2C1B-E692DEDFBE20}"/>
              </a:ext>
            </a:extLst>
          </p:cNvPr>
          <p:cNvSpPr>
            <a:spLocks noGrp="1"/>
          </p:cNvSpPr>
          <p:nvPr>
            <p:ph type="sldNum" sz="quarter" idx="4"/>
          </p:nvPr>
        </p:nvSpPr>
        <p:spPr/>
        <p:txBody>
          <a:bodyPr/>
          <a:lstStyle/>
          <a:p>
            <a:fld id="{5EE7099E-8998-4851-915A-4F4831808297}" type="slidenum">
              <a:rPr lang="nl-NL" smtClean="0"/>
              <a:pPr/>
              <a:t>15</a:t>
            </a:fld>
            <a:endParaRPr lang="nl-NL"/>
          </a:p>
        </p:txBody>
      </p:sp>
      <p:sp>
        <p:nvSpPr>
          <p:cNvPr id="6" name="Tekstvak 5">
            <a:extLst>
              <a:ext uri="{FF2B5EF4-FFF2-40B4-BE49-F238E27FC236}">
                <a16:creationId xmlns:a16="http://schemas.microsoft.com/office/drawing/2014/main" id="{DE80465B-7C0D-82E4-8E08-83FF73175DF3}"/>
              </a:ext>
            </a:extLst>
          </p:cNvPr>
          <p:cNvSpPr txBox="1"/>
          <p:nvPr/>
        </p:nvSpPr>
        <p:spPr>
          <a:xfrm>
            <a:off x="8533902" y="1252835"/>
            <a:ext cx="3259784" cy="4795837"/>
          </a:xfrm>
          <a:prstGeom prst="rect">
            <a:avLst/>
          </a:prstGeom>
          <a:solidFill>
            <a:schemeClr val="accent1">
              <a:lumMod val="20000"/>
              <a:lumOff val="80000"/>
            </a:schemeClr>
          </a:solidFill>
          <a:ln>
            <a:solidFill>
              <a:schemeClr val="accent1">
                <a:lumMod val="50000"/>
              </a:schemeClr>
            </a:solidFill>
          </a:ln>
        </p:spPr>
        <p:txBody>
          <a:bodyPr wrap="square" lIns="108000" tIns="108000" rIns="108000" bIns="108000" rtlCol="0">
            <a:noAutofit/>
          </a:bodyPr>
          <a:lstStyle/>
          <a:p>
            <a:r>
              <a:rPr lang="nl-NL" b="0" i="0" dirty="0">
                <a:solidFill>
                  <a:srgbClr val="000000"/>
                </a:solidFill>
                <a:effectLst/>
                <a:latin typeface="Times New Roman" panose="02020603050405020304" pitchFamily="18" charset="0"/>
              </a:rPr>
              <a:t>Dark </a:t>
            </a:r>
            <a:r>
              <a:rPr lang="nl-NL" b="0" i="0" dirty="0" err="1">
                <a:solidFill>
                  <a:srgbClr val="000000"/>
                </a:solidFill>
                <a:effectLst/>
                <a:latin typeface="Times New Roman" panose="02020603050405020304" pitchFamily="18" charset="0"/>
              </a:rPr>
              <a:t>pattern</a:t>
            </a:r>
            <a:r>
              <a:rPr lang="nl-NL" b="0" i="0" dirty="0">
                <a:solidFill>
                  <a:srgbClr val="000000"/>
                </a:solidFill>
                <a:effectLst/>
                <a:latin typeface="Times New Roman" panose="02020603050405020304" pitchFamily="18" charset="0"/>
              </a:rPr>
              <a:t>:</a:t>
            </a:r>
          </a:p>
          <a:p>
            <a:endParaRPr lang="nl-NL" b="0" i="0" dirty="0">
              <a:solidFill>
                <a:srgbClr val="000000"/>
              </a:solidFill>
              <a:effectLst/>
              <a:latin typeface="Times New Roman" panose="02020603050405020304" pitchFamily="18" charset="0"/>
            </a:endParaRPr>
          </a:p>
          <a:p>
            <a:r>
              <a:rPr lang="nl-NL" b="0" i="0" dirty="0">
                <a:solidFill>
                  <a:srgbClr val="000000"/>
                </a:solidFill>
                <a:effectLst/>
                <a:latin typeface="Times New Roman" panose="02020603050405020304" pitchFamily="18" charset="0"/>
              </a:rPr>
              <a:t>‘Dark </a:t>
            </a:r>
            <a:r>
              <a:rPr lang="nl-NL" b="0" i="0" dirty="0" err="1">
                <a:solidFill>
                  <a:srgbClr val="000000"/>
                </a:solidFill>
                <a:effectLst/>
                <a:latin typeface="Times New Roman" panose="02020603050405020304" pitchFamily="18" charset="0"/>
              </a:rPr>
              <a:t>patterns</a:t>
            </a:r>
            <a:r>
              <a:rPr lang="nl-NL" b="0" i="0" dirty="0">
                <a:solidFill>
                  <a:srgbClr val="000000"/>
                </a:solidFill>
                <a:effectLst/>
                <a:latin typeface="Times New Roman" panose="02020603050405020304" pitchFamily="18" charset="0"/>
              </a:rPr>
              <a:t> on online interfaces of online platforms are </a:t>
            </a:r>
            <a:r>
              <a:rPr lang="nl-NL" b="0" i="0" dirty="0" err="1">
                <a:solidFill>
                  <a:srgbClr val="000000"/>
                </a:solidFill>
                <a:effectLst/>
                <a:latin typeface="Times New Roman" panose="02020603050405020304" pitchFamily="18" charset="0"/>
              </a:rPr>
              <a:t>practices</a:t>
            </a:r>
            <a:r>
              <a:rPr lang="nl-NL" b="0" i="0" dirty="0">
                <a:solidFill>
                  <a:srgbClr val="000000"/>
                </a:solidFill>
                <a:effectLst/>
                <a:latin typeface="Times New Roman" panose="02020603050405020304" pitchFamily="18" charset="0"/>
              </a:rPr>
              <a:t> </a:t>
            </a:r>
            <a:r>
              <a:rPr lang="nl-NL" b="0" i="0" dirty="0" err="1">
                <a:solidFill>
                  <a:srgbClr val="000000"/>
                </a:solidFill>
                <a:effectLst/>
                <a:latin typeface="Times New Roman" panose="02020603050405020304" pitchFamily="18" charset="0"/>
              </a:rPr>
              <a:t>that</a:t>
            </a:r>
            <a:r>
              <a:rPr lang="nl-NL" b="0" i="0" dirty="0">
                <a:solidFill>
                  <a:srgbClr val="000000"/>
                </a:solidFill>
                <a:effectLst/>
                <a:latin typeface="Times New Roman" panose="02020603050405020304" pitchFamily="18" charset="0"/>
              </a:rPr>
              <a:t> </a:t>
            </a:r>
            <a:r>
              <a:rPr lang="nl-NL" b="0" i="0" dirty="0" err="1">
                <a:solidFill>
                  <a:srgbClr val="000000"/>
                </a:solidFill>
                <a:effectLst/>
                <a:latin typeface="Times New Roman" panose="02020603050405020304" pitchFamily="18" charset="0"/>
              </a:rPr>
              <a:t>materially</a:t>
            </a:r>
            <a:r>
              <a:rPr lang="nl-NL" b="0" i="0" dirty="0">
                <a:solidFill>
                  <a:srgbClr val="000000"/>
                </a:solidFill>
                <a:effectLst/>
                <a:latin typeface="Times New Roman" panose="02020603050405020304" pitchFamily="18" charset="0"/>
              </a:rPr>
              <a:t> </a:t>
            </a:r>
            <a:r>
              <a:rPr lang="nl-NL" b="0" i="0" dirty="0" err="1">
                <a:solidFill>
                  <a:srgbClr val="000000"/>
                </a:solidFill>
                <a:effectLst/>
                <a:latin typeface="Times New Roman" panose="02020603050405020304" pitchFamily="18" charset="0"/>
              </a:rPr>
              <a:t>distort</a:t>
            </a:r>
            <a:r>
              <a:rPr lang="nl-NL" b="0" i="0" dirty="0">
                <a:solidFill>
                  <a:srgbClr val="000000"/>
                </a:solidFill>
                <a:effectLst/>
                <a:latin typeface="Times New Roman" panose="02020603050405020304" pitchFamily="18" charset="0"/>
              </a:rPr>
              <a:t> or </a:t>
            </a:r>
            <a:r>
              <a:rPr lang="nl-NL" b="0" i="0" dirty="0" err="1">
                <a:solidFill>
                  <a:srgbClr val="000000"/>
                </a:solidFill>
                <a:effectLst/>
                <a:latin typeface="Times New Roman" panose="02020603050405020304" pitchFamily="18" charset="0"/>
              </a:rPr>
              <a:t>impair</a:t>
            </a:r>
            <a:r>
              <a:rPr lang="nl-NL" b="0" i="0" dirty="0">
                <a:solidFill>
                  <a:srgbClr val="000000"/>
                </a:solidFill>
                <a:effectLst/>
                <a:latin typeface="Times New Roman" panose="02020603050405020304" pitchFamily="18" charset="0"/>
              </a:rPr>
              <a:t>, </a:t>
            </a:r>
            <a:r>
              <a:rPr lang="nl-NL" b="0" i="0" dirty="0" err="1">
                <a:solidFill>
                  <a:srgbClr val="000000"/>
                </a:solidFill>
                <a:effectLst/>
                <a:latin typeface="Times New Roman" panose="02020603050405020304" pitchFamily="18" charset="0"/>
              </a:rPr>
              <a:t>either</a:t>
            </a:r>
            <a:r>
              <a:rPr lang="nl-NL" b="0" i="0" dirty="0">
                <a:solidFill>
                  <a:srgbClr val="000000"/>
                </a:solidFill>
                <a:effectLst/>
                <a:latin typeface="Times New Roman" panose="02020603050405020304" pitchFamily="18" charset="0"/>
              </a:rPr>
              <a:t> on </a:t>
            </a:r>
            <a:r>
              <a:rPr lang="nl-NL" b="0" i="0" dirty="0" err="1">
                <a:solidFill>
                  <a:srgbClr val="000000"/>
                </a:solidFill>
                <a:effectLst/>
                <a:latin typeface="Times New Roman" panose="02020603050405020304" pitchFamily="18" charset="0"/>
              </a:rPr>
              <a:t>purpose</a:t>
            </a:r>
            <a:r>
              <a:rPr lang="nl-NL" b="0" i="0" dirty="0">
                <a:solidFill>
                  <a:srgbClr val="000000"/>
                </a:solidFill>
                <a:effectLst/>
                <a:latin typeface="Times New Roman" panose="02020603050405020304" pitchFamily="18" charset="0"/>
              </a:rPr>
              <a:t> or in effect, </a:t>
            </a:r>
            <a:r>
              <a:rPr lang="nl-NL" b="0" i="0" dirty="0" err="1">
                <a:solidFill>
                  <a:srgbClr val="000000"/>
                </a:solidFill>
                <a:effectLst/>
                <a:latin typeface="Times New Roman" panose="02020603050405020304" pitchFamily="18" charset="0"/>
              </a:rPr>
              <a:t>the</a:t>
            </a:r>
            <a:r>
              <a:rPr lang="nl-NL" b="0" i="0" dirty="0">
                <a:solidFill>
                  <a:srgbClr val="000000"/>
                </a:solidFill>
                <a:effectLst/>
                <a:latin typeface="Times New Roman" panose="02020603050405020304" pitchFamily="18" charset="0"/>
              </a:rPr>
              <a:t> </a:t>
            </a:r>
            <a:r>
              <a:rPr lang="nl-NL" b="0" i="0" dirty="0" err="1">
                <a:solidFill>
                  <a:srgbClr val="000000"/>
                </a:solidFill>
                <a:effectLst/>
                <a:latin typeface="Times New Roman" panose="02020603050405020304" pitchFamily="18" charset="0"/>
              </a:rPr>
              <a:t>ability</a:t>
            </a:r>
            <a:r>
              <a:rPr lang="nl-NL" b="0" i="0" dirty="0">
                <a:solidFill>
                  <a:srgbClr val="000000"/>
                </a:solidFill>
                <a:effectLst/>
                <a:latin typeface="Times New Roman" panose="02020603050405020304" pitchFamily="18" charset="0"/>
              </a:rPr>
              <a:t> of </a:t>
            </a:r>
            <a:r>
              <a:rPr lang="nl-NL" b="0" i="0" dirty="0" err="1">
                <a:solidFill>
                  <a:srgbClr val="000000"/>
                </a:solidFill>
                <a:effectLst/>
                <a:latin typeface="Times New Roman" panose="02020603050405020304" pitchFamily="18" charset="0"/>
              </a:rPr>
              <a:t>recipients</a:t>
            </a:r>
            <a:r>
              <a:rPr lang="nl-NL" b="0" i="0" dirty="0">
                <a:solidFill>
                  <a:srgbClr val="000000"/>
                </a:solidFill>
                <a:effectLst/>
                <a:latin typeface="Times New Roman" panose="02020603050405020304" pitchFamily="18" charset="0"/>
              </a:rPr>
              <a:t> of </a:t>
            </a:r>
            <a:r>
              <a:rPr lang="nl-NL" b="0" i="0" dirty="0" err="1">
                <a:solidFill>
                  <a:srgbClr val="000000"/>
                </a:solidFill>
                <a:effectLst/>
                <a:latin typeface="Times New Roman" panose="02020603050405020304" pitchFamily="18" charset="0"/>
              </a:rPr>
              <a:t>the</a:t>
            </a:r>
            <a:r>
              <a:rPr lang="nl-NL" b="0" i="0" dirty="0">
                <a:solidFill>
                  <a:srgbClr val="000000"/>
                </a:solidFill>
                <a:effectLst/>
                <a:latin typeface="Times New Roman" panose="02020603050405020304" pitchFamily="18" charset="0"/>
              </a:rPr>
              <a:t> service </a:t>
            </a:r>
            <a:r>
              <a:rPr lang="nl-NL" b="0" i="0" dirty="0" err="1">
                <a:solidFill>
                  <a:srgbClr val="000000"/>
                </a:solidFill>
                <a:effectLst/>
                <a:latin typeface="Times New Roman" panose="02020603050405020304" pitchFamily="18" charset="0"/>
              </a:rPr>
              <a:t>to</a:t>
            </a:r>
            <a:r>
              <a:rPr lang="nl-NL" b="0" i="0" dirty="0">
                <a:solidFill>
                  <a:srgbClr val="000000"/>
                </a:solidFill>
                <a:effectLst/>
                <a:latin typeface="Times New Roman" panose="02020603050405020304" pitchFamily="18" charset="0"/>
              </a:rPr>
              <a:t> make </a:t>
            </a:r>
            <a:r>
              <a:rPr lang="nl-NL" b="0" i="0" dirty="0" err="1">
                <a:solidFill>
                  <a:srgbClr val="000000"/>
                </a:solidFill>
                <a:effectLst/>
                <a:latin typeface="Times New Roman" panose="02020603050405020304" pitchFamily="18" charset="0"/>
              </a:rPr>
              <a:t>autonomous</a:t>
            </a:r>
            <a:r>
              <a:rPr lang="nl-NL" b="0" i="0" dirty="0">
                <a:solidFill>
                  <a:srgbClr val="000000"/>
                </a:solidFill>
                <a:effectLst/>
                <a:latin typeface="Times New Roman" panose="02020603050405020304" pitchFamily="18" charset="0"/>
              </a:rPr>
              <a:t> </a:t>
            </a:r>
            <a:r>
              <a:rPr lang="nl-NL" b="0" i="0" dirty="0" err="1">
                <a:solidFill>
                  <a:srgbClr val="000000"/>
                </a:solidFill>
                <a:effectLst/>
                <a:latin typeface="Times New Roman" panose="02020603050405020304" pitchFamily="18" charset="0"/>
              </a:rPr>
              <a:t>and</a:t>
            </a:r>
            <a:r>
              <a:rPr lang="nl-NL" b="0" i="0" dirty="0">
                <a:solidFill>
                  <a:srgbClr val="000000"/>
                </a:solidFill>
                <a:effectLst/>
                <a:latin typeface="Times New Roman" panose="02020603050405020304" pitchFamily="18" charset="0"/>
              </a:rPr>
              <a:t> </a:t>
            </a:r>
            <a:r>
              <a:rPr lang="nl-NL" b="0" i="0" dirty="0" err="1">
                <a:solidFill>
                  <a:srgbClr val="000000"/>
                </a:solidFill>
                <a:effectLst/>
                <a:latin typeface="Times New Roman" panose="02020603050405020304" pitchFamily="18" charset="0"/>
              </a:rPr>
              <a:t>informed</a:t>
            </a:r>
            <a:r>
              <a:rPr lang="nl-NL" b="0" i="0" dirty="0">
                <a:solidFill>
                  <a:srgbClr val="000000"/>
                </a:solidFill>
                <a:effectLst/>
                <a:latin typeface="Times New Roman" panose="02020603050405020304" pitchFamily="18" charset="0"/>
              </a:rPr>
              <a:t> </a:t>
            </a:r>
            <a:r>
              <a:rPr lang="nl-NL" b="0" i="0" dirty="0" err="1">
                <a:solidFill>
                  <a:srgbClr val="000000"/>
                </a:solidFill>
                <a:effectLst/>
                <a:latin typeface="Times New Roman" panose="02020603050405020304" pitchFamily="18" charset="0"/>
              </a:rPr>
              <a:t>choices</a:t>
            </a:r>
            <a:r>
              <a:rPr lang="nl-NL" b="0" i="0" dirty="0">
                <a:solidFill>
                  <a:srgbClr val="000000"/>
                </a:solidFill>
                <a:effectLst/>
                <a:latin typeface="Times New Roman" panose="02020603050405020304" pitchFamily="18" charset="0"/>
              </a:rPr>
              <a:t> or </a:t>
            </a:r>
            <a:r>
              <a:rPr lang="nl-NL" b="0" i="0" dirty="0" err="1">
                <a:solidFill>
                  <a:srgbClr val="000000"/>
                </a:solidFill>
                <a:effectLst/>
                <a:latin typeface="Times New Roman" panose="02020603050405020304" pitchFamily="18" charset="0"/>
              </a:rPr>
              <a:t>decisions</a:t>
            </a:r>
            <a:r>
              <a:rPr lang="nl-NL" b="0" i="0" dirty="0">
                <a:solidFill>
                  <a:srgbClr val="000000"/>
                </a:solidFill>
                <a:effectLst/>
                <a:latin typeface="Times New Roman" panose="02020603050405020304" pitchFamily="18" charset="0"/>
              </a:rPr>
              <a:t>.’</a:t>
            </a:r>
          </a:p>
          <a:p>
            <a:endParaRPr lang="nl-NL" b="0" i="0" dirty="0">
              <a:solidFill>
                <a:srgbClr val="000000"/>
              </a:solidFill>
              <a:effectLst/>
              <a:latin typeface="Times New Roman" panose="02020603050405020304" pitchFamily="18" charset="0"/>
            </a:endParaRPr>
          </a:p>
          <a:p>
            <a:r>
              <a:rPr lang="nl-NL" noProof="0" dirty="0">
                <a:solidFill>
                  <a:srgbClr val="000000"/>
                </a:solidFill>
                <a:latin typeface="Times New Roman" panose="02020603050405020304" pitchFamily="18" charset="0"/>
              </a:rPr>
              <a:t>DSA, recital 67</a:t>
            </a:r>
            <a:endParaRPr lang="en-GB" noProof="0" dirty="0" err="1">
              <a:solidFill>
                <a:schemeClr val="bg2"/>
              </a:solidFill>
            </a:endParaRPr>
          </a:p>
        </p:txBody>
      </p:sp>
    </p:spTree>
    <p:extLst>
      <p:ext uri="{BB962C8B-B14F-4D97-AF65-F5344CB8AC3E}">
        <p14:creationId xmlns:p14="http://schemas.microsoft.com/office/powerpoint/2010/main" val="3248251333"/>
      </p:ext>
    </p:extLst>
  </p:cSld>
  <p:clrMapOvr>
    <a:masterClrMapping/>
  </p:clrMapOvr>
  <p:transition spd="slow">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3EFDA6-5A94-88ED-A514-767EF7326173}"/>
              </a:ext>
            </a:extLst>
          </p:cNvPr>
          <p:cNvSpPr>
            <a:spLocks noGrp="1"/>
          </p:cNvSpPr>
          <p:nvPr>
            <p:ph type="title"/>
          </p:nvPr>
        </p:nvSpPr>
        <p:spPr/>
        <p:txBody>
          <a:bodyPr/>
          <a:lstStyle/>
          <a:p>
            <a:r>
              <a:rPr lang="en-GB" dirty="0"/>
              <a:t>Freedom of expression: restrictions in T&amp;C</a:t>
            </a:r>
          </a:p>
        </p:txBody>
      </p:sp>
      <p:sp>
        <p:nvSpPr>
          <p:cNvPr id="3" name="Tijdelijke aanduiding voor verticale tekst 2">
            <a:extLst>
              <a:ext uri="{FF2B5EF4-FFF2-40B4-BE49-F238E27FC236}">
                <a16:creationId xmlns:a16="http://schemas.microsoft.com/office/drawing/2014/main" id="{624602B2-CCA3-5469-A6AE-254DE63113AA}"/>
              </a:ext>
            </a:extLst>
          </p:cNvPr>
          <p:cNvSpPr>
            <a:spLocks noGrp="1"/>
          </p:cNvSpPr>
          <p:nvPr>
            <p:ph type="body" orient="vert" idx="1"/>
          </p:nvPr>
        </p:nvSpPr>
        <p:spPr/>
        <p:txBody>
          <a:bodyPr>
            <a:normAutofit/>
          </a:bodyPr>
          <a:lstStyle/>
          <a:p>
            <a:r>
              <a:rPr lang="en-GB" sz="2000" dirty="0"/>
              <a:t>Restrictions to users’ freedom of expression in social media platforms’ terms and conditions</a:t>
            </a:r>
          </a:p>
          <a:p>
            <a:endParaRPr lang="en-GB" sz="2000" dirty="0"/>
          </a:p>
          <a:p>
            <a:pPr marL="180975" marR="0" lvl="0" indent="-180975" algn="l" defTabSz="914400" rtl="0" eaLnBrk="1" fontAlgn="auto" latinLnBrk="0" hangingPunct="1">
              <a:lnSpc>
                <a:spcPct val="90000"/>
              </a:lnSpc>
              <a:spcBef>
                <a:spcPts val="600"/>
              </a:spcBef>
              <a:spcAft>
                <a:spcPts val="600"/>
              </a:spcAft>
              <a:buClr>
                <a:srgbClr val="001158"/>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001158"/>
                </a:solidFill>
                <a:effectLst/>
                <a:uLnTx/>
                <a:uFillTx/>
                <a:latin typeface="Georgia"/>
                <a:ea typeface="+mn-ea"/>
                <a:cs typeface="+mn-cs"/>
              </a:rPr>
              <a:t>Art. 14(4) DSA – application and enforcement of restrictions to freedom of expression laid down in an </a:t>
            </a:r>
            <a:r>
              <a:rPr kumimoji="0" lang="en-US" sz="2000" b="0" i="0" u="sng" strike="noStrike" kern="1200" cap="none" spc="0" normalizeH="0" baseline="0" noProof="0" dirty="0">
                <a:ln>
                  <a:noFill/>
                </a:ln>
                <a:solidFill>
                  <a:srgbClr val="001158"/>
                </a:solidFill>
                <a:effectLst/>
                <a:uLnTx/>
                <a:uFillTx/>
                <a:latin typeface="Georgia"/>
                <a:ea typeface="+mn-ea"/>
                <a:cs typeface="+mn-cs"/>
              </a:rPr>
              <a:t>intermediary service’s</a:t>
            </a:r>
            <a:r>
              <a:rPr kumimoji="0" lang="en-US" sz="2000" b="0" i="0" u="none" strike="noStrike" kern="1200" cap="none" spc="0" normalizeH="0" baseline="0" noProof="0" dirty="0">
                <a:ln>
                  <a:noFill/>
                </a:ln>
                <a:solidFill>
                  <a:srgbClr val="001158"/>
                </a:solidFill>
                <a:effectLst/>
                <a:uLnTx/>
                <a:uFillTx/>
                <a:latin typeface="Georgia"/>
                <a:ea typeface="+mn-ea"/>
                <a:cs typeface="+mn-cs"/>
              </a:rPr>
              <a:t> T&amp;C</a:t>
            </a:r>
          </a:p>
          <a:p>
            <a:pPr marL="0" marR="0" lvl="0" indent="0" algn="l" defTabSz="914400" rtl="0" eaLnBrk="1" fontAlgn="auto" latinLnBrk="0" hangingPunct="1">
              <a:lnSpc>
                <a:spcPct val="90000"/>
              </a:lnSpc>
              <a:spcBef>
                <a:spcPts val="600"/>
              </a:spcBef>
              <a:spcAft>
                <a:spcPts val="600"/>
              </a:spcAft>
              <a:buClr>
                <a:srgbClr val="001158"/>
              </a:buClr>
              <a:buSzTx/>
              <a:buFont typeface="Arial" panose="020B0604020202020204" pitchFamily="34" charset="0"/>
              <a:buNone/>
              <a:tabLst/>
              <a:defRPr/>
            </a:pPr>
            <a:r>
              <a:rPr kumimoji="0" lang="en-US" sz="2000" b="0" i="0" u="none" strike="noStrike" kern="1200" cap="none" spc="0" normalizeH="0" baseline="0" noProof="0" dirty="0">
                <a:ln>
                  <a:noFill/>
                </a:ln>
                <a:solidFill>
                  <a:srgbClr val="001158"/>
                </a:solidFill>
                <a:effectLst/>
                <a:uLnTx/>
                <a:uFillTx/>
                <a:latin typeface="Georgia"/>
                <a:ea typeface="+mn-ea"/>
                <a:cs typeface="+mn-cs"/>
              </a:rPr>
              <a:t>	‘providers of intermediary services shall act in a diligent, objective and proportionate manner </a:t>
            </a:r>
            <a:br>
              <a:rPr kumimoji="0" lang="en-US" sz="2000" b="0" i="0" u="none" strike="noStrike" kern="1200" cap="none" spc="0" normalizeH="0" baseline="0" noProof="0" dirty="0">
                <a:ln>
                  <a:noFill/>
                </a:ln>
                <a:solidFill>
                  <a:srgbClr val="001158"/>
                </a:solidFill>
                <a:effectLst/>
                <a:uLnTx/>
                <a:uFillTx/>
                <a:latin typeface="Georgia"/>
                <a:ea typeface="+mn-ea"/>
                <a:cs typeface="+mn-cs"/>
              </a:rPr>
            </a:br>
            <a:r>
              <a:rPr kumimoji="0" lang="en-US" sz="2000" b="0" i="0" u="none" strike="noStrike" kern="1200" cap="none" spc="0" normalizeH="0" baseline="0" noProof="0" dirty="0">
                <a:ln>
                  <a:noFill/>
                </a:ln>
                <a:solidFill>
                  <a:srgbClr val="001158"/>
                </a:solidFill>
                <a:effectLst/>
                <a:uLnTx/>
                <a:uFillTx/>
                <a:latin typeface="Georgia"/>
                <a:ea typeface="+mn-ea"/>
                <a:cs typeface="+mn-cs"/>
              </a:rPr>
              <a:t>	in applying and enforcing the restrictions (…), </a:t>
            </a:r>
            <a:r>
              <a:rPr kumimoji="0" lang="en-US" sz="2000" b="0" i="0" u="none" strike="noStrike" kern="1200" cap="none" spc="0" normalizeH="0" baseline="0" noProof="0" dirty="0">
                <a:ln>
                  <a:noFill/>
                </a:ln>
                <a:solidFill>
                  <a:srgbClr val="001158"/>
                </a:solidFill>
                <a:effectLst/>
                <a:highlight>
                  <a:srgbClr val="FFFF00"/>
                </a:highlight>
                <a:uLnTx/>
                <a:uFillTx/>
                <a:latin typeface="Georgia"/>
                <a:ea typeface="+mn-ea"/>
                <a:cs typeface="+mn-cs"/>
              </a:rPr>
              <a:t>with due regard to the rights and legitimate</a:t>
            </a:r>
            <a:r>
              <a:rPr kumimoji="0" lang="en-US" sz="2000" b="0" i="0" u="none" strike="noStrike" kern="1200" cap="none" spc="0" normalizeH="0" baseline="0" noProof="0" dirty="0">
                <a:ln>
                  <a:noFill/>
                </a:ln>
                <a:solidFill>
                  <a:srgbClr val="001158"/>
                </a:solidFill>
                <a:effectLst/>
                <a:uLnTx/>
                <a:uFillTx/>
                <a:latin typeface="Georgia"/>
                <a:ea typeface="+mn-ea"/>
                <a:cs typeface="+mn-cs"/>
              </a:rPr>
              <a:t> </a:t>
            </a:r>
            <a:br>
              <a:rPr kumimoji="0" lang="en-US" sz="2000" b="0" i="0" u="none" strike="noStrike" kern="1200" cap="none" spc="0" normalizeH="0" baseline="0" noProof="0" dirty="0">
                <a:ln>
                  <a:noFill/>
                </a:ln>
                <a:solidFill>
                  <a:srgbClr val="001158"/>
                </a:solidFill>
                <a:effectLst/>
                <a:uLnTx/>
                <a:uFillTx/>
                <a:latin typeface="Georgia"/>
                <a:ea typeface="+mn-ea"/>
                <a:cs typeface="+mn-cs"/>
              </a:rPr>
            </a:br>
            <a:r>
              <a:rPr kumimoji="0" lang="en-US" sz="2000" b="0" i="0" u="none" strike="noStrike" kern="1200" cap="none" spc="0" normalizeH="0" baseline="0" noProof="0" dirty="0">
                <a:ln>
                  <a:noFill/>
                </a:ln>
                <a:solidFill>
                  <a:srgbClr val="001158"/>
                </a:solidFill>
                <a:effectLst/>
                <a:uLnTx/>
                <a:uFillTx/>
                <a:latin typeface="Georgia"/>
                <a:ea typeface="+mn-ea"/>
                <a:cs typeface="+mn-cs"/>
              </a:rPr>
              <a:t>	</a:t>
            </a:r>
            <a:r>
              <a:rPr kumimoji="0" lang="en-US" sz="2000" b="0" i="0" u="none" strike="noStrike" kern="1200" cap="none" spc="0" normalizeH="0" baseline="0" noProof="0" dirty="0">
                <a:ln>
                  <a:noFill/>
                </a:ln>
                <a:solidFill>
                  <a:srgbClr val="001158"/>
                </a:solidFill>
                <a:effectLst/>
                <a:highlight>
                  <a:srgbClr val="FFFF00"/>
                </a:highlight>
                <a:uLnTx/>
                <a:uFillTx/>
                <a:latin typeface="Georgia"/>
                <a:ea typeface="+mn-ea"/>
                <a:cs typeface="+mn-cs"/>
              </a:rPr>
              <a:t>interests of all parties involved, including the fundamental rights of the recipient of the</a:t>
            </a:r>
            <a:r>
              <a:rPr kumimoji="0" lang="en-US" sz="2000" b="0" i="0" u="none" strike="noStrike" kern="1200" cap="none" spc="0" normalizeH="0" baseline="0" noProof="0" dirty="0">
                <a:ln>
                  <a:noFill/>
                </a:ln>
                <a:solidFill>
                  <a:srgbClr val="001158"/>
                </a:solidFill>
                <a:effectLst/>
                <a:uLnTx/>
                <a:uFillTx/>
                <a:latin typeface="Georgia"/>
                <a:ea typeface="+mn-ea"/>
                <a:cs typeface="+mn-cs"/>
              </a:rPr>
              <a:t> </a:t>
            </a:r>
            <a:br>
              <a:rPr kumimoji="0" lang="en-US" sz="2000" b="0" i="0" u="none" strike="noStrike" kern="1200" cap="none" spc="0" normalizeH="0" baseline="0" noProof="0" dirty="0">
                <a:ln>
                  <a:noFill/>
                </a:ln>
                <a:solidFill>
                  <a:srgbClr val="001158"/>
                </a:solidFill>
                <a:effectLst/>
                <a:uLnTx/>
                <a:uFillTx/>
                <a:latin typeface="Georgia"/>
                <a:ea typeface="+mn-ea"/>
                <a:cs typeface="+mn-cs"/>
              </a:rPr>
            </a:br>
            <a:r>
              <a:rPr kumimoji="0" lang="en-US" sz="2000" b="0" i="0" u="none" strike="noStrike" kern="1200" cap="none" spc="0" normalizeH="0" baseline="0" noProof="0" dirty="0">
                <a:ln>
                  <a:noFill/>
                </a:ln>
                <a:solidFill>
                  <a:srgbClr val="001158"/>
                </a:solidFill>
                <a:effectLst/>
                <a:uLnTx/>
                <a:uFillTx/>
                <a:latin typeface="Georgia"/>
                <a:ea typeface="+mn-ea"/>
                <a:cs typeface="+mn-cs"/>
              </a:rPr>
              <a:t>	</a:t>
            </a:r>
            <a:r>
              <a:rPr kumimoji="0" lang="en-US" sz="2000" b="0" i="0" u="none" strike="noStrike" kern="1200" cap="none" spc="0" normalizeH="0" baseline="0" noProof="0" dirty="0">
                <a:ln>
                  <a:noFill/>
                </a:ln>
                <a:solidFill>
                  <a:srgbClr val="001158"/>
                </a:solidFill>
                <a:effectLst/>
                <a:highlight>
                  <a:srgbClr val="FFFF00"/>
                </a:highlight>
                <a:uLnTx/>
                <a:uFillTx/>
                <a:latin typeface="Georgia"/>
                <a:ea typeface="+mn-ea"/>
                <a:cs typeface="+mn-cs"/>
              </a:rPr>
              <a:t>service, such as the freedom of expression, freedom and pluralism of the media, and other</a:t>
            </a:r>
            <a:r>
              <a:rPr kumimoji="0" lang="en-US" sz="2000" b="0" i="0" u="none" strike="noStrike" kern="1200" cap="none" spc="0" normalizeH="0" baseline="0" noProof="0" dirty="0">
                <a:ln>
                  <a:noFill/>
                </a:ln>
                <a:solidFill>
                  <a:srgbClr val="001158"/>
                </a:solidFill>
                <a:effectLst/>
                <a:uLnTx/>
                <a:uFillTx/>
                <a:latin typeface="Georgia"/>
                <a:ea typeface="+mn-ea"/>
                <a:cs typeface="+mn-cs"/>
              </a:rPr>
              <a:t> </a:t>
            </a:r>
            <a:br>
              <a:rPr kumimoji="0" lang="en-US" sz="2000" b="0" i="0" u="none" strike="noStrike" kern="1200" cap="none" spc="0" normalizeH="0" baseline="0" noProof="0" dirty="0">
                <a:ln>
                  <a:noFill/>
                </a:ln>
                <a:solidFill>
                  <a:srgbClr val="001158"/>
                </a:solidFill>
                <a:effectLst/>
                <a:uLnTx/>
                <a:uFillTx/>
                <a:latin typeface="Georgia"/>
                <a:ea typeface="+mn-ea"/>
                <a:cs typeface="+mn-cs"/>
              </a:rPr>
            </a:br>
            <a:r>
              <a:rPr kumimoji="0" lang="en-US" sz="2000" b="0" i="0" u="none" strike="noStrike" kern="1200" cap="none" spc="0" normalizeH="0" baseline="0" noProof="0" dirty="0">
                <a:ln>
                  <a:noFill/>
                </a:ln>
                <a:solidFill>
                  <a:srgbClr val="001158"/>
                </a:solidFill>
                <a:effectLst/>
                <a:uLnTx/>
                <a:uFillTx/>
                <a:latin typeface="Georgia"/>
                <a:ea typeface="+mn-ea"/>
                <a:cs typeface="+mn-cs"/>
              </a:rPr>
              <a:t>	</a:t>
            </a:r>
            <a:r>
              <a:rPr kumimoji="0" lang="en-US" sz="2000" b="0" i="0" u="none" strike="noStrike" kern="1200" cap="none" spc="0" normalizeH="0" baseline="0" noProof="0" dirty="0">
                <a:ln>
                  <a:noFill/>
                </a:ln>
                <a:solidFill>
                  <a:srgbClr val="001158"/>
                </a:solidFill>
                <a:effectLst/>
                <a:highlight>
                  <a:srgbClr val="FFFF00"/>
                </a:highlight>
                <a:uLnTx/>
                <a:uFillTx/>
                <a:latin typeface="Georgia"/>
                <a:ea typeface="+mn-ea"/>
                <a:cs typeface="+mn-cs"/>
              </a:rPr>
              <a:t>fundamental rights and freedoms as enshrined in the Charter.’</a:t>
            </a:r>
          </a:p>
          <a:p>
            <a:pPr marL="0" indent="0">
              <a:buNone/>
            </a:pPr>
            <a:endParaRPr lang="en-GB" sz="2000" dirty="0"/>
          </a:p>
          <a:p>
            <a:pPr marL="0" indent="0">
              <a:buNone/>
            </a:pPr>
            <a:r>
              <a:rPr lang="en-GB" sz="2000" dirty="0"/>
              <a:t>But: private regulation and enforcement can be risky…</a:t>
            </a:r>
          </a:p>
        </p:txBody>
      </p:sp>
      <p:sp>
        <p:nvSpPr>
          <p:cNvPr id="5" name="Tijdelijke aanduiding voor dianummer 4">
            <a:extLst>
              <a:ext uri="{FF2B5EF4-FFF2-40B4-BE49-F238E27FC236}">
                <a16:creationId xmlns:a16="http://schemas.microsoft.com/office/drawing/2014/main" id="{45A663AE-1F0B-886A-31D1-229D516D44D4}"/>
              </a:ext>
            </a:extLst>
          </p:cNvPr>
          <p:cNvSpPr>
            <a:spLocks noGrp="1"/>
          </p:cNvSpPr>
          <p:nvPr>
            <p:ph type="sldNum" sz="quarter" idx="4"/>
          </p:nvPr>
        </p:nvSpPr>
        <p:spPr/>
        <p:txBody>
          <a:bodyPr/>
          <a:lstStyle/>
          <a:p>
            <a:fld id="{5EE7099E-8998-4851-915A-4F4831808297}" type="slidenum">
              <a:rPr lang="nl-NL" smtClean="0"/>
              <a:pPr/>
              <a:t>16</a:t>
            </a:fld>
            <a:endParaRPr lang="nl-NL"/>
          </a:p>
        </p:txBody>
      </p:sp>
    </p:spTree>
    <p:extLst>
      <p:ext uri="{BB962C8B-B14F-4D97-AF65-F5344CB8AC3E}">
        <p14:creationId xmlns:p14="http://schemas.microsoft.com/office/powerpoint/2010/main" val="3911314806"/>
      </p:ext>
    </p:extLst>
  </p:cSld>
  <p:clrMapOvr>
    <a:masterClrMapping/>
  </p:clrMapOvr>
  <p:transition spd="slow">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DDF670-7770-C3B3-03AC-F86531FD36CF}"/>
              </a:ext>
            </a:extLst>
          </p:cNvPr>
          <p:cNvSpPr>
            <a:spLocks noGrp="1"/>
          </p:cNvSpPr>
          <p:nvPr>
            <p:ph type="title"/>
          </p:nvPr>
        </p:nvSpPr>
        <p:spPr/>
        <p:txBody>
          <a:bodyPr/>
          <a:lstStyle/>
          <a:p>
            <a:r>
              <a:rPr lang="en-GB" dirty="0"/>
              <a:t>Freedom of expression (cont.)</a:t>
            </a:r>
          </a:p>
        </p:txBody>
      </p:sp>
      <p:sp>
        <p:nvSpPr>
          <p:cNvPr id="3" name="Tijdelijke aanduiding voor verticale tekst 2">
            <a:extLst>
              <a:ext uri="{FF2B5EF4-FFF2-40B4-BE49-F238E27FC236}">
                <a16:creationId xmlns:a16="http://schemas.microsoft.com/office/drawing/2014/main" id="{42DD068B-BC55-56C4-DD61-313D5BB4FAA7}"/>
              </a:ext>
            </a:extLst>
          </p:cNvPr>
          <p:cNvSpPr>
            <a:spLocks noGrp="1"/>
          </p:cNvSpPr>
          <p:nvPr>
            <p:ph type="body" orient="vert" idx="1"/>
          </p:nvPr>
        </p:nvSpPr>
        <p:spPr/>
        <p:txBody>
          <a:bodyPr>
            <a:normAutofit/>
          </a:bodyPr>
          <a:lstStyle/>
          <a:p>
            <a:r>
              <a:rPr lang="en-GB" sz="2000" dirty="0"/>
              <a:t>National courts are searching for solutions: extending the application of the UCTD and the UCPD to cases involving contractual restrictions on the freedom of expression</a:t>
            </a:r>
          </a:p>
          <a:p>
            <a:pPr marL="0" indent="0">
              <a:buNone/>
            </a:pPr>
            <a:r>
              <a:rPr lang="en-GB" sz="2000" dirty="0"/>
              <a:t>	</a:t>
            </a:r>
            <a:r>
              <a:rPr lang="en-GB" dirty="0" err="1"/>
              <a:t>Bundesgerichtshof</a:t>
            </a:r>
            <a:r>
              <a:rPr lang="en-GB" dirty="0"/>
              <a:t> (BGH), 29 July 2021, III ZR 179/20 and III ZR 192/20</a:t>
            </a:r>
          </a:p>
          <a:p>
            <a:pPr marL="0" indent="0">
              <a:buNone/>
            </a:pPr>
            <a:r>
              <a:rPr lang="en-GB" dirty="0"/>
              <a:t>	Italian Administrative Court of Appeal (Lazio), 10 January 2020, no. 261</a:t>
            </a:r>
          </a:p>
          <a:p>
            <a:endParaRPr lang="en-GB" sz="2000" dirty="0"/>
          </a:p>
          <a:p>
            <a:r>
              <a:rPr lang="en-GB" sz="2000" dirty="0"/>
              <a:t>Also at the European level, an opening to extend the application of consumer and competition law to issues of data protection, as long as the claim is related to infringements of economic interests</a:t>
            </a:r>
          </a:p>
          <a:p>
            <a:pPr marL="0" indent="0">
              <a:buNone/>
            </a:pPr>
            <a:r>
              <a:rPr lang="en-GB" dirty="0"/>
              <a:t>	 Case C-252/21 </a:t>
            </a:r>
            <a:r>
              <a:rPr lang="en-GB" i="1" dirty="0"/>
              <a:t>Meta Platforms Inc v. </a:t>
            </a:r>
            <a:r>
              <a:rPr lang="en-GB" i="1" dirty="0" err="1"/>
              <a:t>Bundeskartellamt</a:t>
            </a:r>
            <a:r>
              <a:rPr lang="en-GB" dirty="0"/>
              <a:t>, ECLI:EU:C:2023:537</a:t>
            </a:r>
          </a:p>
          <a:p>
            <a:pPr marL="0" indent="0">
              <a:buNone/>
            </a:pPr>
            <a:endParaRPr lang="en-GB" sz="2000" dirty="0"/>
          </a:p>
          <a:p>
            <a:pPr marL="0" indent="0">
              <a:buNone/>
            </a:pPr>
            <a:endParaRPr lang="en-GB" sz="2000" dirty="0"/>
          </a:p>
          <a:p>
            <a:pPr marL="0" indent="0">
              <a:buNone/>
            </a:pPr>
            <a:r>
              <a:rPr lang="en-GB" sz="2000" dirty="0"/>
              <a:t>Could the EU Charter of Fundamental Rights be a catalyst for further</a:t>
            </a:r>
            <a:br>
              <a:rPr lang="en-GB" sz="2000" dirty="0"/>
            </a:br>
            <a:r>
              <a:rPr lang="en-GB" sz="2000" dirty="0"/>
              <a:t>developments?</a:t>
            </a:r>
          </a:p>
        </p:txBody>
      </p:sp>
      <p:sp>
        <p:nvSpPr>
          <p:cNvPr id="4" name="Tijdelijke aanduiding voor dianummer 3">
            <a:extLst>
              <a:ext uri="{FF2B5EF4-FFF2-40B4-BE49-F238E27FC236}">
                <a16:creationId xmlns:a16="http://schemas.microsoft.com/office/drawing/2014/main" id="{51AD2FBA-0428-8A77-91A4-1EC374C6F4F8}"/>
              </a:ext>
            </a:extLst>
          </p:cNvPr>
          <p:cNvSpPr>
            <a:spLocks noGrp="1"/>
          </p:cNvSpPr>
          <p:nvPr>
            <p:ph type="sldNum" sz="quarter" idx="4"/>
          </p:nvPr>
        </p:nvSpPr>
        <p:spPr/>
        <p:txBody>
          <a:bodyPr/>
          <a:lstStyle/>
          <a:p>
            <a:fld id="{5EE7099E-8998-4851-915A-4F4831808297}" type="slidenum">
              <a:rPr lang="nl-NL" smtClean="0"/>
              <a:pPr/>
              <a:t>17</a:t>
            </a:fld>
            <a:endParaRPr lang="nl-NL"/>
          </a:p>
        </p:txBody>
      </p:sp>
      <p:pic>
        <p:nvPicPr>
          <p:cNvPr id="7170" name="Picture 2" descr="Supreme court concept illustration">
            <a:extLst>
              <a:ext uri="{FF2B5EF4-FFF2-40B4-BE49-F238E27FC236}">
                <a16:creationId xmlns:a16="http://schemas.microsoft.com/office/drawing/2014/main" id="{3E0EB7B9-E180-57D7-18AD-F8D626DF90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58118" y="4221088"/>
            <a:ext cx="2894117" cy="1927870"/>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F9EF2EFD-1790-E488-F060-CB8BEAD6F4E0}"/>
              </a:ext>
            </a:extLst>
          </p:cNvPr>
          <p:cNvSpPr txBox="1"/>
          <p:nvPr/>
        </p:nvSpPr>
        <p:spPr>
          <a:xfrm>
            <a:off x="9987607" y="6048672"/>
            <a:ext cx="1806078" cy="341884"/>
          </a:xfrm>
          <a:prstGeom prst="rect">
            <a:avLst/>
          </a:prstGeom>
          <a:noFill/>
        </p:spPr>
        <p:txBody>
          <a:bodyPr wrap="square" lIns="108000" tIns="108000" rIns="108000" bIns="108000" rtlCol="0">
            <a:noAutofit/>
          </a:bodyPr>
          <a:lstStyle/>
          <a:p>
            <a:r>
              <a:rPr lang="en-GB" sz="1200" dirty="0">
                <a:solidFill>
                  <a:schemeClr val="bg2"/>
                </a:solidFill>
              </a:rPr>
              <a:t>Image by </a:t>
            </a:r>
            <a:r>
              <a:rPr lang="en-GB" sz="1200" dirty="0" err="1">
                <a:solidFill>
                  <a:schemeClr val="bg2"/>
                </a:solidFill>
              </a:rPr>
              <a:t>freepik.com</a:t>
            </a:r>
            <a:r>
              <a:rPr lang="en-GB" sz="1200" dirty="0">
                <a:solidFill>
                  <a:schemeClr val="bg2"/>
                </a:solidFill>
              </a:rPr>
              <a:t>.</a:t>
            </a:r>
            <a:endParaRPr lang="en-GB" sz="1200" noProof="0" dirty="0" err="1">
              <a:solidFill>
                <a:schemeClr val="bg2"/>
              </a:solidFill>
            </a:endParaRPr>
          </a:p>
        </p:txBody>
      </p:sp>
    </p:spTree>
    <p:extLst>
      <p:ext uri="{BB962C8B-B14F-4D97-AF65-F5344CB8AC3E}">
        <p14:creationId xmlns:p14="http://schemas.microsoft.com/office/powerpoint/2010/main" val="281436628"/>
      </p:ext>
    </p:extLst>
  </p:cSld>
  <p:clrMapOvr>
    <a:masterClrMapping/>
  </p:clrMapOvr>
  <p:transition spd="slow">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9AB9E8AF-3256-E0FE-6A2F-81B0A1111C9B}"/>
              </a:ext>
            </a:extLst>
          </p:cNvPr>
          <p:cNvSpPr>
            <a:spLocks noGrp="1"/>
          </p:cNvSpPr>
          <p:nvPr>
            <p:ph type="title"/>
          </p:nvPr>
        </p:nvSpPr>
        <p:spPr/>
        <p:txBody>
          <a:bodyPr/>
          <a:lstStyle/>
          <a:p>
            <a:r>
              <a:rPr lang="en-GB" dirty="0"/>
              <a:t>Remuneration for content creation</a:t>
            </a:r>
            <a:endParaRPr lang="nl-NL" dirty="0"/>
          </a:p>
        </p:txBody>
      </p:sp>
      <p:sp>
        <p:nvSpPr>
          <p:cNvPr id="5" name="Tijdelijke aanduiding voor dianummer 4">
            <a:extLst>
              <a:ext uri="{FF2B5EF4-FFF2-40B4-BE49-F238E27FC236}">
                <a16:creationId xmlns:a16="http://schemas.microsoft.com/office/drawing/2014/main" id="{6AAAD042-66C1-B331-1099-8C8884AE2D16}"/>
              </a:ext>
            </a:extLst>
          </p:cNvPr>
          <p:cNvSpPr>
            <a:spLocks noGrp="1"/>
          </p:cNvSpPr>
          <p:nvPr>
            <p:ph type="sldNum" sz="quarter" idx="4"/>
          </p:nvPr>
        </p:nvSpPr>
        <p:spPr/>
        <p:txBody>
          <a:bodyPr/>
          <a:lstStyle/>
          <a:p>
            <a:fld id="{5EE7099E-8998-4851-915A-4F4831808297}" type="slidenum">
              <a:rPr lang="nl-NL" smtClean="0"/>
              <a:pPr/>
              <a:t>18</a:t>
            </a:fld>
            <a:endParaRPr lang="nl-NL"/>
          </a:p>
        </p:txBody>
      </p:sp>
      <p:sp>
        <p:nvSpPr>
          <p:cNvPr id="4" name="Tekstvak 3">
            <a:extLst>
              <a:ext uri="{FF2B5EF4-FFF2-40B4-BE49-F238E27FC236}">
                <a16:creationId xmlns:a16="http://schemas.microsoft.com/office/drawing/2014/main" id="{53220F52-E12C-B08B-A937-0A10ABB49C79}"/>
              </a:ext>
            </a:extLst>
          </p:cNvPr>
          <p:cNvSpPr txBox="1"/>
          <p:nvPr/>
        </p:nvSpPr>
        <p:spPr>
          <a:xfrm>
            <a:off x="988939" y="1325258"/>
            <a:ext cx="3888432" cy="2535790"/>
          </a:xfrm>
          <a:prstGeom prst="rect">
            <a:avLst/>
          </a:prstGeom>
          <a:noFill/>
        </p:spPr>
        <p:txBody>
          <a:bodyPr wrap="square" lIns="108000" tIns="108000" rIns="108000" bIns="108000" rtlCol="0">
            <a:noAutofit/>
          </a:bodyPr>
          <a:lstStyle/>
          <a:p>
            <a:r>
              <a:rPr lang="nl-NL" sz="3200" noProof="0" dirty="0" err="1">
                <a:solidFill>
                  <a:schemeClr val="bg2"/>
                </a:solidFill>
              </a:rPr>
              <a:t>Use</a:t>
            </a:r>
            <a:r>
              <a:rPr lang="nl-NL" sz="3200" noProof="0" dirty="0">
                <a:solidFill>
                  <a:schemeClr val="bg2"/>
                </a:solidFill>
              </a:rPr>
              <a:t> </a:t>
            </a:r>
            <a:r>
              <a:rPr lang="nl-NL" sz="3200" noProof="0" dirty="0" err="1">
                <a:solidFill>
                  <a:schemeClr val="bg2"/>
                </a:solidFill>
              </a:rPr>
              <a:t>value</a:t>
            </a:r>
            <a:endParaRPr lang="nl-NL" sz="3200" dirty="0">
              <a:solidFill>
                <a:schemeClr val="bg2"/>
              </a:solidFill>
            </a:endParaRPr>
          </a:p>
          <a:p>
            <a:endParaRPr lang="nl-NL" sz="2400" noProof="0" dirty="0">
              <a:solidFill>
                <a:schemeClr val="bg2"/>
              </a:solidFill>
            </a:endParaRPr>
          </a:p>
          <a:p>
            <a:r>
              <a:rPr lang="nl-NL" sz="2400" noProof="0" dirty="0" err="1">
                <a:solidFill>
                  <a:schemeClr val="bg2"/>
                </a:solidFill>
              </a:rPr>
              <a:t>qualitative</a:t>
            </a:r>
            <a:r>
              <a:rPr lang="nl-NL" sz="2400" noProof="0" dirty="0">
                <a:solidFill>
                  <a:schemeClr val="bg2"/>
                </a:solidFill>
              </a:rPr>
              <a:t> </a:t>
            </a:r>
            <a:r>
              <a:rPr lang="nl-NL" sz="2400" noProof="0" dirty="0" err="1">
                <a:solidFill>
                  <a:schemeClr val="bg2"/>
                </a:solidFill>
              </a:rPr>
              <a:t>value</a:t>
            </a:r>
            <a:r>
              <a:rPr lang="nl-NL" sz="2400" noProof="0" dirty="0">
                <a:solidFill>
                  <a:schemeClr val="bg2"/>
                </a:solidFill>
              </a:rPr>
              <a:t>, </a:t>
            </a:r>
            <a:r>
              <a:rPr lang="nl-NL" sz="2400" noProof="0" dirty="0" err="1">
                <a:solidFill>
                  <a:schemeClr val="bg2"/>
                </a:solidFill>
              </a:rPr>
              <a:t>the</a:t>
            </a:r>
            <a:r>
              <a:rPr lang="nl-NL" sz="2400" noProof="0" dirty="0">
                <a:solidFill>
                  <a:schemeClr val="bg2"/>
                </a:solidFill>
              </a:rPr>
              <a:t> </a:t>
            </a:r>
            <a:r>
              <a:rPr lang="nl-NL" sz="2400" noProof="0" dirty="0" err="1">
                <a:solidFill>
                  <a:schemeClr val="bg2"/>
                </a:solidFill>
              </a:rPr>
              <a:t>usefulness</a:t>
            </a:r>
            <a:r>
              <a:rPr lang="nl-NL" sz="2400" noProof="0" dirty="0">
                <a:solidFill>
                  <a:schemeClr val="bg2"/>
                </a:solidFill>
              </a:rPr>
              <a:t> of a commodity</a:t>
            </a:r>
          </a:p>
        </p:txBody>
      </p:sp>
      <p:sp>
        <p:nvSpPr>
          <p:cNvPr id="8" name="Tekstvak 7">
            <a:extLst>
              <a:ext uri="{FF2B5EF4-FFF2-40B4-BE49-F238E27FC236}">
                <a16:creationId xmlns:a16="http://schemas.microsoft.com/office/drawing/2014/main" id="{9D36406D-E768-FEE6-51FE-1F8702674BC8}"/>
              </a:ext>
            </a:extLst>
          </p:cNvPr>
          <p:cNvSpPr txBox="1"/>
          <p:nvPr/>
        </p:nvSpPr>
        <p:spPr>
          <a:xfrm>
            <a:off x="6819255" y="1325258"/>
            <a:ext cx="4104456" cy="2679806"/>
          </a:xfrm>
          <a:prstGeom prst="rect">
            <a:avLst/>
          </a:prstGeom>
          <a:noFill/>
        </p:spPr>
        <p:txBody>
          <a:bodyPr wrap="square" lIns="108000" tIns="108000" rIns="108000" bIns="108000" rtlCol="0">
            <a:noAutofit/>
          </a:bodyPr>
          <a:lstStyle/>
          <a:p>
            <a:r>
              <a:rPr lang="nl-NL" sz="3200" noProof="0" dirty="0">
                <a:solidFill>
                  <a:schemeClr val="bg2"/>
                </a:solidFill>
              </a:rPr>
              <a:t>Exchange </a:t>
            </a:r>
            <a:r>
              <a:rPr lang="nl-NL" sz="3200" noProof="0" dirty="0" err="1">
                <a:solidFill>
                  <a:schemeClr val="bg2"/>
                </a:solidFill>
              </a:rPr>
              <a:t>value</a:t>
            </a:r>
            <a:endParaRPr lang="nl-NL" sz="3200" noProof="0" dirty="0">
              <a:solidFill>
                <a:schemeClr val="bg2"/>
              </a:solidFill>
            </a:endParaRPr>
          </a:p>
          <a:p>
            <a:endParaRPr lang="nl-NL" sz="2400" dirty="0">
              <a:solidFill>
                <a:schemeClr val="bg2"/>
              </a:solidFill>
            </a:endParaRPr>
          </a:p>
          <a:p>
            <a:r>
              <a:rPr lang="nl-NL" sz="2400" dirty="0">
                <a:solidFill>
                  <a:schemeClr val="bg2"/>
                </a:solidFill>
              </a:rPr>
              <a:t>q</a:t>
            </a:r>
            <a:r>
              <a:rPr lang="nl-NL" sz="2400" noProof="0" dirty="0" err="1">
                <a:solidFill>
                  <a:schemeClr val="bg2"/>
                </a:solidFill>
              </a:rPr>
              <a:t>uantitative</a:t>
            </a:r>
            <a:r>
              <a:rPr lang="nl-NL" sz="2400" noProof="0" dirty="0">
                <a:solidFill>
                  <a:schemeClr val="bg2"/>
                </a:solidFill>
              </a:rPr>
              <a:t> </a:t>
            </a:r>
            <a:r>
              <a:rPr lang="nl-NL" sz="2400" noProof="0" dirty="0" err="1">
                <a:solidFill>
                  <a:schemeClr val="bg2"/>
                </a:solidFill>
              </a:rPr>
              <a:t>value</a:t>
            </a:r>
            <a:r>
              <a:rPr lang="nl-NL" sz="2400" noProof="0" dirty="0">
                <a:solidFill>
                  <a:schemeClr val="bg2"/>
                </a:solidFill>
              </a:rPr>
              <a:t>, </a:t>
            </a:r>
            <a:r>
              <a:rPr lang="nl-NL" sz="2400" noProof="0" dirty="0" err="1">
                <a:solidFill>
                  <a:schemeClr val="bg2"/>
                </a:solidFill>
              </a:rPr>
              <a:t>the</a:t>
            </a:r>
            <a:r>
              <a:rPr lang="nl-NL" sz="2400" noProof="0" dirty="0">
                <a:solidFill>
                  <a:schemeClr val="bg2"/>
                </a:solidFill>
              </a:rPr>
              <a:t> </a:t>
            </a:r>
            <a:r>
              <a:rPr lang="nl-NL" sz="2400" noProof="0" dirty="0" err="1">
                <a:solidFill>
                  <a:schemeClr val="bg2"/>
                </a:solidFill>
              </a:rPr>
              <a:t>value</a:t>
            </a:r>
            <a:r>
              <a:rPr lang="nl-NL" sz="2400" noProof="0" dirty="0">
                <a:solidFill>
                  <a:schemeClr val="bg2"/>
                </a:solidFill>
              </a:rPr>
              <a:t> of a commodity on </a:t>
            </a:r>
            <a:r>
              <a:rPr lang="nl-NL" sz="2400" noProof="0" dirty="0" err="1">
                <a:solidFill>
                  <a:schemeClr val="bg2"/>
                </a:solidFill>
              </a:rPr>
              <a:t>the</a:t>
            </a:r>
            <a:r>
              <a:rPr lang="nl-NL" sz="2400" noProof="0" dirty="0">
                <a:solidFill>
                  <a:schemeClr val="bg2"/>
                </a:solidFill>
              </a:rPr>
              <a:t> market</a:t>
            </a:r>
          </a:p>
        </p:txBody>
      </p:sp>
      <p:pic>
        <p:nvPicPr>
          <p:cNvPr id="3078" name="Picture 6" descr="African-american woman getting social media likes Vector Image">
            <a:extLst>
              <a:ext uri="{FF2B5EF4-FFF2-40B4-BE49-F238E27FC236}">
                <a16:creationId xmlns:a16="http://schemas.microsoft.com/office/drawing/2014/main" id="{21C34DEA-F587-E1F0-89B1-6CE4D77DC99D}"/>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404662" y="3861049"/>
            <a:ext cx="2326568" cy="2304256"/>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How to Create Value Through Social Media | Arctic Meta">
            <a:extLst>
              <a:ext uri="{FF2B5EF4-FFF2-40B4-BE49-F238E27FC236}">
                <a16:creationId xmlns:a16="http://schemas.microsoft.com/office/drawing/2014/main" id="{233D864F-D47C-DA58-B30B-A466174BF13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935861" y="3645024"/>
            <a:ext cx="3871243" cy="2227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0065549"/>
      </p:ext>
    </p:extLst>
  </p:cSld>
  <p:clrMapOvr>
    <a:masterClrMapping/>
  </p:clrMapOvr>
  <p:transition spd="slow">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4D18B6-EF1C-BA1D-91CC-A88A2FB5AC40}"/>
              </a:ext>
            </a:extLst>
          </p:cNvPr>
          <p:cNvSpPr>
            <a:spLocks noGrp="1"/>
          </p:cNvSpPr>
          <p:nvPr>
            <p:ph type="title"/>
          </p:nvPr>
        </p:nvSpPr>
        <p:spPr/>
        <p:txBody>
          <a:bodyPr/>
          <a:lstStyle/>
          <a:p>
            <a:r>
              <a:rPr lang="en-GB" dirty="0"/>
              <a:t>Remuneration for content creation (cont.)</a:t>
            </a:r>
          </a:p>
        </p:txBody>
      </p:sp>
      <p:sp>
        <p:nvSpPr>
          <p:cNvPr id="3" name="Tijdelijke aanduiding voor verticale tekst 2">
            <a:extLst>
              <a:ext uri="{FF2B5EF4-FFF2-40B4-BE49-F238E27FC236}">
                <a16:creationId xmlns:a16="http://schemas.microsoft.com/office/drawing/2014/main" id="{7C8FA199-B9AF-CA41-337E-ADCFEB977E9A}"/>
              </a:ext>
            </a:extLst>
          </p:cNvPr>
          <p:cNvSpPr>
            <a:spLocks noGrp="1"/>
          </p:cNvSpPr>
          <p:nvPr>
            <p:ph type="body" orient="vert" idx="1"/>
          </p:nvPr>
        </p:nvSpPr>
        <p:spPr/>
        <p:txBody>
          <a:bodyPr>
            <a:normAutofit/>
          </a:bodyPr>
          <a:lstStyle/>
          <a:p>
            <a:r>
              <a:rPr lang="en-GB" sz="2000" dirty="0"/>
              <a:t>Problem: “It’s difficult to think of prosumers as exploited. This idea is contradicted, among other things, by the fact that prosumers seem to enjoy, even love, what they are doing and are willing to dedicate long hours to these activities without receiving anything.” (Ritzer &amp; Jurgenson 2010)</a:t>
            </a:r>
          </a:p>
          <a:p>
            <a:endParaRPr lang="en-GB" sz="2000" dirty="0"/>
          </a:p>
          <a:p>
            <a:r>
              <a:rPr lang="en-GB" sz="2000" dirty="0"/>
              <a:t>Should economic interests be reconceptualized to include not just remuneration for exchange value but also for use value?</a:t>
            </a:r>
          </a:p>
          <a:p>
            <a:pPr marL="0" indent="0">
              <a:buNone/>
            </a:pPr>
            <a:r>
              <a:rPr lang="en-GB" sz="2000" dirty="0"/>
              <a:t>	</a:t>
            </a:r>
            <a:r>
              <a:rPr lang="en-GB" dirty="0"/>
              <a:t>still some problems to solve, e.g. how to quantify which amount of remuneration should be </a:t>
            </a:r>
            <a:br>
              <a:rPr lang="en-GB" dirty="0"/>
            </a:br>
            <a:r>
              <a:rPr lang="en-GB" dirty="0"/>
              <a:t>	awarded to users in light of the profits generated by online platforms…</a:t>
            </a:r>
          </a:p>
        </p:txBody>
      </p:sp>
      <p:sp>
        <p:nvSpPr>
          <p:cNvPr id="4" name="Tijdelijke aanduiding voor dianummer 3">
            <a:extLst>
              <a:ext uri="{FF2B5EF4-FFF2-40B4-BE49-F238E27FC236}">
                <a16:creationId xmlns:a16="http://schemas.microsoft.com/office/drawing/2014/main" id="{32EB47B5-C824-3374-FA50-672B18EA1C4D}"/>
              </a:ext>
            </a:extLst>
          </p:cNvPr>
          <p:cNvSpPr>
            <a:spLocks noGrp="1"/>
          </p:cNvSpPr>
          <p:nvPr>
            <p:ph type="sldNum" sz="quarter" idx="4"/>
          </p:nvPr>
        </p:nvSpPr>
        <p:spPr/>
        <p:txBody>
          <a:bodyPr/>
          <a:lstStyle/>
          <a:p>
            <a:fld id="{5EE7099E-8998-4851-915A-4F4831808297}" type="slidenum">
              <a:rPr lang="nl-NL" smtClean="0"/>
              <a:pPr/>
              <a:t>19</a:t>
            </a:fld>
            <a:endParaRPr lang="nl-NL"/>
          </a:p>
        </p:txBody>
      </p:sp>
    </p:spTree>
    <p:extLst>
      <p:ext uri="{BB962C8B-B14F-4D97-AF65-F5344CB8AC3E}">
        <p14:creationId xmlns:p14="http://schemas.microsoft.com/office/powerpoint/2010/main" val="3237108559"/>
      </p:ext>
    </p:extLst>
  </p:cSld>
  <p:clrMapOvr>
    <a:masterClrMapping/>
  </p:clrMapOvr>
  <p:transition spd="slow">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CD55C99-2F73-CB73-9142-FDB6431728AE}"/>
              </a:ext>
            </a:extLst>
          </p:cNvPr>
          <p:cNvSpPr>
            <a:spLocks noGrp="1"/>
          </p:cNvSpPr>
          <p:nvPr>
            <p:ph type="title"/>
          </p:nvPr>
        </p:nvSpPr>
        <p:spPr/>
        <p:txBody>
          <a:bodyPr/>
          <a:lstStyle/>
          <a:p>
            <a:r>
              <a:rPr lang="nl-NL" dirty="0"/>
              <a:t>Research question</a:t>
            </a:r>
          </a:p>
        </p:txBody>
      </p:sp>
      <p:sp>
        <p:nvSpPr>
          <p:cNvPr id="7" name="Vertical Text Placeholder 6">
            <a:extLst>
              <a:ext uri="{FF2B5EF4-FFF2-40B4-BE49-F238E27FC236}">
                <a16:creationId xmlns:a16="http://schemas.microsoft.com/office/drawing/2014/main" id="{201C4749-1D48-E052-2E1B-F5812353F4F9}"/>
              </a:ext>
            </a:extLst>
          </p:cNvPr>
          <p:cNvSpPr>
            <a:spLocks noGrp="1"/>
          </p:cNvSpPr>
          <p:nvPr>
            <p:ph type="body" orient="vert" idx="1"/>
          </p:nvPr>
        </p:nvSpPr>
        <p:spPr/>
        <p:txBody>
          <a:bodyPr/>
          <a:lstStyle/>
          <a:p>
            <a:pPr marL="0" indent="0" algn="ctr">
              <a:buNone/>
            </a:pPr>
            <a:endParaRPr lang="nl-NL" dirty="0"/>
          </a:p>
          <a:p>
            <a:pPr marL="0" indent="0" algn="ctr">
              <a:buNone/>
            </a:pPr>
            <a:endParaRPr lang="nl-NL" dirty="0"/>
          </a:p>
          <a:p>
            <a:pPr marL="0" indent="0" algn="ctr">
              <a:buNone/>
            </a:pPr>
            <a:endParaRPr lang="nl-NL" dirty="0"/>
          </a:p>
          <a:p>
            <a:pPr marL="0" indent="0" algn="ctr">
              <a:buNone/>
            </a:pPr>
            <a:r>
              <a:rPr lang="en-GB" sz="2800" dirty="0">
                <a:effectLst/>
                <a:latin typeface="Times New Roman" panose="02020603050405020304" pitchFamily="18" charset="0"/>
                <a:ea typeface="Calibri" panose="020F0502020204030204" pitchFamily="34" charset="0"/>
              </a:rPr>
              <a:t>Do we need to redefine the principle of equality in European contract law in order to correct for new inequalities arising between consumers and businesses in an economy based on services and experiences rather than the sale of physical goods? And if so, how?</a:t>
            </a:r>
          </a:p>
          <a:p>
            <a:pPr marL="0" indent="0" algn="ctr">
              <a:buNone/>
            </a:pPr>
            <a:endParaRPr lang="en-GB" sz="2800" dirty="0">
              <a:latin typeface="Times New Roman" panose="02020603050405020304" pitchFamily="18" charset="0"/>
            </a:endParaRPr>
          </a:p>
          <a:p>
            <a:pPr marL="0" indent="0" algn="ctr">
              <a:buNone/>
            </a:pPr>
            <a:r>
              <a:rPr lang="en-GB" sz="2800" dirty="0">
                <a:latin typeface="Times New Roman" panose="02020603050405020304" pitchFamily="18" charset="0"/>
              </a:rPr>
              <a:t>YES! And we have found some answers…</a:t>
            </a:r>
            <a:endParaRPr lang="nl-NL" sz="2800" dirty="0"/>
          </a:p>
        </p:txBody>
      </p:sp>
      <p:sp>
        <p:nvSpPr>
          <p:cNvPr id="5" name="Slide Number Placeholder 4">
            <a:extLst>
              <a:ext uri="{FF2B5EF4-FFF2-40B4-BE49-F238E27FC236}">
                <a16:creationId xmlns:a16="http://schemas.microsoft.com/office/drawing/2014/main" id="{27649379-F09B-B543-70E4-71282C2174FA}"/>
              </a:ext>
            </a:extLst>
          </p:cNvPr>
          <p:cNvSpPr>
            <a:spLocks noGrp="1"/>
          </p:cNvSpPr>
          <p:nvPr>
            <p:ph type="sldNum" sz="quarter" idx="4"/>
          </p:nvPr>
        </p:nvSpPr>
        <p:spPr/>
        <p:txBody>
          <a:bodyPr/>
          <a:lstStyle/>
          <a:p>
            <a:fld id="{5EE7099E-8998-4851-915A-4F4831808297}" type="slidenum">
              <a:rPr lang="nl-NL" smtClean="0"/>
              <a:pPr/>
              <a:t>20</a:t>
            </a:fld>
            <a:endParaRPr lang="nl-NL"/>
          </a:p>
        </p:txBody>
      </p:sp>
    </p:spTree>
    <p:extLst>
      <p:ext uri="{BB962C8B-B14F-4D97-AF65-F5344CB8AC3E}">
        <p14:creationId xmlns:p14="http://schemas.microsoft.com/office/powerpoint/2010/main" val="3894044578"/>
      </p:ext>
    </p:extLst>
  </p:cSld>
  <p:clrMapOvr>
    <a:masterClrMapping/>
  </p:clrMapOvr>
  <p:transition spd="slow">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B9CF2A-B78E-04C1-0693-62C4F8C9EDE2}"/>
              </a:ext>
            </a:extLst>
          </p:cNvPr>
          <p:cNvSpPr>
            <a:spLocks noGrp="1"/>
          </p:cNvSpPr>
          <p:nvPr>
            <p:ph type="title"/>
          </p:nvPr>
        </p:nvSpPr>
        <p:spPr/>
        <p:txBody>
          <a:bodyPr/>
          <a:lstStyle/>
          <a:p>
            <a:r>
              <a:rPr lang="en-GB" dirty="0"/>
              <a:t>The road ahead</a:t>
            </a:r>
          </a:p>
        </p:txBody>
      </p:sp>
      <p:sp>
        <p:nvSpPr>
          <p:cNvPr id="3" name="Tijdelijke aanduiding voor verticale tekst 2">
            <a:extLst>
              <a:ext uri="{FF2B5EF4-FFF2-40B4-BE49-F238E27FC236}">
                <a16:creationId xmlns:a16="http://schemas.microsoft.com/office/drawing/2014/main" id="{344824BF-2257-AEAC-9A47-429DD2737027}"/>
              </a:ext>
            </a:extLst>
          </p:cNvPr>
          <p:cNvSpPr>
            <a:spLocks noGrp="1"/>
          </p:cNvSpPr>
          <p:nvPr>
            <p:ph type="body" orient="vert" idx="1"/>
          </p:nvPr>
        </p:nvSpPr>
        <p:spPr/>
        <p:txBody>
          <a:bodyPr>
            <a:normAutofit/>
          </a:bodyPr>
          <a:lstStyle/>
          <a:p>
            <a:pPr marL="0" indent="0">
              <a:buNone/>
            </a:pPr>
            <a:r>
              <a:rPr lang="en-GB" sz="2000" dirty="0"/>
              <a:t>Challenges for the European legislator…</a:t>
            </a:r>
          </a:p>
          <a:p>
            <a:pPr marL="0" indent="0">
              <a:buNone/>
            </a:pPr>
            <a:r>
              <a:rPr lang="en-GB" sz="2000" dirty="0"/>
              <a:t>	- </a:t>
            </a:r>
            <a:r>
              <a:rPr lang="en-GB" dirty="0"/>
              <a:t>should the consumer </a:t>
            </a:r>
            <a:r>
              <a:rPr lang="en-GB" i="1" dirty="0"/>
              <a:t>acquis</a:t>
            </a:r>
            <a:r>
              <a:rPr lang="en-GB" dirty="0"/>
              <a:t> be revised, with a specific focus on the question whether contract law can </a:t>
            </a:r>
            <a:br>
              <a:rPr lang="en-GB" dirty="0"/>
            </a:br>
            <a:r>
              <a:rPr lang="en-GB" dirty="0"/>
              <a:t>	   extend its protection beyond the economic interests that it currently relates to?</a:t>
            </a:r>
          </a:p>
          <a:p>
            <a:pPr marL="0" indent="0">
              <a:buNone/>
            </a:pPr>
            <a:r>
              <a:rPr lang="en-GB" dirty="0"/>
              <a:t>	- perspectives on the political economy underlying European contract law lend support to such </a:t>
            </a:r>
            <a:br>
              <a:rPr lang="en-GB" dirty="0"/>
            </a:br>
            <a:r>
              <a:rPr lang="en-GB" dirty="0"/>
              <a:t>	   directions (cf. </a:t>
            </a:r>
            <a:r>
              <a:rPr lang="en-GB" dirty="0" err="1"/>
              <a:t>Bartl</a:t>
            </a:r>
            <a:r>
              <a:rPr lang="en-GB" dirty="0"/>
              <a:t>, </a:t>
            </a:r>
            <a:r>
              <a:rPr lang="en-GB" dirty="0" err="1"/>
              <a:t>Hesselink</a:t>
            </a:r>
            <a:r>
              <a:rPr lang="en-GB" dirty="0"/>
              <a:t>, </a:t>
            </a:r>
            <a:r>
              <a:rPr lang="en-GB" dirty="0" err="1"/>
              <a:t>Pistor</a:t>
            </a:r>
            <a:r>
              <a:rPr lang="en-GB" dirty="0"/>
              <a:t>)</a:t>
            </a:r>
          </a:p>
          <a:p>
            <a:pPr marL="0" indent="0">
              <a:buNone/>
            </a:pPr>
            <a:endParaRPr lang="en-GB" dirty="0"/>
          </a:p>
          <a:p>
            <a:pPr marL="0" indent="0">
              <a:buNone/>
            </a:pPr>
            <a:r>
              <a:rPr lang="en-GB" sz="2000" dirty="0"/>
              <a:t>… and further opportunities through litigation</a:t>
            </a:r>
          </a:p>
          <a:p>
            <a:pPr marL="0" indent="0">
              <a:buNone/>
            </a:pPr>
            <a:r>
              <a:rPr lang="en-GB" dirty="0"/>
              <a:t>	- experiments by national courts, potential for using the preliminary reference procedure of the CJEU </a:t>
            </a:r>
            <a:br>
              <a:rPr lang="en-GB" dirty="0"/>
            </a:br>
            <a:r>
              <a:rPr lang="en-GB" dirty="0"/>
              <a:t>	   as ‘an open goal mouth’ for the pursuit of consumer protection (cf. </a:t>
            </a:r>
            <a:r>
              <a:rPr lang="en-GB" dirty="0" err="1"/>
              <a:t>Micklitz</a:t>
            </a:r>
            <a:r>
              <a:rPr lang="en-GB" dirty="0"/>
              <a:t>)</a:t>
            </a:r>
          </a:p>
          <a:p>
            <a:pPr marL="0" indent="0">
              <a:buNone/>
            </a:pPr>
            <a:r>
              <a:rPr lang="en-GB" dirty="0"/>
              <a:t>	- the EU Charter of Fundamental Rights as a catalyst</a:t>
            </a:r>
          </a:p>
        </p:txBody>
      </p:sp>
      <p:sp>
        <p:nvSpPr>
          <p:cNvPr id="4" name="Tijdelijke aanduiding voor dianummer 3">
            <a:extLst>
              <a:ext uri="{FF2B5EF4-FFF2-40B4-BE49-F238E27FC236}">
                <a16:creationId xmlns:a16="http://schemas.microsoft.com/office/drawing/2014/main" id="{232813F9-0634-09AF-AF9C-C2EB993B48D3}"/>
              </a:ext>
            </a:extLst>
          </p:cNvPr>
          <p:cNvSpPr>
            <a:spLocks noGrp="1"/>
          </p:cNvSpPr>
          <p:nvPr>
            <p:ph type="sldNum" sz="quarter" idx="4"/>
          </p:nvPr>
        </p:nvSpPr>
        <p:spPr/>
        <p:txBody>
          <a:bodyPr/>
          <a:lstStyle/>
          <a:p>
            <a:fld id="{5EE7099E-8998-4851-915A-4F4831808297}" type="slidenum">
              <a:rPr lang="nl-NL" smtClean="0"/>
              <a:pPr/>
              <a:t>21</a:t>
            </a:fld>
            <a:endParaRPr lang="nl-NL"/>
          </a:p>
        </p:txBody>
      </p:sp>
      <p:pic>
        <p:nvPicPr>
          <p:cNvPr id="8196" name="Picture 4" descr="Retrowave infinite loop by Serhii Mezhuiev on Dribbble">
            <a:extLst>
              <a:ext uri="{FF2B5EF4-FFF2-40B4-BE49-F238E27FC236}">
                <a16:creationId xmlns:a16="http://schemas.microsoft.com/office/drawing/2014/main" id="{5EC1974A-E9A4-9381-BAE2-12541B43B9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99575" y="4560081"/>
            <a:ext cx="2267744" cy="1700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8734886"/>
      </p:ext>
    </p:extLst>
  </p:cSld>
  <p:clrMapOvr>
    <a:masterClrMapping/>
  </p:clrMapOvr>
  <p:transition spd="slow">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517F9510-EB43-7D7B-ACE4-72A8B20E8ADD}"/>
              </a:ext>
            </a:extLst>
          </p:cNvPr>
          <p:cNvSpPr>
            <a:spLocks noGrp="1"/>
          </p:cNvSpPr>
          <p:nvPr>
            <p:ph type="body" sz="quarter" idx="12"/>
          </p:nvPr>
        </p:nvSpPr>
        <p:spPr/>
        <p:txBody>
          <a:bodyPr/>
          <a:lstStyle/>
          <a:p>
            <a:endParaRPr lang="nl-NL"/>
          </a:p>
        </p:txBody>
      </p:sp>
      <p:sp>
        <p:nvSpPr>
          <p:cNvPr id="3" name="Titel 2">
            <a:extLst>
              <a:ext uri="{FF2B5EF4-FFF2-40B4-BE49-F238E27FC236}">
                <a16:creationId xmlns:a16="http://schemas.microsoft.com/office/drawing/2014/main" id="{FCE1D2AA-6AD9-62E8-09D9-AA895FDC0E90}"/>
              </a:ext>
            </a:extLst>
          </p:cNvPr>
          <p:cNvSpPr>
            <a:spLocks noGrp="1"/>
          </p:cNvSpPr>
          <p:nvPr>
            <p:ph type="title"/>
          </p:nvPr>
        </p:nvSpPr>
        <p:spPr/>
        <p:txBody>
          <a:bodyPr/>
          <a:lstStyle/>
          <a:p>
            <a:r>
              <a:rPr lang="nl-NL" dirty="0" err="1"/>
              <a:t>Thank</a:t>
            </a:r>
            <a:r>
              <a:rPr lang="nl-NL" dirty="0"/>
              <a:t> </a:t>
            </a:r>
            <a:r>
              <a:rPr lang="nl-NL" dirty="0" err="1"/>
              <a:t>you</a:t>
            </a:r>
            <a:r>
              <a:rPr lang="nl-NL" dirty="0"/>
              <a:t>!</a:t>
            </a:r>
          </a:p>
        </p:txBody>
      </p:sp>
      <p:sp>
        <p:nvSpPr>
          <p:cNvPr id="2" name="Tijdelijke aanduiding voor dianummer 1"/>
          <p:cNvSpPr>
            <a:spLocks noGrp="1"/>
          </p:cNvSpPr>
          <p:nvPr>
            <p:ph type="sldNum" sz="quarter" idx="4"/>
          </p:nvPr>
        </p:nvSpPr>
        <p:spPr/>
        <p:txBody>
          <a:bodyPr/>
          <a:lstStyle/>
          <a:p>
            <a:fld id="{5EE7099E-8998-4851-915A-4F4831808297}" type="slidenum">
              <a:rPr lang="nl-NL" smtClean="0"/>
              <a:pPr/>
              <a:t>22</a:t>
            </a:fld>
            <a:endParaRPr lang="nl-NL"/>
          </a:p>
        </p:txBody>
      </p:sp>
    </p:spTree>
    <p:extLst>
      <p:ext uri="{BB962C8B-B14F-4D97-AF65-F5344CB8AC3E}">
        <p14:creationId xmlns:p14="http://schemas.microsoft.com/office/powerpoint/2010/main" val="2746029914"/>
      </p:ext>
    </p:extLst>
  </p:cSld>
  <p:clrMapOvr>
    <a:masterClrMapping/>
  </p:clrMapOvr>
  <p:transition spd="slow">
    <p:wipe dir="r"/>
  </p:transition>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abce83e47c546ff6ac1b4b362eaa37f0f7a52c"/>
</p:tagLst>
</file>

<file path=ppt/theme/theme1.xml><?xml version="1.0" encoding="utf-8"?>
<a:theme xmlns:a="http://schemas.openxmlformats.org/drawingml/2006/main" name="Corporate template-set Universiteit Leiden">
  <a:themeElements>
    <a:clrScheme name="Universiteit Leiden">
      <a:dk1>
        <a:srgbClr val="000000"/>
      </a:dk1>
      <a:lt1>
        <a:srgbClr val="FFFFFF"/>
      </a:lt1>
      <a:dk2>
        <a:srgbClr val="8592BC"/>
      </a:dk2>
      <a:lt2>
        <a:srgbClr val="001158"/>
      </a:lt2>
      <a:accent1>
        <a:srgbClr val="9EBA2E"/>
      </a:accent1>
      <a:accent2>
        <a:srgbClr val="5CB1EB"/>
      </a:accent2>
      <a:accent3>
        <a:srgbClr val="34A3A9"/>
      </a:accent3>
      <a:accent4>
        <a:srgbClr val="F46E32"/>
      </a:accent4>
      <a:accent5>
        <a:srgbClr val="2C712D"/>
      </a:accent5>
      <a:accent6>
        <a:srgbClr val="B02079"/>
      </a:accent6>
      <a:hlink>
        <a:srgbClr val="0033CC"/>
      </a:hlink>
      <a:folHlink>
        <a:srgbClr val="7030A0"/>
      </a:folHlink>
    </a:clrScheme>
    <a:fontScheme name="Universiteit Leiden">
      <a:majorFont>
        <a:latin typeface="Georgia"/>
        <a:ea typeface=""/>
        <a:cs typeface=""/>
      </a:majorFont>
      <a:minorFont>
        <a:latin typeface="Georgi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08000" tIns="108000" rIns="108000" bIns="108000" rtlCol="0">
        <a:noAutofit/>
      </a:bodyPr>
      <a:lstStyle>
        <a:defPPr>
          <a:defRPr noProof="0" dirty="0" err="1" smtClean="0">
            <a:solidFill>
              <a:schemeClr val="bg2"/>
            </a:solidFill>
          </a:defRPr>
        </a:defPPr>
      </a:lstStyle>
    </a:txDef>
  </a:objectDefaults>
  <a:extraClrSchemeLst/>
  <a:extLst>
    <a:ext uri="{05A4C25C-085E-4340-85A3-A5531E510DB2}">
      <thm15:themeFamily xmlns:thm15="http://schemas.microsoft.com/office/thememl/2012/main" name="Presentatie14" id="{3AFBFF7E-DC53-2D40-A9AF-2D42F384EF5C}" vid="{0B82484E-3298-9C48-97C1-D5AB797E77D5}"/>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Corporate template-set Universiteit Leiden</Template>
  <TotalTime>387</TotalTime>
  <Words>1710</Words>
  <Application>Microsoft Macintosh PowerPoint</Application>
  <PresentationFormat>Aangepast</PresentationFormat>
  <Paragraphs>187</Paragraphs>
  <Slides>22</Slides>
  <Notes>1</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22</vt:i4>
      </vt:variant>
    </vt:vector>
  </HeadingPairs>
  <TitlesOfParts>
    <vt:vector size="28" baseType="lpstr">
      <vt:lpstr>Arial</vt:lpstr>
      <vt:lpstr>Calibri</vt:lpstr>
      <vt:lpstr>Georgia</vt:lpstr>
      <vt:lpstr>Minion</vt:lpstr>
      <vt:lpstr>Times New Roman</vt:lpstr>
      <vt:lpstr>Corporate template-set Universiteit Leiden</vt:lpstr>
      <vt:lpstr>Redefining Equality in European Contract Law</vt:lpstr>
      <vt:lpstr>Research question</vt:lpstr>
      <vt:lpstr>Why this question?</vt:lpstr>
      <vt:lpstr>The problem</vt:lpstr>
      <vt:lpstr>The law</vt:lpstr>
      <vt:lpstr>Consumer law back to being Snow White?</vt:lpstr>
      <vt:lpstr>In search of answers… how? (1)</vt:lpstr>
      <vt:lpstr>In search of answers… how? (2)</vt:lpstr>
      <vt:lpstr>Defining autonomy and equality</vt:lpstr>
      <vt:lpstr>‘Islands and the Ocean’ (cf. Michaels)</vt:lpstr>
      <vt:lpstr>‘Stoomwals’ (cf. Hijma)</vt:lpstr>
      <vt:lpstr>But also: EU law as a catalyst</vt:lpstr>
      <vt:lpstr>Equality in European contract law</vt:lpstr>
      <vt:lpstr>Equality in digital markets</vt:lpstr>
      <vt:lpstr>Misleading practices / dark patterns</vt:lpstr>
      <vt:lpstr>Freedom of expression: restrictions in T&amp;C</vt:lpstr>
      <vt:lpstr>Freedom of expression (cont.)</vt:lpstr>
      <vt:lpstr>Remuneration for content creation</vt:lpstr>
      <vt:lpstr>Remuneration for content creation (cont.)</vt:lpstr>
      <vt:lpstr>Research question</vt:lpstr>
      <vt:lpstr>The road ahead</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presentation</dc:title>
  <dc:creator>Vanessa Mak</dc:creator>
  <cp:lastModifiedBy>Vanessa Mak</cp:lastModifiedBy>
  <cp:revision>100</cp:revision>
  <cp:lastPrinted>2018-11-27T09:56:33Z</cp:lastPrinted>
  <dcterms:created xsi:type="dcterms:W3CDTF">2020-10-27T13:07:50Z</dcterms:created>
  <dcterms:modified xsi:type="dcterms:W3CDTF">2024-09-02T08:53:31Z</dcterms:modified>
</cp:coreProperties>
</file>