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Fira Sans"/>
      <p:regular r:id="rId20"/>
      <p:bold r:id="rId21"/>
      <p:italic r:id="rId22"/>
      <p:boldItalic r:id="rId23"/>
    </p:embeddedFont>
    <p:embeddedFont>
      <p:font typeface="Alexandria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FiraSans-regular.fntdata"/><Relationship Id="rId22" Type="http://schemas.openxmlformats.org/officeDocument/2006/relationships/font" Target="fonts/FiraSans-italic.fntdata"/><Relationship Id="rId21" Type="http://schemas.openxmlformats.org/officeDocument/2006/relationships/font" Target="fonts/FiraSans-bold.fntdata"/><Relationship Id="rId24" Type="http://schemas.openxmlformats.org/officeDocument/2006/relationships/font" Target="fonts/Alexandria-regular.fntdata"/><Relationship Id="rId23" Type="http://schemas.openxmlformats.org/officeDocument/2006/relationships/font" Target="fonts/FiraSans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Alexandri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4dfce81f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4dfce81f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7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g54dda1946d_4_27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9" name="Google Shape;1339;g54dda1946d_4_27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g2f606ad6b3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0" name="Google Shape;1350;g2f606ad6b3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54dda1946d_4_27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" name="Google Shape;1359;g54dda1946d_4_2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8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g54dda1946d_4_27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0" name="Google Shape;1430;g54dda1946d_4_2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2f6f872b95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7" name="Google Shape;1437;g2f6f872b95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2f6b362d0d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8" name="Google Shape;1508;g2f6b362d0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g2f8312538ac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4" name="Google Shape;1544;g2f8312538a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3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g2f8312538ac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5" name="Google Shape;1585;g2f8312538ac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g18661f04b0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8" name="Google Shape;1618;g18661f04b0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6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g2f62c502e3f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8" name="Google Shape;1628;g2f62c502e3f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g54dda1946d_6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9" name="Google Shape;1639;g54dda1946d_6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2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Google Shape;1673;g2f6f872b952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4" name="Google Shape;1674;g2f6f872b952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3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g135e18421cc_13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5" name="Google Shape;1695;g135e18421cc_1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463735" y="86601"/>
            <a:ext cx="9526822" cy="4996757"/>
            <a:chOff x="-463735" y="86601"/>
            <a:chExt cx="9526822" cy="4996757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8158142" y="4239814"/>
              <a:ext cx="904944" cy="689136"/>
              <a:chOff x="1288225" y="3590375"/>
              <a:chExt cx="315125" cy="239975"/>
            </a:xfrm>
          </p:grpSpPr>
          <p:sp>
            <p:nvSpPr>
              <p:cNvPr id="11" name="Google Shape;11;p2"/>
              <p:cNvSpPr/>
              <p:nvPr/>
            </p:nvSpPr>
            <p:spPr>
              <a:xfrm>
                <a:off x="1333950" y="3717625"/>
                <a:ext cx="115250" cy="67000"/>
              </a:xfrm>
              <a:custGeom>
                <a:rect b="b" l="l" r="r" t="t"/>
                <a:pathLst>
                  <a:path extrusionOk="0" h="2680" w="4610">
                    <a:moveTo>
                      <a:pt x="4488" y="1"/>
                    </a:moveTo>
                    <a:cubicBezTo>
                      <a:pt x="4472" y="1"/>
                      <a:pt x="4455" y="6"/>
                      <a:pt x="4438" y="17"/>
                    </a:cubicBezTo>
                    <a:lnTo>
                      <a:pt x="73" y="2471"/>
                    </a:lnTo>
                    <a:cubicBezTo>
                      <a:pt x="19" y="2507"/>
                      <a:pt x="1" y="2562"/>
                      <a:pt x="28" y="2616"/>
                    </a:cubicBezTo>
                    <a:cubicBezTo>
                      <a:pt x="46" y="2652"/>
                      <a:pt x="91" y="2679"/>
                      <a:pt x="119" y="2679"/>
                    </a:cubicBezTo>
                    <a:cubicBezTo>
                      <a:pt x="137" y="2679"/>
                      <a:pt x="155" y="2661"/>
                      <a:pt x="182" y="2661"/>
                    </a:cubicBezTo>
                    <a:lnTo>
                      <a:pt x="4537" y="208"/>
                    </a:lnTo>
                    <a:cubicBezTo>
                      <a:pt x="4591" y="171"/>
                      <a:pt x="4610" y="117"/>
                      <a:pt x="4582" y="63"/>
                    </a:cubicBezTo>
                    <a:cubicBezTo>
                      <a:pt x="4558" y="25"/>
                      <a:pt x="4524" y="1"/>
                      <a:pt x="44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" name="Google Shape;12;p2"/>
              <p:cNvSpPr/>
              <p:nvPr/>
            </p:nvSpPr>
            <p:spPr>
              <a:xfrm>
                <a:off x="1442850" y="3590375"/>
                <a:ext cx="114775" cy="194250"/>
              </a:xfrm>
              <a:custGeom>
                <a:rect b="b" l="l" r="r" t="t"/>
                <a:pathLst>
                  <a:path extrusionOk="0" h="7770" w="4591">
                    <a:moveTo>
                      <a:pt x="109" y="1"/>
                    </a:moveTo>
                    <a:cubicBezTo>
                      <a:pt x="45" y="1"/>
                      <a:pt x="0" y="55"/>
                      <a:pt x="0" y="118"/>
                    </a:cubicBezTo>
                    <a:lnTo>
                      <a:pt x="0" y="5198"/>
                    </a:lnTo>
                    <a:cubicBezTo>
                      <a:pt x="0" y="5234"/>
                      <a:pt x="18" y="5261"/>
                      <a:pt x="54" y="5289"/>
                    </a:cubicBezTo>
                    <a:lnTo>
                      <a:pt x="4410" y="7751"/>
                    </a:lnTo>
                    <a:cubicBezTo>
                      <a:pt x="4437" y="7769"/>
                      <a:pt x="4446" y="7769"/>
                      <a:pt x="4473" y="7769"/>
                    </a:cubicBezTo>
                    <a:cubicBezTo>
                      <a:pt x="4500" y="7769"/>
                      <a:pt x="4536" y="7742"/>
                      <a:pt x="4573" y="7706"/>
                    </a:cubicBezTo>
                    <a:cubicBezTo>
                      <a:pt x="4591" y="7652"/>
                      <a:pt x="4582" y="7597"/>
                      <a:pt x="4527" y="7561"/>
                    </a:cubicBezTo>
                    <a:lnTo>
                      <a:pt x="226" y="5126"/>
                    </a:lnTo>
                    <a:lnTo>
                      <a:pt x="226" y="118"/>
                    </a:lnTo>
                    <a:cubicBezTo>
                      <a:pt x="226" y="46"/>
                      <a:pt x="181" y="1"/>
                      <a:pt x="1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1508475" y="3735475"/>
                <a:ext cx="92150" cy="92375"/>
              </a:xfrm>
              <a:custGeom>
                <a:rect b="b" l="l" r="r" t="t"/>
                <a:pathLst>
                  <a:path extrusionOk="0" h="3695" w="3686">
                    <a:moveTo>
                      <a:pt x="1848" y="1"/>
                    </a:moveTo>
                    <a:cubicBezTo>
                      <a:pt x="825" y="1"/>
                      <a:pt x="1" y="825"/>
                      <a:pt x="1" y="1848"/>
                    </a:cubicBezTo>
                    <a:cubicBezTo>
                      <a:pt x="1" y="2871"/>
                      <a:pt x="825" y="3695"/>
                      <a:pt x="1848" y="3695"/>
                    </a:cubicBezTo>
                    <a:cubicBezTo>
                      <a:pt x="2862" y="3695"/>
                      <a:pt x="3686" y="2871"/>
                      <a:pt x="3686" y="1848"/>
                    </a:cubicBezTo>
                    <a:cubicBezTo>
                      <a:pt x="3686" y="825"/>
                      <a:pt x="2862" y="1"/>
                      <a:pt x="18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1528400" y="3753125"/>
                <a:ext cx="52325" cy="74500"/>
              </a:xfrm>
              <a:custGeom>
                <a:rect b="b" l="l" r="r" t="t"/>
                <a:pathLst>
                  <a:path extrusionOk="0" h="2980" w="2093">
                    <a:moveTo>
                      <a:pt x="1051" y="1"/>
                    </a:moveTo>
                    <a:cubicBezTo>
                      <a:pt x="662" y="1"/>
                      <a:pt x="354" y="336"/>
                      <a:pt x="354" y="743"/>
                    </a:cubicBezTo>
                    <a:lnTo>
                      <a:pt x="354" y="1685"/>
                    </a:lnTo>
                    <a:lnTo>
                      <a:pt x="653" y="1685"/>
                    </a:lnTo>
                    <a:lnTo>
                      <a:pt x="653" y="2002"/>
                    </a:lnTo>
                    <a:lnTo>
                      <a:pt x="471" y="2047"/>
                    </a:lnTo>
                    <a:cubicBezTo>
                      <a:pt x="200" y="2120"/>
                      <a:pt x="1" y="2355"/>
                      <a:pt x="1" y="2636"/>
                    </a:cubicBezTo>
                    <a:lnTo>
                      <a:pt x="1" y="2663"/>
                    </a:lnTo>
                    <a:cubicBezTo>
                      <a:pt x="299" y="2862"/>
                      <a:pt x="662" y="2980"/>
                      <a:pt x="1051" y="2980"/>
                    </a:cubicBezTo>
                    <a:cubicBezTo>
                      <a:pt x="1431" y="2980"/>
                      <a:pt x="1793" y="2862"/>
                      <a:pt x="2092" y="2663"/>
                    </a:cubicBezTo>
                    <a:lnTo>
                      <a:pt x="2092" y="2636"/>
                    </a:lnTo>
                    <a:cubicBezTo>
                      <a:pt x="2092" y="2355"/>
                      <a:pt x="1893" y="2120"/>
                      <a:pt x="1621" y="2047"/>
                    </a:cubicBezTo>
                    <a:lnTo>
                      <a:pt x="1440" y="2002"/>
                    </a:lnTo>
                    <a:lnTo>
                      <a:pt x="1440" y="1685"/>
                    </a:lnTo>
                    <a:lnTo>
                      <a:pt x="1739" y="1685"/>
                    </a:lnTo>
                    <a:lnTo>
                      <a:pt x="1739" y="743"/>
                    </a:lnTo>
                    <a:cubicBezTo>
                      <a:pt x="1739" y="327"/>
                      <a:pt x="1431" y="1"/>
                      <a:pt x="10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1505775" y="3733000"/>
                <a:ext cx="97575" cy="97350"/>
              </a:xfrm>
              <a:custGeom>
                <a:rect b="b" l="l" r="r" t="t"/>
                <a:pathLst>
                  <a:path extrusionOk="0" h="3894" w="3903">
                    <a:moveTo>
                      <a:pt x="1956" y="217"/>
                    </a:moveTo>
                    <a:cubicBezTo>
                      <a:pt x="2907" y="217"/>
                      <a:pt x="3685" y="996"/>
                      <a:pt x="3685" y="1947"/>
                    </a:cubicBezTo>
                    <a:cubicBezTo>
                      <a:pt x="3685" y="2897"/>
                      <a:pt x="2907" y="3676"/>
                      <a:pt x="1956" y="3676"/>
                    </a:cubicBezTo>
                    <a:cubicBezTo>
                      <a:pt x="1005" y="3676"/>
                      <a:pt x="217" y="2897"/>
                      <a:pt x="217" y="1947"/>
                    </a:cubicBezTo>
                    <a:cubicBezTo>
                      <a:pt x="217" y="996"/>
                      <a:pt x="1005" y="217"/>
                      <a:pt x="1956" y="217"/>
                    </a:cubicBezTo>
                    <a:close/>
                    <a:moveTo>
                      <a:pt x="1956" y="0"/>
                    </a:moveTo>
                    <a:cubicBezTo>
                      <a:pt x="878" y="0"/>
                      <a:pt x="0" y="869"/>
                      <a:pt x="0" y="1947"/>
                    </a:cubicBezTo>
                    <a:cubicBezTo>
                      <a:pt x="0" y="3024"/>
                      <a:pt x="878" y="3893"/>
                      <a:pt x="1956" y="3893"/>
                    </a:cubicBezTo>
                    <a:cubicBezTo>
                      <a:pt x="3024" y="3893"/>
                      <a:pt x="3903" y="3024"/>
                      <a:pt x="3903" y="1947"/>
                    </a:cubicBezTo>
                    <a:cubicBezTo>
                      <a:pt x="3903" y="869"/>
                      <a:pt x="3024" y="0"/>
                      <a:pt x="19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1399600" y="3674125"/>
                <a:ext cx="92150" cy="92400"/>
              </a:xfrm>
              <a:custGeom>
                <a:rect b="b" l="l" r="r" t="t"/>
                <a:pathLst>
                  <a:path extrusionOk="0" h="3696" w="3686">
                    <a:moveTo>
                      <a:pt x="1839" y="1"/>
                    </a:moveTo>
                    <a:cubicBezTo>
                      <a:pt x="825" y="1"/>
                      <a:pt x="1" y="825"/>
                      <a:pt x="1" y="1848"/>
                    </a:cubicBezTo>
                    <a:cubicBezTo>
                      <a:pt x="1" y="2862"/>
                      <a:pt x="825" y="3695"/>
                      <a:pt x="1839" y="3695"/>
                    </a:cubicBezTo>
                    <a:cubicBezTo>
                      <a:pt x="2862" y="3695"/>
                      <a:pt x="3686" y="2862"/>
                      <a:pt x="3686" y="1848"/>
                    </a:cubicBezTo>
                    <a:cubicBezTo>
                      <a:pt x="3686" y="825"/>
                      <a:pt x="2862" y="10"/>
                      <a:pt x="1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1420200" y="3692250"/>
                <a:ext cx="52100" cy="73800"/>
              </a:xfrm>
              <a:custGeom>
                <a:rect b="b" l="l" r="r" t="t"/>
                <a:pathLst>
                  <a:path extrusionOk="0" h="2952" w="2084">
                    <a:moveTo>
                      <a:pt x="1024" y="0"/>
                    </a:moveTo>
                    <a:cubicBezTo>
                      <a:pt x="607" y="0"/>
                      <a:pt x="272" y="381"/>
                      <a:pt x="272" y="851"/>
                    </a:cubicBezTo>
                    <a:cubicBezTo>
                      <a:pt x="272" y="1159"/>
                      <a:pt x="417" y="1431"/>
                      <a:pt x="643" y="1576"/>
                    </a:cubicBezTo>
                    <a:lnTo>
                      <a:pt x="643" y="1802"/>
                    </a:lnTo>
                    <a:lnTo>
                      <a:pt x="327" y="1884"/>
                    </a:lnTo>
                    <a:cubicBezTo>
                      <a:pt x="136" y="1929"/>
                      <a:pt x="1" y="2110"/>
                      <a:pt x="1" y="2300"/>
                    </a:cubicBezTo>
                    <a:lnTo>
                      <a:pt x="1" y="2635"/>
                    </a:lnTo>
                    <a:cubicBezTo>
                      <a:pt x="290" y="2843"/>
                      <a:pt x="653" y="2952"/>
                      <a:pt x="1042" y="2952"/>
                    </a:cubicBezTo>
                    <a:cubicBezTo>
                      <a:pt x="1422" y="2952"/>
                      <a:pt x="1784" y="2843"/>
                      <a:pt x="2083" y="2635"/>
                    </a:cubicBezTo>
                    <a:lnTo>
                      <a:pt x="2083" y="2300"/>
                    </a:lnTo>
                    <a:cubicBezTo>
                      <a:pt x="2056" y="2110"/>
                      <a:pt x="1920" y="1929"/>
                      <a:pt x="1730" y="1884"/>
                    </a:cubicBezTo>
                    <a:lnTo>
                      <a:pt x="1413" y="1802"/>
                    </a:lnTo>
                    <a:lnTo>
                      <a:pt x="1413" y="1576"/>
                    </a:lnTo>
                    <a:cubicBezTo>
                      <a:pt x="1630" y="1431"/>
                      <a:pt x="1784" y="1150"/>
                      <a:pt x="1784" y="851"/>
                    </a:cubicBezTo>
                    <a:cubicBezTo>
                      <a:pt x="1784" y="381"/>
                      <a:pt x="1449" y="0"/>
                      <a:pt x="10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1396875" y="3671650"/>
                <a:ext cx="97375" cy="97350"/>
              </a:xfrm>
              <a:custGeom>
                <a:rect b="b" l="l" r="r" t="t"/>
                <a:pathLst>
                  <a:path extrusionOk="0" h="3894" w="3895">
                    <a:moveTo>
                      <a:pt x="1948" y="218"/>
                    </a:moveTo>
                    <a:cubicBezTo>
                      <a:pt x="2917" y="218"/>
                      <a:pt x="3677" y="996"/>
                      <a:pt x="3677" y="1947"/>
                    </a:cubicBezTo>
                    <a:cubicBezTo>
                      <a:pt x="3677" y="2898"/>
                      <a:pt x="2898" y="3676"/>
                      <a:pt x="1948" y="3676"/>
                    </a:cubicBezTo>
                    <a:cubicBezTo>
                      <a:pt x="997" y="3676"/>
                      <a:pt x="218" y="2898"/>
                      <a:pt x="218" y="1947"/>
                    </a:cubicBezTo>
                    <a:cubicBezTo>
                      <a:pt x="218" y="996"/>
                      <a:pt x="997" y="218"/>
                      <a:pt x="1948" y="218"/>
                    </a:cubicBezTo>
                    <a:close/>
                    <a:moveTo>
                      <a:pt x="1948" y="0"/>
                    </a:moveTo>
                    <a:cubicBezTo>
                      <a:pt x="879" y="0"/>
                      <a:pt x="1" y="869"/>
                      <a:pt x="1" y="1947"/>
                    </a:cubicBezTo>
                    <a:cubicBezTo>
                      <a:pt x="1" y="3015"/>
                      <a:pt x="879" y="3894"/>
                      <a:pt x="1948" y="3894"/>
                    </a:cubicBezTo>
                    <a:cubicBezTo>
                      <a:pt x="3025" y="3894"/>
                      <a:pt x="3894" y="3015"/>
                      <a:pt x="3894" y="1947"/>
                    </a:cubicBezTo>
                    <a:cubicBezTo>
                      <a:pt x="3894" y="869"/>
                      <a:pt x="3025" y="0"/>
                      <a:pt x="19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1290500" y="3735475"/>
                <a:ext cx="92375" cy="92375"/>
              </a:xfrm>
              <a:custGeom>
                <a:rect b="b" l="l" r="r" t="t"/>
                <a:pathLst>
                  <a:path extrusionOk="0" h="3695" w="3695">
                    <a:moveTo>
                      <a:pt x="1847" y="1"/>
                    </a:moveTo>
                    <a:cubicBezTo>
                      <a:pt x="824" y="1"/>
                      <a:pt x="0" y="825"/>
                      <a:pt x="0" y="1848"/>
                    </a:cubicBezTo>
                    <a:cubicBezTo>
                      <a:pt x="0" y="2871"/>
                      <a:pt x="824" y="3695"/>
                      <a:pt x="1847" y="3695"/>
                    </a:cubicBezTo>
                    <a:cubicBezTo>
                      <a:pt x="2871" y="3695"/>
                      <a:pt x="3695" y="2871"/>
                      <a:pt x="3695" y="1848"/>
                    </a:cubicBezTo>
                    <a:cubicBezTo>
                      <a:pt x="3695" y="825"/>
                      <a:pt x="2871" y="1"/>
                      <a:pt x="18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1311100" y="3753575"/>
                <a:ext cx="52300" cy="74050"/>
              </a:xfrm>
              <a:custGeom>
                <a:rect b="b" l="l" r="r" t="t"/>
                <a:pathLst>
                  <a:path extrusionOk="0" h="2962" w="2092">
                    <a:moveTo>
                      <a:pt x="1033" y="1"/>
                    </a:moveTo>
                    <a:cubicBezTo>
                      <a:pt x="616" y="1"/>
                      <a:pt x="272" y="390"/>
                      <a:pt x="272" y="852"/>
                    </a:cubicBezTo>
                    <a:cubicBezTo>
                      <a:pt x="272" y="1160"/>
                      <a:pt x="426" y="1432"/>
                      <a:pt x="652" y="1576"/>
                    </a:cubicBezTo>
                    <a:lnTo>
                      <a:pt x="652" y="1803"/>
                    </a:lnTo>
                    <a:lnTo>
                      <a:pt x="335" y="1884"/>
                    </a:lnTo>
                    <a:cubicBezTo>
                      <a:pt x="136" y="1930"/>
                      <a:pt x="0" y="2111"/>
                      <a:pt x="0" y="2301"/>
                    </a:cubicBezTo>
                    <a:lnTo>
                      <a:pt x="0" y="2645"/>
                    </a:lnTo>
                    <a:cubicBezTo>
                      <a:pt x="299" y="2844"/>
                      <a:pt x="661" y="2962"/>
                      <a:pt x="1042" y="2962"/>
                    </a:cubicBezTo>
                    <a:cubicBezTo>
                      <a:pt x="1431" y="2962"/>
                      <a:pt x="1793" y="2844"/>
                      <a:pt x="2092" y="2645"/>
                    </a:cubicBezTo>
                    <a:lnTo>
                      <a:pt x="2092" y="2301"/>
                    </a:lnTo>
                    <a:cubicBezTo>
                      <a:pt x="2065" y="2111"/>
                      <a:pt x="1929" y="1939"/>
                      <a:pt x="1739" y="1884"/>
                    </a:cubicBezTo>
                    <a:lnTo>
                      <a:pt x="1422" y="1803"/>
                    </a:lnTo>
                    <a:lnTo>
                      <a:pt x="1422" y="1576"/>
                    </a:lnTo>
                    <a:cubicBezTo>
                      <a:pt x="1639" y="1432"/>
                      <a:pt x="1793" y="1160"/>
                      <a:pt x="1793" y="852"/>
                    </a:cubicBezTo>
                    <a:cubicBezTo>
                      <a:pt x="1793" y="390"/>
                      <a:pt x="1449" y="1"/>
                      <a:pt x="103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1288225" y="3733000"/>
                <a:ext cx="97375" cy="97350"/>
              </a:xfrm>
              <a:custGeom>
                <a:rect b="b" l="l" r="r" t="t"/>
                <a:pathLst>
                  <a:path extrusionOk="0" h="3894" w="3895">
                    <a:moveTo>
                      <a:pt x="1948" y="217"/>
                    </a:moveTo>
                    <a:cubicBezTo>
                      <a:pt x="2898" y="217"/>
                      <a:pt x="3686" y="996"/>
                      <a:pt x="3686" y="1947"/>
                    </a:cubicBezTo>
                    <a:cubicBezTo>
                      <a:pt x="3686" y="2897"/>
                      <a:pt x="2898" y="3676"/>
                      <a:pt x="1948" y="3676"/>
                    </a:cubicBezTo>
                    <a:cubicBezTo>
                      <a:pt x="997" y="3676"/>
                      <a:pt x="218" y="2897"/>
                      <a:pt x="218" y="1947"/>
                    </a:cubicBezTo>
                    <a:cubicBezTo>
                      <a:pt x="218" y="996"/>
                      <a:pt x="997" y="217"/>
                      <a:pt x="1948" y="217"/>
                    </a:cubicBezTo>
                    <a:close/>
                    <a:moveTo>
                      <a:pt x="1948" y="0"/>
                    </a:moveTo>
                    <a:cubicBezTo>
                      <a:pt x="879" y="0"/>
                      <a:pt x="1" y="869"/>
                      <a:pt x="1" y="1947"/>
                    </a:cubicBezTo>
                    <a:cubicBezTo>
                      <a:pt x="1" y="3024"/>
                      <a:pt x="879" y="3893"/>
                      <a:pt x="1948" y="3893"/>
                    </a:cubicBezTo>
                    <a:cubicBezTo>
                      <a:pt x="3016" y="3893"/>
                      <a:pt x="3894" y="3024"/>
                      <a:pt x="3894" y="1947"/>
                    </a:cubicBezTo>
                    <a:cubicBezTo>
                      <a:pt x="3894" y="869"/>
                      <a:pt x="3025" y="0"/>
                      <a:pt x="19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2" name="Google Shape;22;p2"/>
            <p:cNvSpPr/>
            <p:nvPr/>
          </p:nvSpPr>
          <p:spPr>
            <a:xfrm flipH="1">
              <a:off x="490646" y="3693953"/>
              <a:ext cx="796394" cy="1106466"/>
            </a:xfrm>
            <a:custGeom>
              <a:rect b="b" l="l" r="r" t="t"/>
              <a:pathLst>
                <a:path extrusionOk="0" h="15412" w="11093">
                  <a:moveTo>
                    <a:pt x="10866" y="1"/>
                  </a:moveTo>
                  <a:cubicBezTo>
                    <a:pt x="10740" y="1"/>
                    <a:pt x="10640" y="100"/>
                    <a:pt x="10640" y="227"/>
                  </a:cubicBezTo>
                  <a:cubicBezTo>
                    <a:pt x="10640" y="354"/>
                    <a:pt x="10740" y="453"/>
                    <a:pt x="10866" y="453"/>
                  </a:cubicBezTo>
                  <a:cubicBezTo>
                    <a:pt x="10984" y="453"/>
                    <a:pt x="11093" y="354"/>
                    <a:pt x="11093" y="227"/>
                  </a:cubicBezTo>
                  <a:cubicBezTo>
                    <a:pt x="11093" y="100"/>
                    <a:pt x="10984" y="1"/>
                    <a:pt x="10866" y="1"/>
                  </a:cubicBezTo>
                  <a:close/>
                  <a:moveTo>
                    <a:pt x="10866" y="1024"/>
                  </a:moveTo>
                  <a:cubicBezTo>
                    <a:pt x="10740" y="1024"/>
                    <a:pt x="10640" y="1123"/>
                    <a:pt x="10640" y="1250"/>
                  </a:cubicBezTo>
                  <a:cubicBezTo>
                    <a:pt x="10640" y="1368"/>
                    <a:pt x="10740" y="1476"/>
                    <a:pt x="10866" y="1476"/>
                  </a:cubicBezTo>
                  <a:cubicBezTo>
                    <a:pt x="10984" y="1476"/>
                    <a:pt x="11093" y="1368"/>
                    <a:pt x="11093" y="1250"/>
                  </a:cubicBezTo>
                  <a:cubicBezTo>
                    <a:pt x="11093" y="1123"/>
                    <a:pt x="10984" y="1024"/>
                    <a:pt x="10866" y="1024"/>
                  </a:cubicBezTo>
                  <a:close/>
                  <a:moveTo>
                    <a:pt x="10866" y="2038"/>
                  </a:moveTo>
                  <a:cubicBezTo>
                    <a:pt x="10740" y="2038"/>
                    <a:pt x="10640" y="2137"/>
                    <a:pt x="10640" y="2264"/>
                  </a:cubicBezTo>
                  <a:cubicBezTo>
                    <a:pt x="10640" y="2391"/>
                    <a:pt x="10740" y="2490"/>
                    <a:pt x="10866" y="2490"/>
                  </a:cubicBezTo>
                  <a:cubicBezTo>
                    <a:pt x="10984" y="2490"/>
                    <a:pt x="11093" y="2391"/>
                    <a:pt x="11093" y="2264"/>
                  </a:cubicBezTo>
                  <a:cubicBezTo>
                    <a:pt x="11093" y="2137"/>
                    <a:pt x="10984" y="2038"/>
                    <a:pt x="10866" y="2038"/>
                  </a:cubicBezTo>
                  <a:close/>
                  <a:moveTo>
                    <a:pt x="10866" y="3061"/>
                  </a:moveTo>
                  <a:cubicBezTo>
                    <a:pt x="10740" y="3061"/>
                    <a:pt x="10640" y="3161"/>
                    <a:pt x="10640" y="3287"/>
                  </a:cubicBezTo>
                  <a:cubicBezTo>
                    <a:pt x="10640" y="3405"/>
                    <a:pt x="10740" y="3514"/>
                    <a:pt x="10866" y="3514"/>
                  </a:cubicBezTo>
                  <a:cubicBezTo>
                    <a:pt x="10984" y="3514"/>
                    <a:pt x="11093" y="3405"/>
                    <a:pt x="11093" y="3287"/>
                  </a:cubicBezTo>
                  <a:cubicBezTo>
                    <a:pt x="11093" y="3161"/>
                    <a:pt x="10984" y="3061"/>
                    <a:pt x="10866" y="3061"/>
                  </a:cubicBezTo>
                  <a:close/>
                  <a:moveTo>
                    <a:pt x="10866" y="4075"/>
                  </a:moveTo>
                  <a:cubicBezTo>
                    <a:pt x="10740" y="4075"/>
                    <a:pt x="10640" y="4175"/>
                    <a:pt x="10640" y="4301"/>
                  </a:cubicBezTo>
                  <a:cubicBezTo>
                    <a:pt x="10640" y="4428"/>
                    <a:pt x="10740" y="4528"/>
                    <a:pt x="10866" y="4528"/>
                  </a:cubicBezTo>
                  <a:cubicBezTo>
                    <a:pt x="10984" y="4528"/>
                    <a:pt x="11093" y="4428"/>
                    <a:pt x="11093" y="4301"/>
                  </a:cubicBezTo>
                  <a:cubicBezTo>
                    <a:pt x="11093" y="4175"/>
                    <a:pt x="10984" y="4075"/>
                    <a:pt x="10866" y="4075"/>
                  </a:cubicBezTo>
                  <a:close/>
                  <a:moveTo>
                    <a:pt x="10866" y="5098"/>
                  </a:moveTo>
                  <a:cubicBezTo>
                    <a:pt x="10740" y="5098"/>
                    <a:pt x="10640" y="5198"/>
                    <a:pt x="10640" y="5325"/>
                  </a:cubicBezTo>
                  <a:cubicBezTo>
                    <a:pt x="10640" y="5442"/>
                    <a:pt x="10740" y="5551"/>
                    <a:pt x="10866" y="5551"/>
                  </a:cubicBezTo>
                  <a:cubicBezTo>
                    <a:pt x="10984" y="5551"/>
                    <a:pt x="11093" y="5442"/>
                    <a:pt x="11093" y="5325"/>
                  </a:cubicBezTo>
                  <a:cubicBezTo>
                    <a:pt x="11093" y="5198"/>
                    <a:pt x="10984" y="5098"/>
                    <a:pt x="10866" y="5098"/>
                  </a:cubicBezTo>
                  <a:close/>
                  <a:moveTo>
                    <a:pt x="10866" y="6112"/>
                  </a:moveTo>
                  <a:cubicBezTo>
                    <a:pt x="10740" y="6112"/>
                    <a:pt x="10640" y="6212"/>
                    <a:pt x="10640" y="6339"/>
                  </a:cubicBezTo>
                  <a:cubicBezTo>
                    <a:pt x="10640" y="6465"/>
                    <a:pt x="10740" y="6565"/>
                    <a:pt x="10866" y="6565"/>
                  </a:cubicBezTo>
                  <a:cubicBezTo>
                    <a:pt x="10984" y="6565"/>
                    <a:pt x="11093" y="6465"/>
                    <a:pt x="11093" y="6339"/>
                  </a:cubicBezTo>
                  <a:cubicBezTo>
                    <a:pt x="11093" y="6212"/>
                    <a:pt x="10984" y="6112"/>
                    <a:pt x="10866" y="6112"/>
                  </a:cubicBezTo>
                  <a:close/>
                  <a:moveTo>
                    <a:pt x="10866" y="7135"/>
                  </a:moveTo>
                  <a:cubicBezTo>
                    <a:pt x="10740" y="7135"/>
                    <a:pt x="10640" y="7235"/>
                    <a:pt x="10640" y="7362"/>
                  </a:cubicBezTo>
                  <a:cubicBezTo>
                    <a:pt x="10640" y="7479"/>
                    <a:pt x="10740" y="7588"/>
                    <a:pt x="10866" y="7588"/>
                  </a:cubicBezTo>
                  <a:cubicBezTo>
                    <a:pt x="10984" y="7588"/>
                    <a:pt x="11093" y="7479"/>
                    <a:pt x="11093" y="7362"/>
                  </a:cubicBezTo>
                  <a:cubicBezTo>
                    <a:pt x="11093" y="7235"/>
                    <a:pt x="10984" y="7135"/>
                    <a:pt x="10866" y="7135"/>
                  </a:cubicBezTo>
                  <a:close/>
                  <a:moveTo>
                    <a:pt x="10866" y="8150"/>
                  </a:moveTo>
                  <a:cubicBezTo>
                    <a:pt x="10740" y="8150"/>
                    <a:pt x="10640" y="8249"/>
                    <a:pt x="10640" y="8376"/>
                  </a:cubicBezTo>
                  <a:cubicBezTo>
                    <a:pt x="10640" y="8503"/>
                    <a:pt x="10740" y="8602"/>
                    <a:pt x="10866" y="8602"/>
                  </a:cubicBezTo>
                  <a:cubicBezTo>
                    <a:pt x="10984" y="8602"/>
                    <a:pt x="11093" y="8503"/>
                    <a:pt x="11093" y="8376"/>
                  </a:cubicBezTo>
                  <a:cubicBezTo>
                    <a:pt x="11093" y="8249"/>
                    <a:pt x="10984" y="8150"/>
                    <a:pt x="10866" y="8150"/>
                  </a:cubicBezTo>
                  <a:close/>
                  <a:moveTo>
                    <a:pt x="10866" y="9173"/>
                  </a:moveTo>
                  <a:cubicBezTo>
                    <a:pt x="10740" y="9173"/>
                    <a:pt x="10640" y="9272"/>
                    <a:pt x="10640" y="9399"/>
                  </a:cubicBezTo>
                  <a:cubicBezTo>
                    <a:pt x="10640" y="9517"/>
                    <a:pt x="10740" y="9625"/>
                    <a:pt x="10866" y="9625"/>
                  </a:cubicBezTo>
                  <a:cubicBezTo>
                    <a:pt x="10984" y="9625"/>
                    <a:pt x="11093" y="9517"/>
                    <a:pt x="11093" y="9399"/>
                  </a:cubicBezTo>
                  <a:cubicBezTo>
                    <a:pt x="11093" y="9272"/>
                    <a:pt x="10984" y="9173"/>
                    <a:pt x="10866" y="9173"/>
                  </a:cubicBezTo>
                  <a:close/>
                  <a:moveTo>
                    <a:pt x="10857" y="10187"/>
                  </a:moveTo>
                  <a:cubicBezTo>
                    <a:pt x="10740" y="10187"/>
                    <a:pt x="10631" y="10277"/>
                    <a:pt x="10622" y="10404"/>
                  </a:cubicBezTo>
                  <a:cubicBezTo>
                    <a:pt x="10613" y="10531"/>
                    <a:pt x="10712" y="10630"/>
                    <a:pt x="10839" y="10639"/>
                  </a:cubicBezTo>
                  <a:cubicBezTo>
                    <a:pt x="10975" y="10639"/>
                    <a:pt x="11066" y="10549"/>
                    <a:pt x="11075" y="10422"/>
                  </a:cubicBezTo>
                  <a:cubicBezTo>
                    <a:pt x="11075" y="10304"/>
                    <a:pt x="10984" y="10196"/>
                    <a:pt x="10857" y="10187"/>
                  </a:cubicBezTo>
                  <a:close/>
                  <a:moveTo>
                    <a:pt x="10698" y="11186"/>
                  </a:moveTo>
                  <a:cubicBezTo>
                    <a:pt x="10603" y="11186"/>
                    <a:pt x="10508" y="11247"/>
                    <a:pt x="10477" y="11355"/>
                  </a:cubicBezTo>
                  <a:cubicBezTo>
                    <a:pt x="10441" y="11482"/>
                    <a:pt x="10513" y="11599"/>
                    <a:pt x="10640" y="11635"/>
                  </a:cubicBezTo>
                  <a:cubicBezTo>
                    <a:pt x="10652" y="11635"/>
                    <a:pt x="10668" y="11640"/>
                    <a:pt x="10680" y="11640"/>
                  </a:cubicBezTo>
                  <a:cubicBezTo>
                    <a:pt x="10686" y="11640"/>
                    <a:pt x="10691" y="11639"/>
                    <a:pt x="10694" y="11635"/>
                  </a:cubicBezTo>
                  <a:cubicBezTo>
                    <a:pt x="10794" y="11635"/>
                    <a:pt x="10884" y="11572"/>
                    <a:pt x="10912" y="11463"/>
                  </a:cubicBezTo>
                  <a:cubicBezTo>
                    <a:pt x="10939" y="11355"/>
                    <a:pt x="10875" y="11228"/>
                    <a:pt x="10749" y="11192"/>
                  </a:cubicBezTo>
                  <a:cubicBezTo>
                    <a:pt x="10732" y="11188"/>
                    <a:pt x="10715" y="11186"/>
                    <a:pt x="10698" y="11186"/>
                  </a:cubicBezTo>
                  <a:close/>
                  <a:moveTo>
                    <a:pt x="10341" y="12143"/>
                  </a:moveTo>
                  <a:cubicBezTo>
                    <a:pt x="10260" y="12143"/>
                    <a:pt x="10180" y="12192"/>
                    <a:pt x="10142" y="12269"/>
                  </a:cubicBezTo>
                  <a:cubicBezTo>
                    <a:pt x="10079" y="12387"/>
                    <a:pt x="10124" y="12523"/>
                    <a:pt x="10242" y="12577"/>
                  </a:cubicBezTo>
                  <a:cubicBezTo>
                    <a:pt x="10278" y="12586"/>
                    <a:pt x="10305" y="12595"/>
                    <a:pt x="10341" y="12595"/>
                  </a:cubicBezTo>
                  <a:cubicBezTo>
                    <a:pt x="10423" y="12595"/>
                    <a:pt x="10513" y="12550"/>
                    <a:pt x="10549" y="12468"/>
                  </a:cubicBezTo>
                  <a:cubicBezTo>
                    <a:pt x="10604" y="12360"/>
                    <a:pt x="10558" y="12224"/>
                    <a:pt x="10441" y="12170"/>
                  </a:cubicBezTo>
                  <a:cubicBezTo>
                    <a:pt x="10409" y="12151"/>
                    <a:pt x="10375" y="12143"/>
                    <a:pt x="10341" y="12143"/>
                  </a:cubicBezTo>
                  <a:close/>
                  <a:moveTo>
                    <a:pt x="9786" y="13011"/>
                  </a:moveTo>
                  <a:cubicBezTo>
                    <a:pt x="9723" y="13011"/>
                    <a:pt x="9662" y="13038"/>
                    <a:pt x="9617" y="13093"/>
                  </a:cubicBezTo>
                  <a:cubicBezTo>
                    <a:pt x="9553" y="13202"/>
                    <a:pt x="9563" y="13338"/>
                    <a:pt x="9662" y="13410"/>
                  </a:cubicBezTo>
                  <a:cubicBezTo>
                    <a:pt x="9698" y="13437"/>
                    <a:pt x="9753" y="13455"/>
                    <a:pt x="9798" y="13474"/>
                  </a:cubicBezTo>
                  <a:cubicBezTo>
                    <a:pt x="9870" y="13474"/>
                    <a:pt x="9934" y="13437"/>
                    <a:pt x="9979" y="13383"/>
                  </a:cubicBezTo>
                  <a:cubicBezTo>
                    <a:pt x="10051" y="13274"/>
                    <a:pt x="10033" y="13139"/>
                    <a:pt x="9934" y="13066"/>
                  </a:cubicBezTo>
                  <a:cubicBezTo>
                    <a:pt x="9889" y="13029"/>
                    <a:pt x="9837" y="13011"/>
                    <a:pt x="9786" y="13011"/>
                  </a:cubicBezTo>
                  <a:close/>
                  <a:moveTo>
                    <a:pt x="9098" y="13744"/>
                  </a:moveTo>
                  <a:cubicBezTo>
                    <a:pt x="9044" y="13744"/>
                    <a:pt x="8989" y="13762"/>
                    <a:pt x="8947" y="13799"/>
                  </a:cubicBezTo>
                  <a:cubicBezTo>
                    <a:pt x="8856" y="13881"/>
                    <a:pt x="8847" y="14026"/>
                    <a:pt x="8929" y="14116"/>
                  </a:cubicBezTo>
                  <a:cubicBezTo>
                    <a:pt x="8974" y="14162"/>
                    <a:pt x="9037" y="14198"/>
                    <a:pt x="9101" y="14198"/>
                  </a:cubicBezTo>
                  <a:cubicBezTo>
                    <a:pt x="9155" y="14198"/>
                    <a:pt x="9200" y="14171"/>
                    <a:pt x="9246" y="14135"/>
                  </a:cubicBezTo>
                  <a:cubicBezTo>
                    <a:pt x="9336" y="14053"/>
                    <a:pt x="9345" y="13908"/>
                    <a:pt x="9264" y="13818"/>
                  </a:cubicBezTo>
                  <a:cubicBezTo>
                    <a:pt x="9225" y="13769"/>
                    <a:pt x="9162" y="13744"/>
                    <a:pt x="9098" y="13744"/>
                  </a:cubicBezTo>
                  <a:close/>
                  <a:moveTo>
                    <a:pt x="8265" y="14327"/>
                  </a:moveTo>
                  <a:cubicBezTo>
                    <a:pt x="8229" y="14327"/>
                    <a:pt x="8193" y="14335"/>
                    <a:pt x="8159" y="14352"/>
                  </a:cubicBezTo>
                  <a:cubicBezTo>
                    <a:pt x="8041" y="14406"/>
                    <a:pt x="8014" y="14542"/>
                    <a:pt x="8069" y="14660"/>
                  </a:cubicBezTo>
                  <a:cubicBezTo>
                    <a:pt x="8114" y="14732"/>
                    <a:pt x="8195" y="14768"/>
                    <a:pt x="8259" y="14786"/>
                  </a:cubicBezTo>
                  <a:cubicBezTo>
                    <a:pt x="8304" y="14786"/>
                    <a:pt x="8340" y="14768"/>
                    <a:pt x="8376" y="14750"/>
                  </a:cubicBezTo>
                  <a:cubicBezTo>
                    <a:pt x="8485" y="14696"/>
                    <a:pt x="8521" y="14560"/>
                    <a:pt x="8467" y="14442"/>
                  </a:cubicBezTo>
                  <a:cubicBezTo>
                    <a:pt x="8423" y="14367"/>
                    <a:pt x="8345" y="14327"/>
                    <a:pt x="8265" y="14327"/>
                  </a:cubicBezTo>
                  <a:close/>
                  <a:moveTo>
                    <a:pt x="7323" y="14725"/>
                  </a:moveTo>
                  <a:cubicBezTo>
                    <a:pt x="7303" y="14725"/>
                    <a:pt x="7282" y="14728"/>
                    <a:pt x="7263" y="14732"/>
                  </a:cubicBezTo>
                  <a:cubicBezTo>
                    <a:pt x="7136" y="14768"/>
                    <a:pt x="7082" y="14904"/>
                    <a:pt x="7118" y="15022"/>
                  </a:cubicBezTo>
                  <a:cubicBezTo>
                    <a:pt x="7154" y="15121"/>
                    <a:pt x="7245" y="15176"/>
                    <a:pt x="7335" y="15176"/>
                  </a:cubicBezTo>
                  <a:cubicBezTo>
                    <a:pt x="7353" y="15176"/>
                    <a:pt x="7380" y="15176"/>
                    <a:pt x="7398" y="15167"/>
                  </a:cubicBezTo>
                  <a:cubicBezTo>
                    <a:pt x="7525" y="15131"/>
                    <a:pt x="7580" y="14995"/>
                    <a:pt x="7543" y="14886"/>
                  </a:cubicBezTo>
                  <a:cubicBezTo>
                    <a:pt x="7521" y="14781"/>
                    <a:pt x="7423" y="14725"/>
                    <a:pt x="7323" y="14725"/>
                  </a:cubicBezTo>
                  <a:close/>
                  <a:moveTo>
                    <a:pt x="6329" y="14940"/>
                  </a:moveTo>
                  <a:cubicBezTo>
                    <a:pt x="6324" y="14940"/>
                    <a:pt x="6318" y="14940"/>
                    <a:pt x="6312" y="14940"/>
                  </a:cubicBezTo>
                  <a:cubicBezTo>
                    <a:pt x="6185" y="14949"/>
                    <a:pt x="6095" y="15067"/>
                    <a:pt x="6113" y="15185"/>
                  </a:cubicBezTo>
                  <a:cubicBezTo>
                    <a:pt x="6122" y="15303"/>
                    <a:pt x="6221" y="15393"/>
                    <a:pt x="6339" y="15393"/>
                  </a:cubicBezTo>
                  <a:lnTo>
                    <a:pt x="6357" y="15393"/>
                  </a:lnTo>
                  <a:cubicBezTo>
                    <a:pt x="6484" y="15384"/>
                    <a:pt x="6575" y="15266"/>
                    <a:pt x="6565" y="15140"/>
                  </a:cubicBezTo>
                  <a:cubicBezTo>
                    <a:pt x="6548" y="15027"/>
                    <a:pt x="6449" y="14940"/>
                    <a:pt x="6329" y="14940"/>
                  </a:cubicBezTo>
                  <a:close/>
                  <a:moveTo>
                    <a:pt x="227" y="14958"/>
                  </a:moveTo>
                  <a:cubicBezTo>
                    <a:pt x="101" y="14958"/>
                    <a:pt x="1" y="15067"/>
                    <a:pt x="1" y="15185"/>
                  </a:cubicBezTo>
                  <a:cubicBezTo>
                    <a:pt x="1" y="15312"/>
                    <a:pt x="101" y="15411"/>
                    <a:pt x="227" y="15411"/>
                  </a:cubicBezTo>
                  <a:cubicBezTo>
                    <a:pt x="345" y="15411"/>
                    <a:pt x="454" y="15312"/>
                    <a:pt x="454" y="15185"/>
                  </a:cubicBezTo>
                  <a:cubicBezTo>
                    <a:pt x="454" y="15067"/>
                    <a:pt x="345" y="14958"/>
                    <a:pt x="227" y="14958"/>
                  </a:cubicBezTo>
                  <a:close/>
                  <a:moveTo>
                    <a:pt x="1241" y="14958"/>
                  </a:moveTo>
                  <a:cubicBezTo>
                    <a:pt x="1115" y="14958"/>
                    <a:pt x="1015" y="15067"/>
                    <a:pt x="1015" y="15185"/>
                  </a:cubicBezTo>
                  <a:cubicBezTo>
                    <a:pt x="1015" y="15312"/>
                    <a:pt x="1115" y="15411"/>
                    <a:pt x="1241" y="15411"/>
                  </a:cubicBezTo>
                  <a:cubicBezTo>
                    <a:pt x="1368" y="15411"/>
                    <a:pt x="1468" y="15312"/>
                    <a:pt x="1468" y="15185"/>
                  </a:cubicBezTo>
                  <a:cubicBezTo>
                    <a:pt x="1468" y="15067"/>
                    <a:pt x="1368" y="14958"/>
                    <a:pt x="1241" y="14958"/>
                  </a:cubicBezTo>
                  <a:close/>
                  <a:moveTo>
                    <a:pt x="2265" y="14958"/>
                  </a:moveTo>
                  <a:cubicBezTo>
                    <a:pt x="2138" y="14958"/>
                    <a:pt x="2038" y="15067"/>
                    <a:pt x="2038" y="15185"/>
                  </a:cubicBezTo>
                  <a:cubicBezTo>
                    <a:pt x="2038" y="15312"/>
                    <a:pt x="2138" y="15411"/>
                    <a:pt x="2265" y="15411"/>
                  </a:cubicBezTo>
                  <a:cubicBezTo>
                    <a:pt x="2382" y="15411"/>
                    <a:pt x="2491" y="15312"/>
                    <a:pt x="2491" y="15185"/>
                  </a:cubicBezTo>
                  <a:cubicBezTo>
                    <a:pt x="2491" y="15067"/>
                    <a:pt x="2382" y="14958"/>
                    <a:pt x="2265" y="14958"/>
                  </a:cubicBezTo>
                  <a:close/>
                  <a:moveTo>
                    <a:pt x="3279" y="14958"/>
                  </a:moveTo>
                  <a:cubicBezTo>
                    <a:pt x="3152" y="14958"/>
                    <a:pt x="3052" y="15067"/>
                    <a:pt x="3052" y="15185"/>
                  </a:cubicBezTo>
                  <a:cubicBezTo>
                    <a:pt x="3052" y="15312"/>
                    <a:pt x="3152" y="15411"/>
                    <a:pt x="3279" y="15411"/>
                  </a:cubicBezTo>
                  <a:cubicBezTo>
                    <a:pt x="3405" y="15411"/>
                    <a:pt x="3505" y="15312"/>
                    <a:pt x="3505" y="15185"/>
                  </a:cubicBezTo>
                  <a:cubicBezTo>
                    <a:pt x="3505" y="15067"/>
                    <a:pt x="3405" y="14958"/>
                    <a:pt x="3279" y="14958"/>
                  </a:cubicBezTo>
                  <a:close/>
                  <a:moveTo>
                    <a:pt x="4302" y="14958"/>
                  </a:moveTo>
                  <a:cubicBezTo>
                    <a:pt x="4175" y="14958"/>
                    <a:pt x="4075" y="15067"/>
                    <a:pt x="4075" y="15185"/>
                  </a:cubicBezTo>
                  <a:cubicBezTo>
                    <a:pt x="4075" y="15312"/>
                    <a:pt x="4175" y="15411"/>
                    <a:pt x="4302" y="15411"/>
                  </a:cubicBezTo>
                  <a:cubicBezTo>
                    <a:pt x="4420" y="15411"/>
                    <a:pt x="4528" y="15312"/>
                    <a:pt x="4528" y="15185"/>
                  </a:cubicBezTo>
                  <a:cubicBezTo>
                    <a:pt x="4528" y="15067"/>
                    <a:pt x="4420" y="14958"/>
                    <a:pt x="4302" y="14958"/>
                  </a:cubicBezTo>
                  <a:close/>
                  <a:moveTo>
                    <a:pt x="5316" y="14958"/>
                  </a:moveTo>
                  <a:cubicBezTo>
                    <a:pt x="5189" y="14958"/>
                    <a:pt x="5090" y="15067"/>
                    <a:pt x="5090" y="15185"/>
                  </a:cubicBezTo>
                  <a:cubicBezTo>
                    <a:pt x="5090" y="15312"/>
                    <a:pt x="5189" y="15411"/>
                    <a:pt x="5316" y="15411"/>
                  </a:cubicBezTo>
                  <a:cubicBezTo>
                    <a:pt x="5443" y="15411"/>
                    <a:pt x="5542" y="15312"/>
                    <a:pt x="5542" y="15185"/>
                  </a:cubicBezTo>
                  <a:cubicBezTo>
                    <a:pt x="5542" y="15067"/>
                    <a:pt x="5443" y="14958"/>
                    <a:pt x="5316" y="149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" name="Google Shape;23;p2"/>
            <p:cNvGrpSpPr/>
            <p:nvPr/>
          </p:nvGrpSpPr>
          <p:grpSpPr>
            <a:xfrm>
              <a:off x="7606252" y="385801"/>
              <a:ext cx="1456813" cy="32594"/>
              <a:chOff x="4101875" y="2224575"/>
              <a:chExt cx="507300" cy="11350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" name="Google Shape;27;p2"/>
            <p:cNvSpPr/>
            <p:nvPr/>
          </p:nvSpPr>
          <p:spPr>
            <a:xfrm rot="5400000">
              <a:off x="7528361" y="4098259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 rot="-5400000">
              <a:off x="-483227" y="636610"/>
              <a:ext cx="1384662" cy="1345679"/>
            </a:xfrm>
            <a:custGeom>
              <a:rect b="b" l="l" r="r" t="t"/>
              <a:pathLst>
                <a:path extrusionOk="0" h="18744" w="19287">
                  <a:moveTo>
                    <a:pt x="227" y="1"/>
                  </a:moveTo>
                  <a:cubicBezTo>
                    <a:pt x="100" y="1"/>
                    <a:pt x="0" y="100"/>
                    <a:pt x="0" y="227"/>
                  </a:cubicBezTo>
                  <a:cubicBezTo>
                    <a:pt x="0" y="354"/>
                    <a:pt x="100" y="454"/>
                    <a:pt x="227" y="454"/>
                  </a:cubicBezTo>
                  <a:cubicBezTo>
                    <a:pt x="353" y="454"/>
                    <a:pt x="453" y="354"/>
                    <a:pt x="453" y="227"/>
                  </a:cubicBezTo>
                  <a:cubicBezTo>
                    <a:pt x="453" y="100"/>
                    <a:pt x="353" y="1"/>
                    <a:pt x="227" y="1"/>
                  </a:cubicBezTo>
                  <a:close/>
                  <a:moveTo>
                    <a:pt x="227" y="1015"/>
                  </a:moveTo>
                  <a:cubicBezTo>
                    <a:pt x="100" y="1015"/>
                    <a:pt x="0" y="1124"/>
                    <a:pt x="0" y="1241"/>
                  </a:cubicBezTo>
                  <a:cubicBezTo>
                    <a:pt x="0" y="1368"/>
                    <a:pt x="100" y="1468"/>
                    <a:pt x="227" y="1468"/>
                  </a:cubicBezTo>
                  <a:cubicBezTo>
                    <a:pt x="353" y="1468"/>
                    <a:pt x="453" y="1368"/>
                    <a:pt x="453" y="1241"/>
                  </a:cubicBezTo>
                  <a:cubicBezTo>
                    <a:pt x="453" y="1124"/>
                    <a:pt x="353" y="1015"/>
                    <a:pt x="227" y="1015"/>
                  </a:cubicBezTo>
                  <a:close/>
                  <a:moveTo>
                    <a:pt x="227" y="2038"/>
                  </a:moveTo>
                  <a:cubicBezTo>
                    <a:pt x="100" y="2038"/>
                    <a:pt x="0" y="2138"/>
                    <a:pt x="0" y="2265"/>
                  </a:cubicBezTo>
                  <a:cubicBezTo>
                    <a:pt x="0" y="2391"/>
                    <a:pt x="100" y="2491"/>
                    <a:pt x="227" y="2491"/>
                  </a:cubicBezTo>
                  <a:cubicBezTo>
                    <a:pt x="353" y="2491"/>
                    <a:pt x="453" y="2391"/>
                    <a:pt x="453" y="2265"/>
                  </a:cubicBezTo>
                  <a:cubicBezTo>
                    <a:pt x="453" y="2138"/>
                    <a:pt x="353" y="2038"/>
                    <a:pt x="227" y="2038"/>
                  </a:cubicBezTo>
                  <a:close/>
                  <a:moveTo>
                    <a:pt x="227" y="3052"/>
                  </a:moveTo>
                  <a:cubicBezTo>
                    <a:pt x="100" y="3052"/>
                    <a:pt x="0" y="3161"/>
                    <a:pt x="0" y="3279"/>
                  </a:cubicBezTo>
                  <a:cubicBezTo>
                    <a:pt x="0" y="3405"/>
                    <a:pt x="100" y="3505"/>
                    <a:pt x="227" y="3505"/>
                  </a:cubicBezTo>
                  <a:cubicBezTo>
                    <a:pt x="353" y="3505"/>
                    <a:pt x="453" y="3405"/>
                    <a:pt x="453" y="3279"/>
                  </a:cubicBezTo>
                  <a:cubicBezTo>
                    <a:pt x="453" y="3161"/>
                    <a:pt x="353" y="3052"/>
                    <a:pt x="227" y="3052"/>
                  </a:cubicBezTo>
                  <a:close/>
                  <a:moveTo>
                    <a:pt x="227" y="4075"/>
                  </a:moveTo>
                  <a:cubicBezTo>
                    <a:pt x="100" y="4075"/>
                    <a:pt x="0" y="4175"/>
                    <a:pt x="0" y="4302"/>
                  </a:cubicBezTo>
                  <a:cubicBezTo>
                    <a:pt x="0" y="4429"/>
                    <a:pt x="100" y="4528"/>
                    <a:pt x="227" y="4528"/>
                  </a:cubicBezTo>
                  <a:cubicBezTo>
                    <a:pt x="353" y="4528"/>
                    <a:pt x="453" y="4429"/>
                    <a:pt x="453" y="4302"/>
                  </a:cubicBezTo>
                  <a:cubicBezTo>
                    <a:pt x="453" y="4175"/>
                    <a:pt x="353" y="4075"/>
                    <a:pt x="227" y="4075"/>
                  </a:cubicBezTo>
                  <a:close/>
                  <a:moveTo>
                    <a:pt x="227" y="5089"/>
                  </a:moveTo>
                  <a:cubicBezTo>
                    <a:pt x="100" y="5089"/>
                    <a:pt x="0" y="5198"/>
                    <a:pt x="0" y="5316"/>
                  </a:cubicBezTo>
                  <a:cubicBezTo>
                    <a:pt x="0" y="5443"/>
                    <a:pt x="100" y="5542"/>
                    <a:pt x="227" y="5542"/>
                  </a:cubicBezTo>
                  <a:cubicBezTo>
                    <a:pt x="353" y="5542"/>
                    <a:pt x="453" y="5443"/>
                    <a:pt x="453" y="5316"/>
                  </a:cubicBezTo>
                  <a:cubicBezTo>
                    <a:pt x="453" y="5198"/>
                    <a:pt x="353" y="5089"/>
                    <a:pt x="227" y="5089"/>
                  </a:cubicBezTo>
                  <a:close/>
                  <a:moveTo>
                    <a:pt x="227" y="6113"/>
                  </a:moveTo>
                  <a:cubicBezTo>
                    <a:pt x="100" y="6113"/>
                    <a:pt x="0" y="6212"/>
                    <a:pt x="0" y="6339"/>
                  </a:cubicBezTo>
                  <a:cubicBezTo>
                    <a:pt x="0" y="6466"/>
                    <a:pt x="100" y="6565"/>
                    <a:pt x="227" y="6565"/>
                  </a:cubicBezTo>
                  <a:cubicBezTo>
                    <a:pt x="353" y="6565"/>
                    <a:pt x="453" y="6466"/>
                    <a:pt x="453" y="6339"/>
                  </a:cubicBezTo>
                  <a:cubicBezTo>
                    <a:pt x="453" y="6212"/>
                    <a:pt x="353" y="6113"/>
                    <a:pt x="227" y="6113"/>
                  </a:cubicBezTo>
                  <a:close/>
                  <a:moveTo>
                    <a:pt x="227" y="7127"/>
                  </a:moveTo>
                  <a:cubicBezTo>
                    <a:pt x="100" y="7127"/>
                    <a:pt x="0" y="7235"/>
                    <a:pt x="0" y="7353"/>
                  </a:cubicBezTo>
                  <a:cubicBezTo>
                    <a:pt x="0" y="7480"/>
                    <a:pt x="100" y="7579"/>
                    <a:pt x="227" y="7579"/>
                  </a:cubicBezTo>
                  <a:cubicBezTo>
                    <a:pt x="353" y="7579"/>
                    <a:pt x="453" y="7480"/>
                    <a:pt x="453" y="7353"/>
                  </a:cubicBezTo>
                  <a:cubicBezTo>
                    <a:pt x="453" y="7235"/>
                    <a:pt x="353" y="7127"/>
                    <a:pt x="227" y="7127"/>
                  </a:cubicBezTo>
                  <a:close/>
                  <a:moveTo>
                    <a:pt x="227" y="8150"/>
                  </a:moveTo>
                  <a:cubicBezTo>
                    <a:pt x="100" y="8150"/>
                    <a:pt x="0" y="8250"/>
                    <a:pt x="0" y="8376"/>
                  </a:cubicBezTo>
                  <a:cubicBezTo>
                    <a:pt x="0" y="8503"/>
                    <a:pt x="100" y="8603"/>
                    <a:pt x="227" y="8603"/>
                  </a:cubicBezTo>
                  <a:cubicBezTo>
                    <a:pt x="353" y="8603"/>
                    <a:pt x="453" y="8503"/>
                    <a:pt x="453" y="8376"/>
                  </a:cubicBezTo>
                  <a:cubicBezTo>
                    <a:pt x="453" y="8250"/>
                    <a:pt x="353" y="8150"/>
                    <a:pt x="227" y="8150"/>
                  </a:cubicBezTo>
                  <a:close/>
                  <a:moveTo>
                    <a:pt x="227" y="9164"/>
                  </a:moveTo>
                  <a:cubicBezTo>
                    <a:pt x="100" y="9164"/>
                    <a:pt x="0" y="9273"/>
                    <a:pt x="0" y="9390"/>
                  </a:cubicBezTo>
                  <a:cubicBezTo>
                    <a:pt x="0" y="9517"/>
                    <a:pt x="100" y="9617"/>
                    <a:pt x="227" y="9617"/>
                  </a:cubicBezTo>
                  <a:cubicBezTo>
                    <a:pt x="353" y="9617"/>
                    <a:pt x="453" y="9517"/>
                    <a:pt x="453" y="9390"/>
                  </a:cubicBezTo>
                  <a:cubicBezTo>
                    <a:pt x="453" y="9273"/>
                    <a:pt x="353" y="9164"/>
                    <a:pt x="227" y="9164"/>
                  </a:cubicBezTo>
                  <a:close/>
                  <a:moveTo>
                    <a:pt x="227" y="10187"/>
                  </a:moveTo>
                  <a:cubicBezTo>
                    <a:pt x="100" y="10187"/>
                    <a:pt x="0" y="10287"/>
                    <a:pt x="0" y="10414"/>
                  </a:cubicBezTo>
                  <a:cubicBezTo>
                    <a:pt x="0" y="10540"/>
                    <a:pt x="100" y="10640"/>
                    <a:pt x="227" y="10640"/>
                  </a:cubicBezTo>
                  <a:cubicBezTo>
                    <a:pt x="353" y="10640"/>
                    <a:pt x="453" y="10540"/>
                    <a:pt x="453" y="10414"/>
                  </a:cubicBezTo>
                  <a:cubicBezTo>
                    <a:pt x="453" y="10287"/>
                    <a:pt x="353" y="10187"/>
                    <a:pt x="227" y="10187"/>
                  </a:cubicBezTo>
                  <a:close/>
                  <a:moveTo>
                    <a:pt x="227" y="11201"/>
                  </a:moveTo>
                  <a:cubicBezTo>
                    <a:pt x="100" y="11201"/>
                    <a:pt x="0" y="11310"/>
                    <a:pt x="0" y="11428"/>
                  </a:cubicBezTo>
                  <a:cubicBezTo>
                    <a:pt x="0" y="11554"/>
                    <a:pt x="100" y="11654"/>
                    <a:pt x="227" y="11654"/>
                  </a:cubicBezTo>
                  <a:cubicBezTo>
                    <a:pt x="353" y="11654"/>
                    <a:pt x="453" y="11554"/>
                    <a:pt x="453" y="11428"/>
                  </a:cubicBezTo>
                  <a:cubicBezTo>
                    <a:pt x="453" y="11310"/>
                    <a:pt x="353" y="11201"/>
                    <a:pt x="227" y="11201"/>
                  </a:cubicBezTo>
                  <a:close/>
                  <a:moveTo>
                    <a:pt x="227" y="12224"/>
                  </a:moveTo>
                  <a:cubicBezTo>
                    <a:pt x="100" y="12224"/>
                    <a:pt x="0" y="12324"/>
                    <a:pt x="0" y="12451"/>
                  </a:cubicBezTo>
                  <a:cubicBezTo>
                    <a:pt x="0" y="12578"/>
                    <a:pt x="100" y="12677"/>
                    <a:pt x="227" y="12677"/>
                  </a:cubicBezTo>
                  <a:cubicBezTo>
                    <a:pt x="353" y="12677"/>
                    <a:pt x="453" y="12578"/>
                    <a:pt x="453" y="12451"/>
                  </a:cubicBezTo>
                  <a:cubicBezTo>
                    <a:pt x="453" y="12324"/>
                    <a:pt x="353" y="12224"/>
                    <a:pt x="227" y="12224"/>
                  </a:cubicBezTo>
                  <a:close/>
                  <a:moveTo>
                    <a:pt x="277" y="13236"/>
                  </a:moveTo>
                  <a:cubicBezTo>
                    <a:pt x="266" y="13236"/>
                    <a:pt x="256" y="13237"/>
                    <a:pt x="245" y="13239"/>
                  </a:cubicBezTo>
                  <a:cubicBezTo>
                    <a:pt x="127" y="13257"/>
                    <a:pt x="45" y="13365"/>
                    <a:pt x="55" y="13492"/>
                  </a:cubicBezTo>
                  <a:cubicBezTo>
                    <a:pt x="64" y="13601"/>
                    <a:pt x="172" y="13682"/>
                    <a:pt x="272" y="13682"/>
                  </a:cubicBezTo>
                  <a:lnTo>
                    <a:pt x="308" y="13682"/>
                  </a:lnTo>
                  <a:cubicBezTo>
                    <a:pt x="426" y="13673"/>
                    <a:pt x="507" y="13555"/>
                    <a:pt x="498" y="13438"/>
                  </a:cubicBezTo>
                  <a:cubicBezTo>
                    <a:pt x="490" y="13322"/>
                    <a:pt x="391" y="13236"/>
                    <a:pt x="277" y="13236"/>
                  </a:cubicBezTo>
                  <a:close/>
                  <a:moveTo>
                    <a:pt x="486" y="14228"/>
                  </a:moveTo>
                  <a:cubicBezTo>
                    <a:pt x="466" y="14228"/>
                    <a:pt x="446" y="14230"/>
                    <a:pt x="426" y="14234"/>
                  </a:cubicBezTo>
                  <a:cubicBezTo>
                    <a:pt x="308" y="14271"/>
                    <a:pt x="245" y="14397"/>
                    <a:pt x="281" y="14524"/>
                  </a:cubicBezTo>
                  <a:cubicBezTo>
                    <a:pt x="317" y="14624"/>
                    <a:pt x="399" y="14678"/>
                    <a:pt x="498" y="14678"/>
                  </a:cubicBezTo>
                  <a:cubicBezTo>
                    <a:pt x="516" y="14678"/>
                    <a:pt x="543" y="14678"/>
                    <a:pt x="562" y="14669"/>
                  </a:cubicBezTo>
                  <a:cubicBezTo>
                    <a:pt x="679" y="14633"/>
                    <a:pt x="743" y="14497"/>
                    <a:pt x="716" y="14388"/>
                  </a:cubicBezTo>
                  <a:cubicBezTo>
                    <a:pt x="685" y="14283"/>
                    <a:pt x="586" y="14228"/>
                    <a:pt x="486" y="14228"/>
                  </a:cubicBezTo>
                  <a:close/>
                  <a:moveTo>
                    <a:pt x="881" y="15162"/>
                  </a:moveTo>
                  <a:cubicBezTo>
                    <a:pt x="847" y="15162"/>
                    <a:pt x="812" y="15170"/>
                    <a:pt x="779" y="15185"/>
                  </a:cubicBezTo>
                  <a:cubicBezTo>
                    <a:pt x="679" y="15249"/>
                    <a:pt x="634" y="15384"/>
                    <a:pt x="688" y="15493"/>
                  </a:cubicBezTo>
                  <a:cubicBezTo>
                    <a:pt x="725" y="15575"/>
                    <a:pt x="806" y="15620"/>
                    <a:pt x="897" y="15620"/>
                  </a:cubicBezTo>
                  <a:cubicBezTo>
                    <a:pt x="924" y="15620"/>
                    <a:pt x="960" y="15620"/>
                    <a:pt x="996" y="15593"/>
                  </a:cubicBezTo>
                  <a:cubicBezTo>
                    <a:pt x="1096" y="15538"/>
                    <a:pt x="1141" y="15403"/>
                    <a:pt x="1087" y="15294"/>
                  </a:cubicBezTo>
                  <a:cubicBezTo>
                    <a:pt x="1048" y="15210"/>
                    <a:pt x="967" y="15162"/>
                    <a:pt x="881" y="15162"/>
                  </a:cubicBezTo>
                  <a:close/>
                  <a:moveTo>
                    <a:pt x="1436" y="16025"/>
                  </a:moveTo>
                  <a:cubicBezTo>
                    <a:pt x="1390" y="16025"/>
                    <a:pt x="1344" y="16040"/>
                    <a:pt x="1304" y="16073"/>
                  </a:cubicBezTo>
                  <a:cubicBezTo>
                    <a:pt x="1195" y="16154"/>
                    <a:pt x="1177" y="16290"/>
                    <a:pt x="1259" y="16389"/>
                  </a:cubicBezTo>
                  <a:cubicBezTo>
                    <a:pt x="1304" y="16444"/>
                    <a:pt x="1367" y="16480"/>
                    <a:pt x="1440" y="16480"/>
                  </a:cubicBezTo>
                  <a:cubicBezTo>
                    <a:pt x="1485" y="16480"/>
                    <a:pt x="1521" y="16471"/>
                    <a:pt x="1576" y="16435"/>
                  </a:cubicBezTo>
                  <a:cubicBezTo>
                    <a:pt x="1675" y="16353"/>
                    <a:pt x="1693" y="16217"/>
                    <a:pt x="1621" y="16118"/>
                  </a:cubicBezTo>
                  <a:cubicBezTo>
                    <a:pt x="1572" y="16058"/>
                    <a:pt x="1504" y="16025"/>
                    <a:pt x="1436" y="16025"/>
                  </a:cubicBezTo>
                  <a:close/>
                  <a:moveTo>
                    <a:pt x="2120" y="16779"/>
                  </a:moveTo>
                  <a:cubicBezTo>
                    <a:pt x="2059" y="16779"/>
                    <a:pt x="1999" y="16804"/>
                    <a:pt x="1956" y="16851"/>
                  </a:cubicBezTo>
                  <a:cubicBezTo>
                    <a:pt x="1865" y="16942"/>
                    <a:pt x="1874" y="17087"/>
                    <a:pt x="1965" y="17168"/>
                  </a:cubicBezTo>
                  <a:cubicBezTo>
                    <a:pt x="2010" y="17204"/>
                    <a:pt x="2074" y="17222"/>
                    <a:pt x="2119" y="17232"/>
                  </a:cubicBezTo>
                  <a:cubicBezTo>
                    <a:pt x="2182" y="17232"/>
                    <a:pt x="2237" y="17204"/>
                    <a:pt x="2282" y="17159"/>
                  </a:cubicBezTo>
                  <a:cubicBezTo>
                    <a:pt x="2372" y="17069"/>
                    <a:pt x="2363" y="16915"/>
                    <a:pt x="2273" y="16842"/>
                  </a:cubicBezTo>
                  <a:cubicBezTo>
                    <a:pt x="2230" y="16799"/>
                    <a:pt x="2175" y="16779"/>
                    <a:pt x="2120" y="16779"/>
                  </a:cubicBezTo>
                  <a:close/>
                  <a:moveTo>
                    <a:pt x="2928" y="17384"/>
                  </a:moveTo>
                  <a:cubicBezTo>
                    <a:pt x="2853" y="17384"/>
                    <a:pt x="2781" y="17421"/>
                    <a:pt x="2735" y="17485"/>
                  </a:cubicBezTo>
                  <a:cubicBezTo>
                    <a:pt x="2671" y="17603"/>
                    <a:pt x="2707" y="17739"/>
                    <a:pt x="2807" y="17802"/>
                  </a:cubicBezTo>
                  <a:cubicBezTo>
                    <a:pt x="2842" y="17830"/>
                    <a:pt x="2866" y="17841"/>
                    <a:pt x="2899" y="17841"/>
                  </a:cubicBezTo>
                  <a:cubicBezTo>
                    <a:pt x="2910" y="17841"/>
                    <a:pt x="2921" y="17840"/>
                    <a:pt x="2934" y="17838"/>
                  </a:cubicBezTo>
                  <a:cubicBezTo>
                    <a:pt x="3006" y="17838"/>
                    <a:pt x="3079" y="17802"/>
                    <a:pt x="3124" y="17739"/>
                  </a:cubicBezTo>
                  <a:cubicBezTo>
                    <a:pt x="3187" y="17621"/>
                    <a:pt x="3160" y="17485"/>
                    <a:pt x="3052" y="17422"/>
                  </a:cubicBezTo>
                  <a:cubicBezTo>
                    <a:pt x="3012" y="17396"/>
                    <a:pt x="2970" y="17384"/>
                    <a:pt x="2928" y="17384"/>
                  </a:cubicBezTo>
                  <a:close/>
                  <a:moveTo>
                    <a:pt x="3830" y="17858"/>
                  </a:moveTo>
                  <a:cubicBezTo>
                    <a:pt x="3743" y="17858"/>
                    <a:pt x="3656" y="17910"/>
                    <a:pt x="3622" y="17992"/>
                  </a:cubicBezTo>
                  <a:cubicBezTo>
                    <a:pt x="3577" y="18110"/>
                    <a:pt x="3631" y="18246"/>
                    <a:pt x="3749" y="18291"/>
                  </a:cubicBezTo>
                  <a:cubicBezTo>
                    <a:pt x="3768" y="18297"/>
                    <a:pt x="3787" y="18304"/>
                    <a:pt x="3810" y="18304"/>
                  </a:cubicBezTo>
                  <a:cubicBezTo>
                    <a:pt x="3819" y="18304"/>
                    <a:pt x="3829" y="18303"/>
                    <a:pt x="3839" y="18300"/>
                  </a:cubicBezTo>
                  <a:cubicBezTo>
                    <a:pt x="3912" y="18300"/>
                    <a:pt x="4002" y="18255"/>
                    <a:pt x="4039" y="18164"/>
                  </a:cubicBezTo>
                  <a:cubicBezTo>
                    <a:pt x="4084" y="18055"/>
                    <a:pt x="4029" y="17911"/>
                    <a:pt x="3912" y="17874"/>
                  </a:cubicBezTo>
                  <a:cubicBezTo>
                    <a:pt x="3886" y="17863"/>
                    <a:pt x="3858" y="17858"/>
                    <a:pt x="3830" y="17858"/>
                  </a:cubicBezTo>
                  <a:close/>
                  <a:moveTo>
                    <a:pt x="4792" y="18155"/>
                  </a:moveTo>
                  <a:cubicBezTo>
                    <a:pt x="4688" y="18155"/>
                    <a:pt x="4597" y="18230"/>
                    <a:pt x="4582" y="18336"/>
                  </a:cubicBezTo>
                  <a:cubicBezTo>
                    <a:pt x="4546" y="18463"/>
                    <a:pt x="4627" y="18581"/>
                    <a:pt x="4754" y="18608"/>
                  </a:cubicBezTo>
                  <a:cubicBezTo>
                    <a:pt x="4772" y="18608"/>
                    <a:pt x="4790" y="18617"/>
                    <a:pt x="4808" y="18617"/>
                  </a:cubicBezTo>
                  <a:cubicBezTo>
                    <a:pt x="4908" y="18617"/>
                    <a:pt x="4998" y="18535"/>
                    <a:pt x="5025" y="18436"/>
                  </a:cubicBezTo>
                  <a:cubicBezTo>
                    <a:pt x="5062" y="18309"/>
                    <a:pt x="4980" y="18191"/>
                    <a:pt x="4853" y="18164"/>
                  </a:cubicBezTo>
                  <a:cubicBezTo>
                    <a:pt x="4833" y="18158"/>
                    <a:pt x="4812" y="18155"/>
                    <a:pt x="4792" y="18155"/>
                  </a:cubicBezTo>
                  <a:close/>
                  <a:moveTo>
                    <a:pt x="5807" y="18290"/>
                  </a:moveTo>
                  <a:cubicBezTo>
                    <a:pt x="5695" y="18290"/>
                    <a:pt x="5587" y="18387"/>
                    <a:pt x="5587" y="18508"/>
                  </a:cubicBezTo>
                  <a:cubicBezTo>
                    <a:pt x="5578" y="18626"/>
                    <a:pt x="5677" y="18735"/>
                    <a:pt x="5804" y="18744"/>
                  </a:cubicBezTo>
                  <a:cubicBezTo>
                    <a:pt x="5940" y="18744"/>
                    <a:pt x="6030" y="18644"/>
                    <a:pt x="6040" y="18526"/>
                  </a:cubicBezTo>
                  <a:cubicBezTo>
                    <a:pt x="6049" y="18400"/>
                    <a:pt x="5949" y="18291"/>
                    <a:pt x="5822" y="18291"/>
                  </a:cubicBezTo>
                  <a:cubicBezTo>
                    <a:pt x="5817" y="18291"/>
                    <a:pt x="5812" y="18290"/>
                    <a:pt x="5807" y="18290"/>
                  </a:cubicBezTo>
                  <a:close/>
                  <a:moveTo>
                    <a:pt x="6836" y="18291"/>
                  </a:moveTo>
                  <a:cubicBezTo>
                    <a:pt x="6710" y="18291"/>
                    <a:pt x="6610" y="18390"/>
                    <a:pt x="6610" y="18517"/>
                  </a:cubicBezTo>
                  <a:cubicBezTo>
                    <a:pt x="6610" y="18644"/>
                    <a:pt x="6710" y="18744"/>
                    <a:pt x="6836" y="18744"/>
                  </a:cubicBezTo>
                  <a:cubicBezTo>
                    <a:pt x="6954" y="18744"/>
                    <a:pt x="7063" y="18644"/>
                    <a:pt x="7063" y="18517"/>
                  </a:cubicBezTo>
                  <a:cubicBezTo>
                    <a:pt x="7063" y="18390"/>
                    <a:pt x="6954" y="18291"/>
                    <a:pt x="6836" y="18291"/>
                  </a:cubicBezTo>
                  <a:close/>
                  <a:moveTo>
                    <a:pt x="7850" y="18291"/>
                  </a:moveTo>
                  <a:cubicBezTo>
                    <a:pt x="7733" y="18291"/>
                    <a:pt x="7624" y="18390"/>
                    <a:pt x="7624" y="18517"/>
                  </a:cubicBezTo>
                  <a:cubicBezTo>
                    <a:pt x="7624" y="18644"/>
                    <a:pt x="7733" y="18744"/>
                    <a:pt x="7850" y="18744"/>
                  </a:cubicBezTo>
                  <a:cubicBezTo>
                    <a:pt x="7977" y="18744"/>
                    <a:pt x="8077" y="18644"/>
                    <a:pt x="8077" y="18517"/>
                  </a:cubicBezTo>
                  <a:cubicBezTo>
                    <a:pt x="8077" y="18390"/>
                    <a:pt x="7977" y="18291"/>
                    <a:pt x="7850" y="18291"/>
                  </a:cubicBezTo>
                  <a:close/>
                  <a:moveTo>
                    <a:pt x="8874" y="18291"/>
                  </a:moveTo>
                  <a:cubicBezTo>
                    <a:pt x="8747" y="18291"/>
                    <a:pt x="8647" y="18390"/>
                    <a:pt x="8647" y="18517"/>
                  </a:cubicBezTo>
                  <a:cubicBezTo>
                    <a:pt x="8647" y="18644"/>
                    <a:pt x="8747" y="18744"/>
                    <a:pt x="8874" y="18744"/>
                  </a:cubicBezTo>
                  <a:cubicBezTo>
                    <a:pt x="8991" y="18744"/>
                    <a:pt x="9100" y="18644"/>
                    <a:pt x="9100" y="18517"/>
                  </a:cubicBezTo>
                  <a:cubicBezTo>
                    <a:pt x="9100" y="18390"/>
                    <a:pt x="8991" y="18291"/>
                    <a:pt x="8874" y="18291"/>
                  </a:cubicBezTo>
                  <a:close/>
                  <a:moveTo>
                    <a:pt x="9888" y="18291"/>
                  </a:moveTo>
                  <a:cubicBezTo>
                    <a:pt x="9770" y="18291"/>
                    <a:pt x="9661" y="18390"/>
                    <a:pt x="9661" y="18517"/>
                  </a:cubicBezTo>
                  <a:cubicBezTo>
                    <a:pt x="9661" y="18644"/>
                    <a:pt x="9770" y="18744"/>
                    <a:pt x="9888" y="18744"/>
                  </a:cubicBezTo>
                  <a:cubicBezTo>
                    <a:pt x="10014" y="18744"/>
                    <a:pt x="10114" y="18644"/>
                    <a:pt x="10114" y="18517"/>
                  </a:cubicBezTo>
                  <a:cubicBezTo>
                    <a:pt x="10114" y="18390"/>
                    <a:pt x="10014" y="18291"/>
                    <a:pt x="9888" y="18291"/>
                  </a:cubicBezTo>
                  <a:close/>
                  <a:moveTo>
                    <a:pt x="10911" y="18291"/>
                  </a:moveTo>
                  <a:cubicBezTo>
                    <a:pt x="10784" y="18291"/>
                    <a:pt x="10684" y="18390"/>
                    <a:pt x="10684" y="18517"/>
                  </a:cubicBezTo>
                  <a:cubicBezTo>
                    <a:pt x="10684" y="18644"/>
                    <a:pt x="10784" y="18744"/>
                    <a:pt x="10911" y="18744"/>
                  </a:cubicBezTo>
                  <a:cubicBezTo>
                    <a:pt x="11029" y="18744"/>
                    <a:pt x="11137" y="18644"/>
                    <a:pt x="11137" y="18517"/>
                  </a:cubicBezTo>
                  <a:cubicBezTo>
                    <a:pt x="11137" y="18390"/>
                    <a:pt x="11029" y="18291"/>
                    <a:pt x="10911" y="18291"/>
                  </a:cubicBezTo>
                  <a:close/>
                  <a:moveTo>
                    <a:pt x="11925" y="18291"/>
                  </a:moveTo>
                  <a:cubicBezTo>
                    <a:pt x="11807" y="18291"/>
                    <a:pt x="11699" y="18390"/>
                    <a:pt x="11699" y="18517"/>
                  </a:cubicBezTo>
                  <a:cubicBezTo>
                    <a:pt x="11699" y="18644"/>
                    <a:pt x="11807" y="18744"/>
                    <a:pt x="11925" y="18744"/>
                  </a:cubicBezTo>
                  <a:cubicBezTo>
                    <a:pt x="12052" y="18744"/>
                    <a:pt x="12151" y="18644"/>
                    <a:pt x="12151" y="18517"/>
                  </a:cubicBezTo>
                  <a:cubicBezTo>
                    <a:pt x="12151" y="18390"/>
                    <a:pt x="12052" y="18291"/>
                    <a:pt x="11925" y="18291"/>
                  </a:cubicBezTo>
                  <a:close/>
                  <a:moveTo>
                    <a:pt x="12948" y="18291"/>
                  </a:moveTo>
                  <a:cubicBezTo>
                    <a:pt x="12821" y="18291"/>
                    <a:pt x="12722" y="18390"/>
                    <a:pt x="12722" y="18517"/>
                  </a:cubicBezTo>
                  <a:cubicBezTo>
                    <a:pt x="12722" y="18644"/>
                    <a:pt x="12821" y="18744"/>
                    <a:pt x="12948" y="18744"/>
                  </a:cubicBezTo>
                  <a:cubicBezTo>
                    <a:pt x="13066" y="18744"/>
                    <a:pt x="13174" y="18644"/>
                    <a:pt x="13174" y="18517"/>
                  </a:cubicBezTo>
                  <a:cubicBezTo>
                    <a:pt x="13174" y="18390"/>
                    <a:pt x="13066" y="18291"/>
                    <a:pt x="12948" y="18291"/>
                  </a:cubicBezTo>
                  <a:close/>
                  <a:moveTo>
                    <a:pt x="13962" y="18291"/>
                  </a:moveTo>
                  <a:cubicBezTo>
                    <a:pt x="13844" y="18291"/>
                    <a:pt x="13736" y="18390"/>
                    <a:pt x="13736" y="18517"/>
                  </a:cubicBezTo>
                  <a:cubicBezTo>
                    <a:pt x="13736" y="18644"/>
                    <a:pt x="13844" y="18744"/>
                    <a:pt x="13962" y="18744"/>
                  </a:cubicBezTo>
                  <a:cubicBezTo>
                    <a:pt x="14089" y="18744"/>
                    <a:pt x="14189" y="18644"/>
                    <a:pt x="14189" y="18517"/>
                  </a:cubicBezTo>
                  <a:cubicBezTo>
                    <a:pt x="14189" y="18390"/>
                    <a:pt x="14089" y="18291"/>
                    <a:pt x="13962" y="18291"/>
                  </a:cubicBezTo>
                  <a:close/>
                  <a:moveTo>
                    <a:pt x="14985" y="18291"/>
                  </a:moveTo>
                  <a:cubicBezTo>
                    <a:pt x="14859" y="18291"/>
                    <a:pt x="14759" y="18390"/>
                    <a:pt x="14759" y="18517"/>
                  </a:cubicBezTo>
                  <a:cubicBezTo>
                    <a:pt x="14759" y="18644"/>
                    <a:pt x="14859" y="18744"/>
                    <a:pt x="14985" y="18744"/>
                  </a:cubicBezTo>
                  <a:cubicBezTo>
                    <a:pt x="15103" y="18744"/>
                    <a:pt x="15212" y="18644"/>
                    <a:pt x="15212" y="18517"/>
                  </a:cubicBezTo>
                  <a:cubicBezTo>
                    <a:pt x="15212" y="18390"/>
                    <a:pt x="15103" y="18291"/>
                    <a:pt x="14985" y="18291"/>
                  </a:cubicBezTo>
                  <a:close/>
                  <a:moveTo>
                    <a:pt x="15999" y="18291"/>
                  </a:moveTo>
                  <a:cubicBezTo>
                    <a:pt x="15882" y="18291"/>
                    <a:pt x="15773" y="18390"/>
                    <a:pt x="15773" y="18517"/>
                  </a:cubicBezTo>
                  <a:cubicBezTo>
                    <a:pt x="15773" y="18644"/>
                    <a:pt x="15882" y="18744"/>
                    <a:pt x="15999" y="18744"/>
                  </a:cubicBezTo>
                  <a:cubicBezTo>
                    <a:pt x="16126" y="18744"/>
                    <a:pt x="16226" y="18644"/>
                    <a:pt x="16226" y="18517"/>
                  </a:cubicBezTo>
                  <a:cubicBezTo>
                    <a:pt x="16226" y="18390"/>
                    <a:pt x="16126" y="18291"/>
                    <a:pt x="15999" y="18291"/>
                  </a:cubicBezTo>
                  <a:close/>
                  <a:moveTo>
                    <a:pt x="17023" y="18291"/>
                  </a:moveTo>
                  <a:cubicBezTo>
                    <a:pt x="16896" y="18291"/>
                    <a:pt x="16796" y="18390"/>
                    <a:pt x="16796" y="18517"/>
                  </a:cubicBezTo>
                  <a:cubicBezTo>
                    <a:pt x="16796" y="18644"/>
                    <a:pt x="16896" y="18744"/>
                    <a:pt x="17023" y="18744"/>
                  </a:cubicBezTo>
                  <a:cubicBezTo>
                    <a:pt x="17140" y="18744"/>
                    <a:pt x="17249" y="18644"/>
                    <a:pt x="17249" y="18517"/>
                  </a:cubicBezTo>
                  <a:cubicBezTo>
                    <a:pt x="17249" y="18390"/>
                    <a:pt x="17140" y="18291"/>
                    <a:pt x="17023" y="18291"/>
                  </a:cubicBezTo>
                  <a:close/>
                  <a:moveTo>
                    <a:pt x="18037" y="18291"/>
                  </a:moveTo>
                  <a:cubicBezTo>
                    <a:pt x="17919" y="18291"/>
                    <a:pt x="17810" y="18390"/>
                    <a:pt x="17810" y="18517"/>
                  </a:cubicBezTo>
                  <a:cubicBezTo>
                    <a:pt x="17810" y="18644"/>
                    <a:pt x="17919" y="18744"/>
                    <a:pt x="18037" y="18744"/>
                  </a:cubicBezTo>
                  <a:cubicBezTo>
                    <a:pt x="18163" y="18744"/>
                    <a:pt x="18263" y="18644"/>
                    <a:pt x="18263" y="18517"/>
                  </a:cubicBezTo>
                  <a:cubicBezTo>
                    <a:pt x="18263" y="18390"/>
                    <a:pt x="18163" y="18291"/>
                    <a:pt x="18037" y="18291"/>
                  </a:cubicBezTo>
                  <a:close/>
                  <a:moveTo>
                    <a:pt x="19060" y="18291"/>
                  </a:moveTo>
                  <a:cubicBezTo>
                    <a:pt x="18933" y="18291"/>
                    <a:pt x="18834" y="18390"/>
                    <a:pt x="18834" y="18517"/>
                  </a:cubicBezTo>
                  <a:cubicBezTo>
                    <a:pt x="18834" y="18644"/>
                    <a:pt x="18933" y="18744"/>
                    <a:pt x="19060" y="18744"/>
                  </a:cubicBezTo>
                  <a:cubicBezTo>
                    <a:pt x="19178" y="18744"/>
                    <a:pt x="19286" y="18644"/>
                    <a:pt x="19286" y="18517"/>
                  </a:cubicBezTo>
                  <a:cubicBezTo>
                    <a:pt x="19286" y="18390"/>
                    <a:pt x="19178" y="18291"/>
                    <a:pt x="19060" y="182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" name="Google Shape;29;p2"/>
            <p:cNvGrpSpPr/>
            <p:nvPr/>
          </p:nvGrpSpPr>
          <p:grpSpPr>
            <a:xfrm>
              <a:off x="194122" y="2770788"/>
              <a:ext cx="724894" cy="819152"/>
              <a:chOff x="-82178" y="3325363"/>
              <a:chExt cx="724894" cy="819152"/>
            </a:xfrm>
          </p:grpSpPr>
          <p:sp>
            <p:nvSpPr>
              <p:cNvPr id="30" name="Google Shape;30;p2"/>
              <p:cNvSpPr/>
              <p:nvPr/>
            </p:nvSpPr>
            <p:spPr>
              <a:xfrm>
                <a:off x="-30846" y="3377342"/>
                <a:ext cx="117094" cy="114509"/>
              </a:xfrm>
              <a:custGeom>
                <a:rect b="b" l="l" r="r" t="t"/>
                <a:pathLst>
                  <a:path extrusionOk="0" h="1595" w="1631">
                    <a:moveTo>
                      <a:pt x="1006" y="571"/>
                    </a:moveTo>
                    <a:lnTo>
                      <a:pt x="960" y="906"/>
                    </a:lnTo>
                    <a:cubicBezTo>
                      <a:pt x="951" y="943"/>
                      <a:pt x="942" y="961"/>
                      <a:pt x="915" y="988"/>
                    </a:cubicBezTo>
                    <a:cubicBezTo>
                      <a:pt x="897" y="1006"/>
                      <a:pt x="870" y="1024"/>
                      <a:pt x="834" y="1024"/>
                    </a:cubicBezTo>
                    <a:cubicBezTo>
                      <a:pt x="779" y="1024"/>
                      <a:pt x="734" y="1006"/>
                      <a:pt x="725" y="961"/>
                    </a:cubicBezTo>
                    <a:cubicBezTo>
                      <a:pt x="689" y="933"/>
                      <a:pt x="680" y="897"/>
                      <a:pt x="680" y="852"/>
                    </a:cubicBezTo>
                    <a:cubicBezTo>
                      <a:pt x="680" y="770"/>
                      <a:pt x="716" y="707"/>
                      <a:pt x="770" y="644"/>
                    </a:cubicBezTo>
                    <a:cubicBezTo>
                      <a:pt x="825" y="589"/>
                      <a:pt x="906" y="571"/>
                      <a:pt x="988" y="571"/>
                    </a:cubicBezTo>
                    <a:close/>
                    <a:moveTo>
                      <a:pt x="906" y="1"/>
                    </a:moveTo>
                    <a:cubicBezTo>
                      <a:pt x="725" y="1"/>
                      <a:pt x="562" y="37"/>
                      <a:pt x="426" y="119"/>
                    </a:cubicBezTo>
                    <a:cubicBezTo>
                      <a:pt x="290" y="191"/>
                      <a:pt x="191" y="300"/>
                      <a:pt x="109" y="435"/>
                    </a:cubicBezTo>
                    <a:cubicBezTo>
                      <a:pt x="37" y="553"/>
                      <a:pt x="1" y="707"/>
                      <a:pt x="1" y="861"/>
                    </a:cubicBezTo>
                    <a:cubicBezTo>
                      <a:pt x="1" y="1006"/>
                      <a:pt x="37" y="1133"/>
                      <a:pt x="100" y="1250"/>
                    </a:cubicBezTo>
                    <a:cubicBezTo>
                      <a:pt x="173" y="1359"/>
                      <a:pt x="272" y="1450"/>
                      <a:pt x="381" y="1504"/>
                    </a:cubicBezTo>
                    <a:cubicBezTo>
                      <a:pt x="499" y="1567"/>
                      <a:pt x="625" y="1594"/>
                      <a:pt x="743" y="1594"/>
                    </a:cubicBezTo>
                    <a:cubicBezTo>
                      <a:pt x="834" y="1594"/>
                      <a:pt x="915" y="1585"/>
                      <a:pt x="997" y="1576"/>
                    </a:cubicBezTo>
                    <a:cubicBezTo>
                      <a:pt x="1078" y="1549"/>
                      <a:pt x="1151" y="1531"/>
                      <a:pt x="1223" y="1495"/>
                    </a:cubicBezTo>
                    <a:lnTo>
                      <a:pt x="1151" y="1305"/>
                    </a:lnTo>
                    <a:cubicBezTo>
                      <a:pt x="1096" y="1341"/>
                      <a:pt x="1042" y="1359"/>
                      <a:pt x="969" y="1368"/>
                    </a:cubicBezTo>
                    <a:cubicBezTo>
                      <a:pt x="906" y="1386"/>
                      <a:pt x="852" y="1395"/>
                      <a:pt x="779" y="1395"/>
                    </a:cubicBezTo>
                    <a:cubicBezTo>
                      <a:pt x="680" y="1395"/>
                      <a:pt x="589" y="1368"/>
                      <a:pt x="508" y="1323"/>
                    </a:cubicBezTo>
                    <a:cubicBezTo>
                      <a:pt x="417" y="1296"/>
                      <a:pt x="354" y="1223"/>
                      <a:pt x="308" y="1142"/>
                    </a:cubicBezTo>
                    <a:cubicBezTo>
                      <a:pt x="263" y="1069"/>
                      <a:pt x="236" y="961"/>
                      <a:pt x="236" y="861"/>
                    </a:cubicBezTo>
                    <a:cubicBezTo>
                      <a:pt x="236" y="725"/>
                      <a:pt x="272" y="617"/>
                      <a:pt x="327" y="508"/>
                    </a:cubicBezTo>
                    <a:cubicBezTo>
                      <a:pt x="399" y="408"/>
                      <a:pt x="471" y="327"/>
                      <a:pt x="580" y="272"/>
                    </a:cubicBezTo>
                    <a:cubicBezTo>
                      <a:pt x="680" y="218"/>
                      <a:pt x="788" y="191"/>
                      <a:pt x="906" y="191"/>
                    </a:cubicBezTo>
                    <a:cubicBezTo>
                      <a:pt x="997" y="191"/>
                      <a:pt x="1087" y="209"/>
                      <a:pt x="1169" y="254"/>
                    </a:cubicBezTo>
                    <a:cubicBezTo>
                      <a:pt x="1241" y="282"/>
                      <a:pt x="1304" y="354"/>
                      <a:pt x="1350" y="417"/>
                    </a:cubicBezTo>
                    <a:cubicBezTo>
                      <a:pt x="1395" y="490"/>
                      <a:pt x="1413" y="580"/>
                      <a:pt x="1413" y="671"/>
                    </a:cubicBezTo>
                    <a:cubicBezTo>
                      <a:pt x="1413" y="734"/>
                      <a:pt x="1413" y="798"/>
                      <a:pt x="1395" y="852"/>
                    </a:cubicBezTo>
                    <a:cubicBezTo>
                      <a:pt x="1377" y="906"/>
                      <a:pt x="1359" y="952"/>
                      <a:pt x="1323" y="979"/>
                    </a:cubicBezTo>
                    <a:cubicBezTo>
                      <a:pt x="1304" y="1006"/>
                      <a:pt x="1268" y="1024"/>
                      <a:pt x="1232" y="1024"/>
                    </a:cubicBezTo>
                    <a:cubicBezTo>
                      <a:pt x="1223" y="1024"/>
                      <a:pt x="1196" y="1006"/>
                      <a:pt x="1187" y="997"/>
                    </a:cubicBezTo>
                    <a:cubicBezTo>
                      <a:pt x="1169" y="979"/>
                      <a:pt x="1169" y="952"/>
                      <a:pt x="1169" y="933"/>
                    </a:cubicBezTo>
                    <a:lnTo>
                      <a:pt x="1223" y="481"/>
                    </a:lnTo>
                    <a:lnTo>
                      <a:pt x="1132" y="417"/>
                    </a:lnTo>
                    <a:lnTo>
                      <a:pt x="951" y="417"/>
                    </a:lnTo>
                    <a:cubicBezTo>
                      <a:pt x="861" y="417"/>
                      <a:pt x="770" y="435"/>
                      <a:pt x="689" y="481"/>
                    </a:cubicBezTo>
                    <a:cubicBezTo>
                      <a:pt x="607" y="526"/>
                      <a:pt x="544" y="580"/>
                      <a:pt x="499" y="644"/>
                    </a:cubicBezTo>
                    <a:cubicBezTo>
                      <a:pt x="453" y="716"/>
                      <a:pt x="426" y="807"/>
                      <a:pt x="426" y="897"/>
                    </a:cubicBezTo>
                    <a:cubicBezTo>
                      <a:pt x="426" y="997"/>
                      <a:pt x="462" y="1087"/>
                      <a:pt x="526" y="1160"/>
                    </a:cubicBezTo>
                    <a:cubicBezTo>
                      <a:pt x="598" y="1223"/>
                      <a:pt x="689" y="1259"/>
                      <a:pt x="825" y="1259"/>
                    </a:cubicBezTo>
                    <a:cubicBezTo>
                      <a:pt x="861" y="1259"/>
                      <a:pt x="888" y="1250"/>
                      <a:pt x="924" y="1232"/>
                    </a:cubicBezTo>
                    <a:cubicBezTo>
                      <a:pt x="969" y="1223"/>
                      <a:pt x="997" y="1205"/>
                      <a:pt x="1024" y="1187"/>
                    </a:cubicBezTo>
                    <a:cubicBezTo>
                      <a:pt x="1069" y="1223"/>
                      <a:pt x="1132" y="1250"/>
                      <a:pt x="1205" y="1250"/>
                    </a:cubicBezTo>
                    <a:cubicBezTo>
                      <a:pt x="1332" y="1250"/>
                      <a:pt x="1431" y="1205"/>
                      <a:pt x="1513" y="1096"/>
                    </a:cubicBezTo>
                    <a:cubicBezTo>
                      <a:pt x="1594" y="997"/>
                      <a:pt x="1630" y="861"/>
                      <a:pt x="1630" y="680"/>
                    </a:cubicBezTo>
                    <a:cubicBezTo>
                      <a:pt x="1630" y="544"/>
                      <a:pt x="1603" y="435"/>
                      <a:pt x="1540" y="327"/>
                    </a:cubicBezTo>
                    <a:cubicBezTo>
                      <a:pt x="1467" y="227"/>
                      <a:pt x="1395" y="146"/>
                      <a:pt x="1277" y="91"/>
                    </a:cubicBezTo>
                    <a:cubicBezTo>
                      <a:pt x="1169" y="37"/>
                      <a:pt x="1042" y="1"/>
                      <a:pt x="9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-20436" y="3552230"/>
                <a:ext cx="151554" cy="13066"/>
              </a:xfrm>
              <a:custGeom>
                <a:rect b="b" l="l" r="r" t="t"/>
                <a:pathLst>
                  <a:path extrusionOk="0" h="182" w="2111">
                    <a:moveTo>
                      <a:pt x="0" y="1"/>
                    </a:moveTo>
                    <a:lnTo>
                      <a:pt x="0" y="182"/>
                    </a:lnTo>
                    <a:lnTo>
                      <a:pt x="2110" y="182"/>
                    </a:lnTo>
                    <a:lnTo>
                      <a:pt x="211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-20436" y="3978035"/>
                <a:ext cx="151554" cy="13066"/>
              </a:xfrm>
              <a:custGeom>
                <a:rect b="b" l="l" r="r" t="t"/>
                <a:pathLst>
                  <a:path extrusionOk="0" h="182" w="2111">
                    <a:moveTo>
                      <a:pt x="0" y="0"/>
                    </a:moveTo>
                    <a:lnTo>
                      <a:pt x="0" y="181"/>
                    </a:lnTo>
                    <a:lnTo>
                      <a:pt x="2110" y="18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-20436" y="3689355"/>
                <a:ext cx="484384" cy="13138"/>
              </a:xfrm>
              <a:custGeom>
                <a:rect b="b" l="l" r="r" t="t"/>
                <a:pathLst>
                  <a:path extrusionOk="0" h="183" w="6747">
                    <a:moveTo>
                      <a:pt x="0" y="1"/>
                    </a:moveTo>
                    <a:lnTo>
                      <a:pt x="0" y="182"/>
                    </a:lnTo>
                    <a:lnTo>
                      <a:pt x="6746" y="182"/>
                    </a:lnTo>
                    <a:lnTo>
                      <a:pt x="674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-20436" y="3747866"/>
                <a:ext cx="484384" cy="13066"/>
              </a:xfrm>
              <a:custGeom>
                <a:rect b="b" l="l" r="r" t="t"/>
                <a:pathLst>
                  <a:path extrusionOk="0" h="182" w="6747">
                    <a:moveTo>
                      <a:pt x="0" y="1"/>
                    </a:moveTo>
                    <a:lnTo>
                      <a:pt x="0" y="182"/>
                    </a:lnTo>
                    <a:lnTo>
                      <a:pt x="6746" y="182"/>
                    </a:lnTo>
                    <a:lnTo>
                      <a:pt x="674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-20436" y="3806378"/>
                <a:ext cx="484384" cy="13066"/>
              </a:xfrm>
              <a:custGeom>
                <a:rect b="b" l="l" r="r" t="t"/>
                <a:pathLst>
                  <a:path extrusionOk="0" h="182" w="6747">
                    <a:moveTo>
                      <a:pt x="0" y="1"/>
                    </a:moveTo>
                    <a:lnTo>
                      <a:pt x="0" y="182"/>
                    </a:lnTo>
                    <a:lnTo>
                      <a:pt x="6746" y="182"/>
                    </a:lnTo>
                    <a:lnTo>
                      <a:pt x="674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-20436" y="3865535"/>
                <a:ext cx="484384" cy="13066"/>
              </a:xfrm>
              <a:custGeom>
                <a:rect b="b" l="l" r="r" t="t"/>
                <a:pathLst>
                  <a:path extrusionOk="0" h="182" w="6747">
                    <a:moveTo>
                      <a:pt x="0" y="1"/>
                    </a:moveTo>
                    <a:lnTo>
                      <a:pt x="0" y="182"/>
                    </a:lnTo>
                    <a:lnTo>
                      <a:pt x="6746" y="182"/>
                    </a:lnTo>
                    <a:lnTo>
                      <a:pt x="674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-82178" y="3325363"/>
                <a:ext cx="624738" cy="819152"/>
              </a:xfrm>
              <a:custGeom>
                <a:rect b="b" l="l" r="r" t="t"/>
                <a:pathLst>
                  <a:path extrusionOk="0" h="11410" w="8702">
                    <a:moveTo>
                      <a:pt x="118" y="1"/>
                    </a:moveTo>
                    <a:cubicBezTo>
                      <a:pt x="46" y="1"/>
                      <a:pt x="0" y="55"/>
                      <a:pt x="0" y="118"/>
                    </a:cubicBezTo>
                    <a:lnTo>
                      <a:pt x="0" y="11300"/>
                    </a:lnTo>
                    <a:cubicBezTo>
                      <a:pt x="0" y="11364"/>
                      <a:pt x="55" y="11409"/>
                      <a:pt x="118" y="11409"/>
                    </a:cubicBezTo>
                    <a:lnTo>
                      <a:pt x="8593" y="11409"/>
                    </a:lnTo>
                    <a:cubicBezTo>
                      <a:pt x="8656" y="11409"/>
                      <a:pt x="8702" y="11355"/>
                      <a:pt x="8702" y="11300"/>
                    </a:cubicBezTo>
                    <a:lnTo>
                      <a:pt x="8702" y="118"/>
                    </a:lnTo>
                    <a:cubicBezTo>
                      <a:pt x="8702" y="46"/>
                      <a:pt x="8647" y="1"/>
                      <a:pt x="8593" y="1"/>
                    </a:cubicBezTo>
                    <a:lnTo>
                      <a:pt x="6501" y="1"/>
                    </a:lnTo>
                    <a:cubicBezTo>
                      <a:pt x="6429" y="1"/>
                      <a:pt x="6384" y="46"/>
                      <a:pt x="6384" y="118"/>
                    </a:cubicBezTo>
                    <a:cubicBezTo>
                      <a:pt x="6384" y="182"/>
                      <a:pt x="6438" y="227"/>
                      <a:pt x="6501" y="227"/>
                    </a:cubicBezTo>
                    <a:lnTo>
                      <a:pt x="8475" y="227"/>
                    </a:lnTo>
                    <a:lnTo>
                      <a:pt x="8475" y="11192"/>
                    </a:lnTo>
                    <a:lnTo>
                      <a:pt x="227" y="11192"/>
                    </a:lnTo>
                    <a:lnTo>
                      <a:pt x="227" y="227"/>
                    </a:lnTo>
                    <a:lnTo>
                      <a:pt x="4826" y="227"/>
                    </a:lnTo>
                    <a:cubicBezTo>
                      <a:pt x="4890" y="227"/>
                      <a:pt x="4935" y="182"/>
                      <a:pt x="4935" y="118"/>
                    </a:cubicBezTo>
                    <a:cubicBezTo>
                      <a:pt x="4935" y="46"/>
                      <a:pt x="4881" y="1"/>
                      <a:pt x="48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04572" y="3325363"/>
                <a:ext cx="38409" cy="16297"/>
              </a:xfrm>
              <a:custGeom>
                <a:rect b="b" l="l" r="r" t="t"/>
                <a:pathLst>
                  <a:path extrusionOk="0" h="227" w="535">
                    <a:moveTo>
                      <a:pt x="118" y="1"/>
                    </a:moveTo>
                    <a:cubicBezTo>
                      <a:pt x="46" y="1"/>
                      <a:pt x="1" y="46"/>
                      <a:pt x="1" y="118"/>
                    </a:cubicBezTo>
                    <a:cubicBezTo>
                      <a:pt x="1" y="182"/>
                      <a:pt x="55" y="227"/>
                      <a:pt x="118" y="227"/>
                    </a:cubicBezTo>
                    <a:lnTo>
                      <a:pt x="417" y="227"/>
                    </a:lnTo>
                    <a:cubicBezTo>
                      <a:pt x="481" y="227"/>
                      <a:pt x="535" y="182"/>
                      <a:pt x="535" y="118"/>
                    </a:cubicBezTo>
                    <a:cubicBezTo>
                      <a:pt x="535" y="46"/>
                      <a:pt x="481" y="1"/>
                      <a:pt x="4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463953" y="3441596"/>
                <a:ext cx="172230" cy="171153"/>
              </a:xfrm>
              <a:custGeom>
                <a:rect b="b" l="l" r="r" t="t"/>
                <a:pathLst>
                  <a:path extrusionOk="0" h="2384" w="2399">
                    <a:moveTo>
                      <a:pt x="57" y="0"/>
                    </a:moveTo>
                    <a:cubicBezTo>
                      <a:pt x="27" y="0"/>
                      <a:pt x="0" y="25"/>
                      <a:pt x="8" y="57"/>
                    </a:cubicBezTo>
                    <a:lnTo>
                      <a:pt x="551" y="2040"/>
                    </a:lnTo>
                    <a:cubicBezTo>
                      <a:pt x="561" y="2064"/>
                      <a:pt x="585" y="2078"/>
                      <a:pt x="609" y="2078"/>
                    </a:cubicBezTo>
                    <a:cubicBezTo>
                      <a:pt x="628" y="2078"/>
                      <a:pt x="648" y="2069"/>
                      <a:pt x="660" y="2049"/>
                    </a:cubicBezTo>
                    <a:lnTo>
                      <a:pt x="950" y="1460"/>
                    </a:lnTo>
                    <a:cubicBezTo>
                      <a:pt x="965" y="1435"/>
                      <a:pt x="989" y="1423"/>
                      <a:pt x="1010" y="1423"/>
                    </a:cubicBezTo>
                    <a:cubicBezTo>
                      <a:pt x="1027" y="1423"/>
                      <a:pt x="1041" y="1430"/>
                      <a:pt x="1049" y="1442"/>
                    </a:cubicBezTo>
                    <a:lnTo>
                      <a:pt x="1973" y="2356"/>
                    </a:lnTo>
                    <a:cubicBezTo>
                      <a:pt x="1986" y="2375"/>
                      <a:pt x="2005" y="2384"/>
                      <a:pt x="2023" y="2384"/>
                    </a:cubicBezTo>
                    <a:cubicBezTo>
                      <a:pt x="2041" y="2384"/>
                      <a:pt x="2059" y="2375"/>
                      <a:pt x="2073" y="2356"/>
                    </a:cubicBezTo>
                    <a:lnTo>
                      <a:pt x="2380" y="2049"/>
                    </a:lnTo>
                    <a:cubicBezTo>
                      <a:pt x="2398" y="2040"/>
                      <a:pt x="2398" y="1994"/>
                      <a:pt x="2362" y="1958"/>
                    </a:cubicBezTo>
                    <a:lnTo>
                      <a:pt x="1448" y="1044"/>
                    </a:lnTo>
                    <a:cubicBezTo>
                      <a:pt x="1412" y="1007"/>
                      <a:pt x="1421" y="953"/>
                      <a:pt x="1475" y="944"/>
                    </a:cubicBezTo>
                    <a:lnTo>
                      <a:pt x="2063" y="645"/>
                    </a:lnTo>
                    <a:cubicBezTo>
                      <a:pt x="2109" y="618"/>
                      <a:pt x="2091" y="555"/>
                      <a:pt x="2045" y="546"/>
                    </a:cubicBezTo>
                    <a:lnTo>
                      <a:pt x="71" y="2"/>
                    </a:lnTo>
                    <a:cubicBezTo>
                      <a:pt x="67" y="1"/>
                      <a:pt x="62" y="0"/>
                      <a:pt x="5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456055" y="3435063"/>
                <a:ext cx="186660" cy="186158"/>
              </a:xfrm>
              <a:custGeom>
                <a:rect b="b" l="l" r="r" t="t"/>
                <a:pathLst>
                  <a:path extrusionOk="0" h="2593" w="2600">
                    <a:moveTo>
                      <a:pt x="245" y="229"/>
                    </a:moveTo>
                    <a:lnTo>
                      <a:pt x="1983" y="700"/>
                    </a:lnTo>
                    <a:lnTo>
                      <a:pt x="1531" y="926"/>
                    </a:lnTo>
                    <a:cubicBezTo>
                      <a:pt x="1494" y="953"/>
                      <a:pt x="1458" y="999"/>
                      <a:pt x="1449" y="1053"/>
                    </a:cubicBezTo>
                    <a:cubicBezTo>
                      <a:pt x="1431" y="1107"/>
                      <a:pt x="1458" y="1171"/>
                      <a:pt x="1494" y="1198"/>
                    </a:cubicBezTo>
                    <a:lnTo>
                      <a:pt x="2382" y="2094"/>
                    </a:lnTo>
                    <a:lnTo>
                      <a:pt x="2128" y="2357"/>
                    </a:lnTo>
                    <a:lnTo>
                      <a:pt x="1232" y="1460"/>
                    </a:lnTo>
                    <a:cubicBezTo>
                      <a:pt x="1196" y="1442"/>
                      <a:pt x="1150" y="1415"/>
                      <a:pt x="1105" y="1415"/>
                    </a:cubicBezTo>
                    <a:cubicBezTo>
                      <a:pt x="1096" y="1415"/>
                      <a:pt x="1087" y="1415"/>
                      <a:pt x="1069" y="1424"/>
                    </a:cubicBezTo>
                    <a:cubicBezTo>
                      <a:pt x="1014" y="1433"/>
                      <a:pt x="969" y="1470"/>
                      <a:pt x="951" y="1515"/>
                    </a:cubicBezTo>
                    <a:lnTo>
                      <a:pt x="725" y="1968"/>
                    </a:lnTo>
                    <a:lnTo>
                      <a:pt x="245" y="229"/>
                    </a:lnTo>
                    <a:close/>
                    <a:moveTo>
                      <a:pt x="176" y="0"/>
                    </a:moveTo>
                    <a:cubicBezTo>
                      <a:pt x="136" y="0"/>
                      <a:pt x="92" y="18"/>
                      <a:pt x="55" y="48"/>
                    </a:cubicBezTo>
                    <a:cubicBezTo>
                      <a:pt x="9" y="84"/>
                      <a:pt x="0" y="139"/>
                      <a:pt x="9" y="193"/>
                    </a:cubicBezTo>
                    <a:lnTo>
                      <a:pt x="553" y="2176"/>
                    </a:lnTo>
                    <a:cubicBezTo>
                      <a:pt x="562" y="2230"/>
                      <a:pt x="616" y="2275"/>
                      <a:pt x="689" y="2284"/>
                    </a:cubicBezTo>
                    <a:cubicBezTo>
                      <a:pt x="752" y="2284"/>
                      <a:pt x="815" y="2257"/>
                      <a:pt x="842" y="2194"/>
                    </a:cubicBezTo>
                    <a:lnTo>
                      <a:pt x="1114" y="1669"/>
                    </a:lnTo>
                    <a:lnTo>
                      <a:pt x="1992" y="2538"/>
                    </a:lnTo>
                    <a:cubicBezTo>
                      <a:pt x="2020" y="2574"/>
                      <a:pt x="2065" y="2592"/>
                      <a:pt x="2110" y="2592"/>
                    </a:cubicBezTo>
                    <a:cubicBezTo>
                      <a:pt x="2173" y="2592"/>
                      <a:pt x="2219" y="2574"/>
                      <a:pt x="2237" y="2529"/>
                    </a:cubicBezTo>
                    <a:lnTo>
                      <a:pt x="2545" y="2221"/>
                    </a:lnTo>
                    <a:cubicBezTo>
                      <a:pt x="2581" y="2185"/>
                      <a:pt x="2599" y="2140"/>
                      <a:pt x="2599" y="2094"/>
                    </a:cubicBezTo>
                    <a:cubicBezTo>
                      <a:pt x="2599" y="2049"/>
                      <a:pt x="2581" y="2004"/>
                      <a:pt x="2545" y="1968"/>
                    </a:cubicBezTo>
                    <a:lnTo>
                      <a:pt x="1675" y="1098"/>
                    </a:lnTo>
                    <a:lnTo>
                      <a:pt x="2201" y="827"/>
                    </a:lnTo>
                    <a:cubicBezTo>
                      <a:pt x="2273" y="790"/>
                      <a:pt x="2291" y="736"/>
                      <a:pt x="2291" y="673"/>
                    </a:cubicBezTo>
                    <a:cubicBezTo>
                      <a:pt x="2291" y="600"/>
                      <a:pt x="2246" y="555"/>
                      <a:pt x="2183" y="537"/>
                    </a:cubicBezTo>
                    <a:lnTo>
                      <a:pt x="200" y="3"/>
                    </a:lnTo>
                    <a:cubicBezTo>
                      <a:pt x="192" y="1"/>
                      <a:pt x="184" y="0"/>
                      <a:pt x="1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" name="Google Shape;41;p2"/>
            <p:cNvGrpSpPr/>
            <p:nvPr/>
          </p:nvGrpSpPr>
          <p:grpSpPr>
            <a:xfrm>
              <a:off x="1333583" y="4270739"/>
              <a:ext cx="527890" cy="812619"/>
              <a:chOff x="2071188" y="4170850"/>
              <a:chExt cx="183825" cy="282975"/>
            </a:xfrm>
          </p:grpSpPr>
          <p:sp>
            <p:nvSpPr>
              <p:cNvPr id="42" name="Google Shape;42;p2"/>
              <p:cNvSpPr/>
              <p:nvPr/>
            </p:nvSpPr>
            <p:spPr>
              <a:xfrm>
                <a:off x="2073888" y="4173325"/>
                <a:ext cx="178400" cy="278000"/>
              </a:xfrm>
              <a:custGeom>
                <a:rect b="b" l="l" r="r" t="t"/>
                <a:pathLst>
                  <a:path extrusionOk="0" h="11120" w="7136">
                    <a:moveTo>
                      <a:pt x="761" y="1"/>
                    </a:moveTo>
                    <a:cubicBezTo>
                      <a:pt x="345" y="1"/>
                      <a:pt x="1" y="345"/>
                      <a:pt x="1" y="761"/>
                    </a:cubicBezTo>
                    <a:lnTo>
                      <a:pt x="1" y="10359"/>
                    </a:lnTo>
                    <a:cubicBezTo>
                      <a:pt x="1" y="10785"/>
                      <a:pt x="345" y="11120"/>
                      <a:pt x="761" y="11120"/>
                    </a:cubicBezTo>
                    <a:lnTo>
                      <a:pt x="6375" y="11120"/>
                    </a:lnTo>
                    <a:cubicBezTo>
                      <a:pt x="6792" y="11120"/>
                      <a:pt x="7136" y="10785"/>
                      <a:pt x="7136" y="10359"/>
                    </a:cubicBezTo>
                    <a:lnTo>
                      <a:pt x="7136" y="761"/>
                    </a:lnTo>
                    <a:cubicBezTo>
                      <a:pt x="7136" y="345"/>
                      <a:pt x="6792" y="1"/>
                      <a:pt x="637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2071188" y="4170850"/>
                <a:ext cx="183600" cy="282975"/>
              </a:xfrm>
              <a:custGeom>
                <a:rect b="b" l="l" r="r" t="t"/>
                <a:pathLst>
                  <a:path extrusionOk="0" h="11319" w="7344">
                    <a:moveTo>
                      <a:pt x="824" y="0"/>
                    </a:moveTo>
                    <a:cubicBezTo>
                      <a:pt x="371" y="0"/>
                      <a:pt x="0" y="381"/>
                      <a:pt x="0" y="833"/>
                    </a:cubicBezTo>
                    <a:lnTo>
                      <a:pt x="0" y="10494"/>
                    </a:lnTo>
                    <a:cubicBezTo>
                      <a:pt x="0" y="10947"/>
                      <a:pt x="371" y="11318"/>
                      <a:pt x="824" y="11318"/>
                    </a:cubicBezTo>
                    <a:lnTo>
                      <a:pt x="6519" y="11318"/>
                    </a:lnTo>
                    <a:cubicBezTo>
                      <a:pt x="6972" y="11318"/>
                      <a:pt x="7343" y="10956"/>
                      <a:pt x="7343" y="10494"/>
                    </a:cubicBezTo>
                    <a:lnTo>
                      <a:pt x="7343" y="4799"/>
                    </a:lnTo>
                    <a:cubicBezTo>
                      <a:pt x="7343" y="4736"/>
                      <a:pt x="7298" y="4690"/>
                      <a:pt x="7226" y="4690"/>
                    </a:cubicBezTo>
                    <a:cubicBezTo>
                      <a:pt x="7162" y="4690"/>
                      <a:pt x="7117" y="4745"/>
                      <a:pt x="7117" y="4799"/>
                    </a:cubicBezTo>
                    <a:lnTo>
                      <a:pt x="7117" y="10494"/>
                    </a:lnTo>
                    <a:cubicBezTo>
                      <a:pt x="7117" y="10838"/>
                      <a:pt x="6845" y="11110"/>
                      <a:pt x="6501" y="11110"/>
                    </a:cubicBezTo>
                    <a:lnTo>
                      <a:pt x="815" y="11110"/>
                    </a:lnTo>
                    <a:cubicBezTo>
                      <a:pt x="471" y="11110"/>
                      <a:pt x="199" y="10838"/>
                      <a:pt x="199" y="10494"/>
                    </a:cubicBezTo>
                    <a:lnTo>
                      <a:pt x="199" y="833"/>
                    </a:lnTo>
                    <a:cubicBezTo>
                      <a:pt x="199" y="489"/>
                      <a:pt x="471" y="218"/>
                      <a:pt x="815" y="218"/>
                    </a:cubicBezTo>
                    <a:lnTo>
                      <a:pt x="6501" y="218"/>
                    </a:lnTo>
                    <a:cubicBezTo>
                      <a:pt x="6845" y="218"/>
                      <a:pt x="7117" y="489"/>
                      <a:pt x="7117" y="833"/>
                    </a:cubicBezTo>
                    <a:lnTo>
                      <a:pt x="7117" y="2101"/>
                    </a:lnTo>
                    <a:cubicBezTo>
                      <a:pt x="7117" y="2164"/>
                      <a:pt x="7162" y="2210"/>
                      <a:pt x="7226" y="2210"/>
                    </a:cubicBezTo>
                    <a:cubicBezTo>
                      <a:pt x="7298" y="2210"/>
                      <a:pt x="7343" y="2155"/>
                      <a:pt x="7343" y="2101"/>
                    </a:cubicBezTo>
                    <a:lnTo>
                      <a:pt x="7343" y="833"/>
                    </a:lnTo>
                    <a:cubicBezTo>
                      <a:pt x="7343" y="381"/>
                      <a:pt x="6972" y="0"/>
                      <a:pt x="65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2249313" y="4244400"/>
                <a:ext cx="5700" cy="13850"/>
              </a:xfrm>
              <a:custGeom>
                <a:rect b="b" l="l" r="r" t="t"/>
                <a:pathLst>
                  <a:path extrusionOk="0" h="554" w="228">
                    <a:moveTo>
                      <a:pt x="119" y="1"/>
                    </a:moveTo>
                    <a:cubicBezTo>
                      <a:pt x="46" y="1"/>
                      <a:pt x="1" y="55"/>
                      <a:pt x="1" y="119"/>
                    </a:cubicBezTo>
                    <a:lnTo>
                      <a:pt x="1" y="445"/>
                    </a:lnTo>
                    <a:cubicBezTo>
                      <a:pt x="1" y="508"/>
                      <a:pt x="55" y="553"/>
                      <a:pt x="119" y="553"/>
                    </a:cubicBezTo>
                    <a:cubicBezTo>
                      <a:pt x="173" y="553"/>
                      <a:pt x="218" y="517"/>
                      <a:pt x="227" y="445"/>
                    </a:cubicBezTo>
                    <a:lnTo>
                      <a:pt x="227" y="119"/>
                    </a:lnTo>
                    <a:cubicBezTo>
                      <a:pt x="227" y="46"/>
                      <a:pt x="182" y="1"/>
                      <a:pt x="1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2091788" y="4204350"/>
                <a:ext cx="142400" cy="199675"/>
              </a:xfrm>
              <a:custGeom>
                <a:rect b="b" l="l" r="r" t="t"/>
                <a:pathLst>
                  <a:path extrusionOk="0" h="7987" w="5696">
                    <a:moveTo>
                      <a:pt x="353" y="0"/>
                    </a:moveTo>
                    <a:cubicBezTo>
                      <a:pt x="154" y="0"/>
                      <a:pt x="0" y="154"/>
                      <a:pt x="0" y="344"/>
                    </a:cubicBezTo>
                    <a:lnTo>
                      <a:pt x="0" y="7642"/>
                    </a:lnTo>
                    <a:cubicBezTo>
                      <a:pt x="0" y="7832"/>
                      <a:pt x="154" y="7986"/>
                      <a:pt x="353" y="7986"/>
                    </a:cubicBezTo>
                    <a:lnTo>
                      <a:pt x="5342" y="7986"/>
                    </a:lnTo>
                    <a:cubicBezTo>
                      <a:pt x="5532" y="7986"/>
                      <a:pt x="5695" y="7832"/>
                      <a:pt x="5695" y="7642"/>
                    </a:cubicBezTo>
                    <a:lnTo>
                      <a:pt x="5695" y="344"/>
                    </a:lnTo>
                    <a:cubicBezTo>
                      <a:pt x="5695" y="154"/>
                      <a:pt x="5532" y="0"/>
                      <a:pt x="53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2118713" y="4264950"/>
                <a:ext cx="86950" cy="83225"/>
              </a:xfrm>
              <a:custGeom>
                <a:rect b="b" l="l" r="r" t="t"/>
                <a:pathLst>
                  <a:path extrusionOk="0" h="3329" w="3478">
                    <a:moveTo>
                      <a:pt x="1304" y="358"/>
                    </a:moveTo>
                    <a:cubicBezTo>
                      <a:pt x="1519" y="358"/>
                      <a:pt x="1734" y="442"/>
                      <a:pt x="1902" y="610"/>
                    </a:cubicBezTo>
                    <a:cubicBezTo>
                      <a:pt x="2228" y="935"/>
                      <a:pt x="2228" y="1470"/>
                      <a:pt x="1902" y="1796"/>
                    </a:cubicBezTo>
                    <a:cubicBezTo>
                      <a:pt x="1734" y="1959"/>
                      <a:pt x="1519" y="2040"/>
                      <a:pt x="1304" y="2040"/>
                    </a:cubicBezTo>
                    <a:cubicBezTo>
                      <a:pt x="1089" y="2040"/>
                      <a:pt x="874" y="1959"/>
                      <a:pt x="707" y="1796"/>
                    </a:cubicBezTo>
                    <a:cubicBezTo>
                      <a:pt x="381" y="1470"/>
                      <a:pt x="381" y="935"/>
                      <a:pt x="707" y="610"/>
                    </a:cubicBezTo>
                    <a:cubicBezTo>
                      <a:pt x="874" y="442"/>
                      <a:pt x="1089" y="358"/>
                      <a:pt x="1304" y="358"/>
                    </a:cubicBezTo>
                    <a:close/>
                    <a:moveTo>
                      <a:pt x="1309" y="1"/>
                    </a:moveTo>
                    <a:cubicBezTo>
                      <a:pt x="1001" y="1"/>
                      <a:pt x="693" y="116"/>
                      <a:pt x="462" y="347"/>
                    </a:cubicBezTo>
                    <a:cubicBezTo>
                      <a:pt x="1" y="809"/>
                      <a:pt x="1" y="1578"/>
                      <a:pt x="462" y="2049"/>
                    </a:cubicBezTo>
                    <a:cubicBezTo>
                      <a:pt x="691" y="2278"/>
                      <a:pt x="997" y="2395"/>
                      <a:pt x="1304" y="2395"/>
                    </a:cubicBezTo>
                    <a:cubicBezTo>
                      <a:pt x="1555" y="2395"/>
                      <a:pt x="1808" y="2317"/>
                      <a:pt x="2020" y="2158"/>
                    </a:cubicBezTo>
                    <a:lnTo>
                      <a:pt x="3142" y="3281"/>
                    </a:lnTo>
                    <a:cubicBezTo>
                      <a:pt x="3179" y="3312"/>
                      <a:pt x="3224" y="3328"/>
                      <a:pt x="3270" y="3328"/>
                    </a:cubicBezTo>
                    <a:cubicBezTo>
                      <a:pt x="3317" y="3328"/>
                      <a:pt x="3364" y="3312"/>
                      <a:pt x="3405" y="3281"/>
                    </a:cubicBezTo>
                    <a:cubicBezTo>
                      <a:pt x="3477" y="3208"/>
                      <a:pt x="3468" y="3099"/>
                      <a:pt x="3405" y="3018"/>
                    </a:cubicBezTo>
                    <a:lnTo>
                      <a:pt x="2282" y="1895"/>
                    </a:lnTo>
                    <a:cubicBezTo>
                      <a:pt x="2608" y="1443"/>
                      <a:pt x="2581" y="782"/>
                      <a:pt x="2155" y="347"/>
                    </a:cubicBezTo>
                    <a:cubicBezTo>
                      <a:pt x="1925" y="116"/>
                      <a:pt x="1617" y="1"/>
                      <a:pt x="13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2140438" y="4418025"/>
                <a:ext cx="45300" cy="17225"/>
              </a:xfrm>
              <a:custGeom>
                <a:rect b="b" l="l" r="r" t="t"/>
                <a:pathLst>
                  <a:path extrusionOk="0" h="689" w="1812">
                    <a:moveTo>
                      <a:pt x="318" y="1"/>
                    </a:moveTo>
                    <a:cubicBezTo>
                      <a:pt x="146" y="1"/>
                      <a:pt x="1" y="137"/>
                      <a:pt x="1" y="318"/>
                    </a:cubicBezTo>
                    <a:lnTo>
                      <a:pt x="1" y="372"/>
                    </a:lnTo>
                    <a:cubicBezTo>
                      <a:pt x="1" y="544"/>
                      <a:pt x="137" y="689"/>
                      <a:pt x="318" y="689"/>
                    </a:cubicBezTo>
                    <a:lnTo>
                      <a:pt x="1495" y="689"/>
                    </a:lnTo>
                    <a:cubicBezTo>
                      <a:pt x="1676" y="689"/>
                      <a:pt x="1812" y="544"/>
                      <a:pt x="1812" y="372"/>
                    </a:cubicBezTo>
                    <a:lnTo>
                      <a:pt x="1812" y="318"/>
                    </a:lnTo>
                    <a:cubicBezTo>
                      <a:pt x="1812" y="146"/>
                      <a:pt x="1676" y="1"/>
                      <a:pt x="149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2136138" y="4186000"/>
                <a:ext cx="53900" cy="6150"/>
              </a:xfrm>
              <a:custGeom>
                <a:rect b="b" l="l" r="r" t="t"/>
                <a:pathLst>
                  <a:path extrusionOk="0" h="246" w="2156">
                    <a:moveTo>
                      <a:pt x="118" y="1"/>
                    </a:moveTo>
                    <a:cubicBezTo>
                      <a:pt x="46" y="1"/>
                      <a:pt x="1" y="46"/>
                      <a:pt x="1" y="110"/>
                    </a:cubicBezTo>
                    <a:lnTo>
                      <a:pt x="1" y="137"/>
                    </a:lnTo>
                    <a:cubicBezTo>
                      <a:pt x="1" y="200"/>
                      <a:pt x="46" y="245"/>
                      <a:pt x="118" y="245"/>
                    </a:cubicBezTo>
                    <a:lnTo>
                      <a:pt x="2038" y="245"/>
                    </a:lnTo>
                    <a:cubicBezTo>
                      <a:pt x="2092" y="245"/>
                      <a:pt x="2156" y="191"/>
                      <a:pt x="2156" y="137"/>
                    </a:cubicBezTo>
                    <a:lnTo>
                      <a:pt x="2156" y="110"/>
                    </a:lnTo>
                    <a:cubicBezTo>
                      <a:pt x="2156" y="46"/>
                      <a:pt x="2110" y="1"/>
                      <a:pt x="20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9" name="Google Shape;49;p2"/>
            <p:cNvSpPr/>
            <p:nvPr/>
          </p:nvSpPr>
          <p:spPr>
            <a:xfrm>
              <a:off x="194131" y="1187229"/>
              <a:ext cx="171584" cy="171153"/>
            </a:xfrm>
            <a:custGeom>
              <a:rect b="b" l="l" r="r" t="t"/>
              <a:pathLst>
                <a:path extrusionOk="0" h="2384" w="2390">
                  <a:moveTo>
                    <a:pt x="58" y="0"/>
                  </a:moveTo>
                  <a:cubicBezTo>
                    <a:pt x="27" y="0"/>
                    <a:pt x="1" y="25"/>
                    <a:pt x="9" y="56"/>
                  </a:cubicBezTo>
                  <a:lnTo>
                    <a:pt x="552" y="2039"/>
                  </a:lnTo>
                  <a:cubicBezTo>
                    <a:pt x="562" y="2064"/>
                    <a:pt x="585" y="2078"/>
                    <a:pt x="609" y="2078"/>
                  </a:cubicBezTo>
                  <a:cubicBezTo>
                    <a:pt x="629" y="2078"/>
                    <a:pt x="648" y="2069"/>
                    <a:pt x="660" y="2048"/>
                  </a:cubicBezTo>
                  <a:lnTo>
                    <a:pt x="950" y="1460"/>
                  </a:lnTo>
                  <a:cubicBezTo>
                    <a:pt x="966" y="1434"/>
                    <a:pt x="989" y="1423"/>
                    <a:pt x="1011" y="1423"/>
                  </a:cubicBezTo>
                  <a:cubicBezTo>
                    <a:pt x="1027" y="1423"/>
                    <a:pt x="1042" y="1430"/>
                    <a:pt x="1050" y="1442"/>
                  </a:cubicBezTo>
                  <a:lnTo>
                    <a:pt x="1973" y="2356"/>
                  </a:lnTo>
                  <a:cubicBezTo>
                    <a:pt x="1987" y="2374"/>
                    <a:pt x="2005" y="2383"/>
                    <a:pt x="2023" y="2383"/>
                  </a:cubicBezTo>
                  <a:cubicBezTo>
                    <a:pt x="2041" y="2383"/>
                    <a:pt x="2059" y="2374"/>
                    <a:pt x="2073" y="2356"/>
                  </a:cubicBezTo>
                  <a:lnTo>
                    <a:pt x="2381" y="2048"/>
                  </a:lnTo>
                  <a:cubicBezTo>
                    <a:pt x="2390" y="2039"/>
                    <a:pt x="2390" y="1994"/>
                    <a:pt x="2363" y="1958"/>
                  </a:cubicBezTo>
                  <a:lnTo>
                    <a:pt x="1448" y="1043"/>
                  </a:lnTo>
                  <a:cubicBezTo>
                    <a:pt x="1412" y="1007"/>
                    <a:pt x="1421" y="953"/>
                    <a:pt x="1475" y="944"/>
                  </a:cubicBezTo>
                  <a:lnTo>
                    <a:pt x="2064" y="645"/>
                  </a:lnTo>
                  <a:cubicBezTo>
                    <a:pt x="2109" y="627"/>
                    <a:pt x="2091" y="554"/>
                    <a:pt x="2046" y="545"/>
                  </a:cubicBezTo>
                  <a:lnTo>
                    <a:pt x="72" y="2"/>
                  </a:lnTo>
                  <a:cubicBezTo>
                    <a:pt x="67" y="1"/>
                    <a:pt x="62" y="0"/>
                    <a:pt x="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13223" y="4270754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1" name="Google Shape;51;p2"/>
            <p:cNvGrpSpPr/>
            <p:nvPr/>
          </p:nvGrpSpPr>
          <p:grpSpPr>
            <a:xfrm>
              <a:off x="6936033" y="799321"/>
              <a:ext cx="134611" cy="132026"/>
              <a:chOff x="3025300" y="2552125"/>
              <a:chExt cx="46875" cy="45975"/>
            </a:xfrm>
          </p:grpSpPr>
          <p:sp>
            <p:nvSpPr>
              <p:cNvPr id="52" name="Google Shape;52;p2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4" name="Google Shape;54;p2"/>
            <p:cNvSpPr/>
            <p:nvPr/>
          </p:nvSpPr>
          <p:spPr>
            <a:xfrm>
              <a:off x="7824674" y="4852750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5" name="Google Shape;55;p2"/>
            <p:cNvGrpSpPr/>
            <p:nvPr/>
          </p:nvGrpSpPr>
          <p:grpSpPr>
            <a:xfrm>
              <a:off x="6936025" y="175766"/>
              <a:ext cx="598749" cy="429750"/>
              <a:chOff x="1654750" y="3200363"/>
              <a:chExt cx="208500" cy="149650"/>
            </a:xfrm>
          </p:grpSpPr>
          <p:sp>
            <p:nvSpPr>
              <p:cNvPr id="56" name="Google Shape;56;p2"/>
              <p:cNvSpPr/>
              <p:nvPr/>
            </p:nvSpPr>
            <p:spPr>
              <a:xfrm>
                <a:off x="1657925" y="3203763"/>
                <a:ext cx="202375" cy="93050"/>
              </a:xfrm>
              <a:custGeom>
                <a:rect b="b" l="l" r="r" t="t"/>
                <a:pathLst>
                  <a:path extrusionOk="0" h="3722" w="8095">
                    <a:moveTo>
                      <a:pt x="0" y="0"/>
                    </a:moveTo>
                    <a:lnTo>
                      <a:pt x="4039" y="3722"/>
                    </a:lnTo>
                    <a:lnTo>
                      <a:pt x="809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1654750" y="3201263"/>
                <a:ext cx="127475" cy="98500"/>
              </a:xfrm>
              <a:custGeom>
                <a:rect b="b" l="l" r="r" t="t"/>
                <a:pathLst>
                  <a:path extrusionOk="0" h="3940" w="5099">
                    <a:moveTo>
                      <a:pt x="126" y="0"/>
                    </a:moveTo>
                    <a:cubicBezTo>
                      <a:pt x="96" y="0"/>
                      <a:pt x="62" y="12"/>
                      <a:pt x="37" y="37"/>
                    </a:cubicBezTo>
                    <a:cubicBezTo>
                      <a:pt x="0" y="64"/>
                      <a:pt x="0" y="137"/>
                      <a:pt x="46" y="182"/>
                    </a:cubicBezTo>
                    <a:lnTo>
                      <a:pt x="4102" y="3903"/>
                    </a:lnTo>
                    <a:cubicBezTo>
                      <a:pt x="4111" y="3930"/>
                      <a:pt x="4147" y="3940"/>
                      <a:pt x="4166" y="3940"/>
                    </a:cubicBezTo>
                    <a:cubicBezTo>
                      <a:pt x="4202" y="3940"/>
                      <a:pt x="4229" y="3930"/>
                      <a:pt x="4229" y="3903"/>
                    </a:cubicBezTo>
                    <a:lnTo>
                      <a:pt x="5044" y="3143"/>
                    </a:lnTo>
                    <a:cubicBezTo>
                      <a:pt x="5080" y="3116"/>
                      <a:pt x="5098" y="3043"/>
                      <a:pt x="5053" y="2998"/>
                    </a:cubicBezTo>
                    <a:cubicBezTo>
                      <a:pt x="5033" y="2973"/>
                      <a:pt x="5005" y="2959"/>
                      <a:pt x="4976" y="2959"/>
                    </a:cubicBezTo>
                    <a:cubicBezTo>
                      <a:pt x="4952" y="2959"/>
                      <a:pt x="4928" y="2968"/>
                      <a:pt x="4908" y="2989"/>
                    </a:cubicBezTo>
                    <a:lnTo>
                      <a:pt x="4156" y="3677"/>
                    </a:lnTo>
                    <a:lnTo>
                      <a:pt x="182" y="19"/>
                    </a:lnTo>
                    <a:cubicBezTo>
                      <a:pt x="170" y="7"/>
                      <a:pt x="149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1786500" y="3263313"/>
                <a:ext cx="9300" cy="8375"/>
              </a:xfrm>
              <a:custGeom>
                <a:rect b="b" l="l" r="r" t="t"/>
                <a:pathLst>
                  <a:path extrusionOk="0" h="335" w="372">
                    <a:moveTo>
                      <a:pt x="251" y="1"/>
                    </a:moveTo>
                    <a:cubicBezTo>
                      <a:pt x="230" y="1"/>
                      <a:pt x="209" y="9"/>
                      <a:pt x="190" y="27"/>
                    </a:cubicBezTo>
                    <a:lnTo>
                      <a:pt x="54" y="154"/>
                    </a:lnTo>
                    <a:cubicBezTo>
                      <a:pt x="9" y="190"/>
                      <a:pt x="0" y="253"/>
                      <a:pt x="36" y="299"/>
                    </a:cubicBezTo>
                    <a:cubicBezTo>
                      <a:pt x="64" y="326"/>
                      <a:pt x="91" y="335"/>
                      <a:pt x="118" y="335"/>
                    </a:cubicBezTo>
                    <a:cubicBezTo>
                      <a:pt x="145" y="335"/>
                      <a:pt x="181" y="326"/>
                      <a:pt x="190" y="317"/>
                    </a:cubicBezTo>
                    <a:lnTo>
                      <a:pt x="326" y="190"/>
                    </a:lnTo>
                    <a:cubicBezTo>
                      <a:pt x="371" y="154"/>
                      <a:pt x="371" y="90"/>
                      <a:pt x="335" y="45"/>
                    </a:cubicBezTo>
                    <a:cubicBezTo>
                      <a:pt x="314" y="18"/>
                      <a:pt x="282" y="1"/>
                      <a:pt x="2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1801875" y="3201063"/>
                <a:ext cx="61375" cy="56150"/>
              </a:xfrm>
              <a:custGeom>
                <a:rect b="b" l="l" r="r" t="t"/>
                <a:pathLst>
                  <a:path extrusionOk="0" h="2246" w="2455">
                    <a:moveTo>
                      <a:pt x="2328" y="1"/>
                    </a:moveTo>
                    <a:cubicBezTo>
                      <a:pt x="2305" y="1"/>
                      <a:pt x="2283" y="9"/>
                      <a:pt x="2264" y="27"/>
                    </a:cubicBezTo>
                    <a:lnTo>
                      <a:pt x="64" y="2064"/>
                    </a:lnTo>
                    <a:cubicBezTo>
                      <a:pt x="19" y="2100"/>
                      <a:pt x="1" y="2173"/>
                      <a:pt x="46" y="2218"/>
                    </a:cubicBezTo>
                    <a:cubicBezTo>
                      <a:pt x="73" y="2236"/>
                      <a:pt x="91" y="2245"/>
                      <a:pt x="128" y="2245"/>
                    </a:cubicBezTo>
                    <a:cubicBezTo>
                      <a:pt x="155" y="2245"/>
                      <a:pt x="182" y="2236"/>
                      <a:pt x="191" y="2227"/>
                    </a:cubicBezTo>
                    <a:lnTo>
                      <a:pt x="2400" y="190"/>
                    </a:lnTo>
                    <a:cubicBezTo>
                      <a:pt x="2446" y="154"/>
                      <a:pt x="2455" y="90"/>
                      <a:pt x="2409" y="45"/>
                    </a:cubicBezTo>
                    <a:cubicBezTo>
                      <a:pt x="2393" y="18"/>
                      <a:pt x="2361" y="1"/>
                      <a:pt x="232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1654975" y="3274838"/>
                <a:ext cx="5675" cy="13600"/>
              </a:xfrm>
              <a:custGeom>
                <a:rect b="b" l="l" r="r" t="t"/>
                <a:pathLst>
                  <a:path extrusionOk="0" h="544" w="227">
                    <a:moveTo>
                      <a:pt x="118" y="1"/>
                    </a:moveTo>
                    <a:cubicBezTo>
                      <a:pt x="46" y="1"/>
                      <a:pt x="1" y="55"/>
                      <a:pt x="1" y="109"/>
                    </a:cubicBezTo>
                    <a:lnTo>
                      <a:pt x="1" y="426"/>
                    </a:lnTo>
                    <a:cubicBezTo>
                      <a:pt x="1" y="499"/>
                      <a:pt x="64" y="544"/>
                      <a:pt x="118" y="544"/>
                    </a:cubicBezTo>
                    <a:cubicBezTo>
                      <a:pt x="173" y="544"/>
                      <a:pt x="218" y="499"/>
                      <a:pt x="227" y="426"/>
                    </a:cubicBezTo>
                    <a:lnTo>
                      <a:pt x="227" y="109"/>
                    </a:lnTo>
                    <a:cubicBezTo>
                      <a:pt x="227" y="46"/>
                      <a:pt x="191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1654750" y="3200363"/>
                <a:ext cx="208275" cy="149650"/>
              </a:xfrm>
              <a:custGeom>
                <a:rect b="b" l="l" r="r" t="t"/>
                <a:pathLst>
                  <a:path extrusionOk="0" h="5986" w="8331">
                    <a:moveTo>
                      <a:pt x="118" y="1"/>
                    </a:moveTo>
                    <a:cubicBezTo>
                      <a:pt x="46" y="1"/>
                      <a:pt x="0" y="55"/>
                      <a:pt x="0" y="118"/>
                    </a:cubicBezTo>
                    <a:lnTo>
                      <a:pt x="0" y="2156"/>
                    </a:lnTo>
                    <a:cubicBezTo>
                      <a:pt x="0" y="2219"/>
                      <a:pt x="46" y="2264"/>
                      <a:pt x="118" y="2264"/>
                    </a:cubicBezTo>
                    <a:cubicBezTo>
                      <a:pt x="182" y="2264"/>
                      <a:pt x="227" y="2210"/>
                      <a:pt x="227" y="2156"/>
                    </a:cubicBezTo>
                    <a:lnTo>
                      <a:pt x="227" y="227"/>
                    </a:lnTo>
                    <a:lnTo>
                      <a:pt x="8122" y="227"/>
                    </a:lnTo>
                    <a:lnTo>
                      <a:pt x="8122" y="5759"/>
                    </a:lnTo>
                    <a:lnTo>
                      <a:pt x="227" y="5759"/>
                    </a:lnTo>
                    <a:lnTo>
                      <a:pt x="227" y="4175"/>
                    </a:lnTo>
                    <a:cubicBezTo>
                      <a:pt x="227" y="4111"/>
                      <a:pt x="182" y="4066"/>
                      <a:pt x="118" y="4066"/>
                    </a:cubicBezTo>
                    <a:cubicBezTo>
                      <a:pt x="46" y="4066"/>
                      <a:pt x="0" y="4120"/>
                      <a:pt x="0" y="4175"/>
                    </a:cubicBezTo>
                    <a:lnTo>
                      <a:pt x="0" y="5877"/>
                    </a:lnTo>
                    <a:cubicBezTo>
                      <a:pt x="0" y="5940"/>
                      <a:pt x="55" y="5986"/>
                      <a:pt x="118" y="5986"/>
                    </a:cubicBezTo>
                    <a:lnTo>
                      <a:pt x="8222" y="5986"/>
                    </a:lnTo>
                    <a:cubicBezTo>
                      <a:pt x="8285" y="5986"/>
                      <a:pt x="8331" y="5940"/>
                      <a:pt x="8331" y="5868"/>
                    </a:cubicBezTo>
                    <a:lnTo>
                      <a:pt x="8331" y="118"/>
                    </a:lnTo>
                    <a:cubicBezTo>
                      <a:pt x="8331" y="46"/>
                      <a:pt x="8276" y="1"/>
                      <a:pt x="8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1738500" y="3223013"/>
                <a:ext cx="40775" cy="40300"/>
              </a:xfrm>
              <a:custGeom>
                <a:rect b="b" l="l" r="r" t="t"/>
                <a:pathLst>
                  <a:path extrusionOk="0" h="1612" w="1631">
                    <a:moveTo>
                      <a:pt x="997" y="580"/>
                    </a:moveTo>
                    <a:lnTo>
                      <a:pt x="951" y="915"/>
                    </a:lnTo>
                    <a:cubicBezTo>
                      <a:pt x="942" y="951"/>
                      <a:pt x="933" y="978"/>
                      <a:pt x="906" y="996"/>
                    </a:cubicBezTo>
                    <a:cubicBezTo>
                      <a:pt x="888" y="1023"/>
                      <a:pt x="861" y="1032"/>
                      <a:pt x="834" y="1032"/>
                    </a:cubicBezTo>
                    <a:cubicBezTo>
                      <a:pt x="770" y="1032"/>
                      <a:pt x="725" y="1023"/>
                      <a:pt x="716" y="987"/>
                    </a:cubicBezTo>
                    <a:cubicBezTo>
                      <a:pt x="680" y="951"/>
                      <a:pt x="671" y="915"/>
                      <a:pt x="671" y="869"/>
                    </a:cubicBezTo>
                    <a:cubicBezTo>
                      <a:pt x="671" y="779"/>
                      <a:pt x="707" y="715"/>
                      <a:pt x="761" y="661"/>
                    </a:cubicBezTo>
                    <a:cubicBezTo>
                      <a:pt x="816" y="598"/>
                      <a:pt x="897" y="580"/>
                      <a:pt x="978" y="580"/>
                    </a:cubicBezTo>
                    <a:close/>
                    <a:moveTo>
                      <a:pt x="906" y="0"/>
                    </a:moveTo>
                    <a:cubicBezTo>
                      <a:pt x="725" y="0"/>
                      <a:pt x="571" y="36"/>
                      <a:pt x="435" y="118"/>
                    </a:cubicBezTo>
                    <a:cubicBezTo>
                      <a:pt x="299" y="190"/>
                      <a:pt x="200" y="299"/>
                      <a:pt x="118" y="435"/>
                    </a:cubicBezTo>
                    <a:cubicBezTo>
                      <a:pt x="37" y="570"/>
                      <a:pt x="1" y="715"/>
                      <a:pt x="1" y="869"/>
                    </a:cubicBezTo>
                    <a:cubicBezTo>
                      <a:pt x="1" y="1023"/>
                      <a:pt x="37" y="1141"/>
                      <a:pt x="109" y="1259"/>
                    </a:cubicBezTo>
                    <a:cubicBezTo>
                      <a:pt x="173" y="1367"/>
                      <a:pt x="272" y="1449"/>
                      <a:pt x="390" y="1521"/>
                    </a:cubicBezTo>
                    <a:cubicBezTo>
                      <a:pt x="499" y="1576"/>
                      <a:pt x="625" y="1612"/>
                      <a:pt x="752" y="1612"/>
                    </a:cubicBezTo>
                    <a:cubicBezTo>
                      <a:pt x="843" y="1612"/>
                      <a:pt x="924" y="1594"/>
                      <a:pt x="997" y="1585"/>
                    </a:cubicBezTo>
                    <a:cubicBezTo>
                      <a:pt x="1078" y="1576"/>
                      <a:pt x="1160" y="1539"/>
                      <a:pt x="1223" y="1503"/>
                    </a:cubicBezTo>
                    <a:lnTo>
                      <a:pt x="1160" y="1304"/>
                    </a:lnTo>
                    <a:cubicBezTo>
                      <a:pt x="1105" y="1340"/>
                      <a:pt x="1042" y="1358"/>
                      <a:pt x="978" y="1367"/>
                    </a:cubicBezTo>
                    <a:cubicBezTo>
                      <a:pt x="906" y="1385"/>
                      <a:pt x="843" y="1394"/>
                      <a:pt x="770" y="1394"/>
                    </a:cubicBezTo>
                    <a:cubicBezTo>
                      <a:pt x="671" y="1394"/>
                      <a:pt x="580" y="1367"/>
                      <a:pt x="499" y="1322"/>
                    </a:cubicBezTo>
                    <a:cubicBezTo>
                      <a:pt x="408" y="1295"/>
                      <a:pt x="345" y="1222"/>
                      <a:pt x="299" y="1141"/>
                    </a:cubicBezTo>
                    <a:cubicBezTo>
                      <a:pt x="245" y="1068"/>
                      <a:pt x="218" y="960"/>
                      <a:pt x="218" y="860"/>
                    </a:cubicBezTo>
                    <a:cubicBezTo>
                      <a:pt x="218" y="724"/>
                      <a:pt x="245" y="616"/>
                      <a:pt x="308" y="507"/>
                    </a:cubicBezTo>
                    <a:cubicBezTo>
                      <a:pt x="381" y="408"/>
                      <a:pt x="453" y="326"/>
                      <a:pt x="562" y="272"/>
                    </a:cubicBezTo>
                    <a:cubicBezTo>
                      <a:pt x="662" y="217"/>
                      <a:pt x="770" y="190"/>
                      <a:pt x="888" y="190"/>
                    </a:cubicBezTo>
                    <a:cubicBezTo>
                      <a:pt x="988" y="190"/>
                      <a:pt x="1078" y="217"/>
                      <a:pt x="1160" y="263"/>
                    </a:cubicBezTo>
                    <a:cubicBezTo>
                      <a:pt x="1241" y="299"/>
                      <a:pt x="1295" y="353"/>
                      <a:pt x="1341" y="435"/>
                    </a:cubicBezTo>
                    <a:cubicBezTo>
                      <a:pt x="1386" y="498"/>
                      <a:pt x="1404" y="589"/>
                      <a:pt x="1404" y="679"/>
                    </a:cubicBezTo>
                    <a:cubicBezTo>
                      <a:pt x="1404" y="752"/>
                      <a:pt x="1404" y="806"/>
                      <a:pt x="1386" y="860"/>
                    </a:cubicBezTo>
                    <a:cubicBezTo>
                      <a:pt x="1377" y="915"/>
                      <a:pt x="1350" y="951"/>
                      <a:pt x="1314" y="987"/>
                    </a:cubicBezTo>
                    <a:cubicBezTo>
                      <a:pt x="1295" y="1023"/>
                      <a:pt x="1259" y="1032"/>
                      <a:pt x="1223" y="1032"/>
                    </a:cubicBezTo>
                    <a:cubicBezTo>
                      <a:pt x="1214" y="1032"/>
                      <a:pt x="1196" y="1023"/>
                      <a:pt x="1178" y="1005"/>
                    </a:cubicBezTo>
                    <a:cubicBezTo>
                      <a:pt x="1160" y="987"/>
                      <a:pt x="1160" y="960"/>
                      <a:pt x="1160" y="942"/>
                    </a:cubicBezTo>
                    <a:lnTo>
                      <a:pt x="1214" y="480"/>
                    </a:lnTo>
                    <a:lnTo>
                      <a:pt x="1141" y="398"/>
                    </a:lnTo>
                    <a:lnTo>
                      <a:pt x="960" y="398"/>
                    </a:lnTo>
                    <a:cubicBezTo>
                      <a:pt x="870" y="398"/>
                      <a:pt x="788" y="408"/>
                      <a:pt x="707" y="453"/>
                    </a:cubicBezTo>
                    <a:cubicBezTo>
                      <a:pt x="625" y="498"/>
                      <a:pt x="553" y="552"/>
                      <a:pt x="508" y="625"/>
                    </a:cubicBezTo>
                    <a:cubicBezTo>
                      <a:pt x="453" y="688"/>
                      <a:pt x="435" y="779"/>
                      <a:pt x="435" y="869"/>
                    </a:cubicBezTo>
                    <a:cubicBezTo>
                      <a:pt x="435" y="987"/>
                      <a:pt x="462" y="1078"/>
                      <a:pt x="535" y="1141"/>
                    </a:cubicBezTo>
                    <a:cubicBezTo>
                      <a:pt x="589" y="1213"/>
                      <a:pt x="689" y="1250"/>
                      <a:pt x="825" y="1250"/>
                    </a:cubicBezTo>
                    <a:cubicBezTo>
                      <a:pt x="861" y="1250"/>
                      <a:pt x="897" y="1231"/>
                      <a:pt x="933" y="1222"/>
                    </a:cubicBezTo>
                    <a:cubicBezTo>
                      <a:pt x="978" y="1213"/>
                      <a:pt x="997" y="1204"/>
                      <a:pt x="1033" y="1177"/>
                    </a:cubicBezTo>
                    <a:cubicBezTo>
                      <a:pt x="1078" y="1222"/>
                      <a:pt x="1132" y="1250"/>
                      <a:pt x="1214" y="1250"/>
                    </a:cubicBezTo>
                    <a:cubicBezTo>
                      <a:pt x="1341" y="1250"/>
                      <a:pt x="1440" y="1204"/>
                      <a:pt x="1522" y="1096"/>
                    </a:cubicBezTo>
                    <a:cubicBezTo>
                      <a:pt x="1594" y="996"/>
                      <a:pt x="1630" y="860"/>
                      <a:pt x="1630" y="679"/>
                    </a:cubicBezTo>
                    <a:cubicBezTo>
                      <a:pt x="1630" y="543"/>
                      <a:pt x="1612" y="435"/>
                      <a:pt x="1540" y="326"/>
                    </a:cubicBezTo>
                    <a:cubicBezTo>
                      <a:pt x="1476" y="226"/>
                      <a:pt x="1395" y="145"/>
                      <a:pt x="1277" y="91"/>
                    </a:cubicBezTo>
                    <a:cubicBezTo>
                      <a:pt x="1169" y="36"/>
                      <a:pt x="1042" y="0"/>
                      <a:pt x="9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3" name="Google Shape;63;p2"/>
            <p:cNvGrpSpPr/>
            <p:nvPr/>
          </p:nvGrpSpPr>
          <p:grpSpPr>
            <a:xfrm>
              <a:off x="1042984" y="3928628"/>
              <a:ext cx="290585" cy="288587"/>
              <a:chOff x="-4169616" y="1109659"/>
              <a:chExt cx="484389" cy="481058"/>
            </a:xfrm>
          </p:grpSpPr>
          <p:sp>
            <p:nvSpPr>
              <p:cNvPr id="64" name="Google Shape;64;p2"/>
              <p:cNvSpPr/>
              <p:nvPr/>
            </p:nvSpPr>
            <p:spPr>
              <a:xfrm>
                <a:off x="-3981818" y="1243616"/>
                <a:ext cx="112309" cy="217957"/>
              </a:xfrm>
              <a:custGeom>
                <a:rect b="b" l="l" r="r" t="t"/>
                <a:pathLst>
                  <a:path extrusionOk="0" h="1178" w="607">
                    <a:moveTo>
                      <a:pt x="263" y="1"/>
                    </a:moveTo>
                    <a:lnTo>
                      <a:pt x="145" y="19"/>
                    </a:lnTo>
                    <a:lnTo>
                      <a:pt x="145" y="164"/>
                    </a:lnTo>
                    <a:cubicBezTo>
                      <a:pt x="100" y="182"/>
                      <a:pt x="54" y="209"/>
                      <a:pt x="36" y="245"/>
                    </a:cubicBezTo>
                    <a:cubicBezTo>
                      <a:pt x="9" y="282"/>
                      <a:pt x="0" y="327"/>
                      <a:pt x="0" y="372"/>
                    </a:cubicBezTo>
                    <a:cubicBezTo>
                      <a:pt x="0" y="417"/>
                      <a:pt x="9" y="454"/>
                      <a:pt x="36" y="481"/>
                    </a:cubicBezTo>
                    <a:cubicBezTo>
                      <a:pt x="63" y="517"/>
                      <a:pt x="91" y="553"/>
                      <a:pt x="118" y="571"/>
                    </a:cubicBezTo>
                    <a:cubicBezTo>
                      <a:pt x="154" y="598"/>
                      <a:pt x="199" y="635"/>
                      <a:pt x="263" y="662"/>
                    </a:cubicBezTo>
                    <a:lnTo>
                      <a:pt x="290" y="689"/>
                    </a:lnTo>
                    <a:cubicBezTo>
                      <a:pt x="326" y="707"/>
                      <a:pt x="362" y="725"/>
                      <a:pt x="380" y="743"/>
                    </a:cubicBezTo>
                    <a:cubicBezTo>
                      <a:pt x="408" y="752"/>
                      <a:pt x="417" y="780"/>
                      <a:pt x="417" y="798"/>
                    </a:cubicBezTo>
                    <a:cubicBezTo>
                      <a:pt x="417" y="834"/>
                      <a:pt x="408" y="861"/>
                      <a:pt x="380" y="870"/>
                    </a:cubicBezTo>
                    <a:cubicBezTo>
                      <a:pt x="362" y="879"/>
                      <a:pt x="317" y="888"/>
                      <a:pt x="272" y="888"/>
                    </a:cubicBezTo>
                    <a:cubicBezTo>
                      <a:pt x="235" y="888"/>
                      <a:pt x="190" y="879"/>
                      <a:pt x="154" y="870"/>
                    </a:cubicBezTo>
                    <a:cubicBezTo>
                      <a:pt x="118" y="861"/>
                      <a:pt x="91" y="834"/>
                      <a:pt x="54" y="825"/>
                    </a:cubicBezTo>
                    <a:lnTo>
                      <a:pt x="18" y="961"/>
                    </a:lnTo>
                    <a:cubicBezTo>
                      <a:pt x="54" y="970"/>
                      <a:pt x="91" y="997"/>
                      <a:pt x="145" y="1006"/>
                    </a:cubicBezTo>
                    <a:lnTo>
                      <a:pt x="145" y="1178"/>
                    </a:lnTo>
                    <a:lnTo>
                      <a:pt x="263" y="1178"/>
                    </a:lnTo>
                    <a:lnTo>
                      <a:pt x="263" y="1024"/>
                    </a:lnTo>
                    <a:lnTo>
                      <a:pt x="335" y="1024"/>
                    </a:lnTo>
                    <a:lnTo>
                      <a:pt x="335" y="1178"/>
                    </a:lnTo>
                    <a:lnTo>
                      <a:pt x="453" y="1178"/>
                    </a:lnTo>
                    <a:lnTo>
                      <a:pt x="453" y="1006"/>
                    </a:lnTo>
                    <a:cubicBezTo>
                      <a:pt x="498" y="997"/>
                      <a:pt x="543" y="961"/>
                      <a:pt x="561" y="924"/>
                    </a:cubicBezTo>
                    <a:cubicBezTo>
                      <a:pt x="598" y="888"/>
                      <a:pt x="607" y="843"/>
                      <a:pt x="607" y="798"/>
                    </a:cubicBezTo>
                    <a:cubicBezTo>
                      <a:pt x="607" y="752"/>
                      <a:pt x="598" y="725"/>
                      <a:pt x="580" y="689"/>
                    </a:cubicBezTo>
                    <a:cubicBezTo>
                      <a:pt x="552" y="653"/>
                      <a:pt x="534" y="635"/>
                      <a:pt x="498" y="607"/>
                    </a:cubicBezTo>
                    <a:cubicBezTo>
                      <a:pt x="471" y="589"/>
                      <a:pt x="426" y="562"/>
                      <a:pt x="380" y="526"/>
                    </a:cubicBezTo>
                    <a:lnTo>
                      <a:pt x="353" y="508"/>
                    </a:lnTo>
                    <a:lnTo>
                      <a:pt x="308" y="481"/>
                    </a:lnTo>
                    <a:cubicBezTo>
                      <a:pt x="263" y="454"/>
                      <a:pt x="235" y="426"/>
                      <a:pt x="217" y="417"/>
                    </a:cubicBezTo>
                    <a:cubicBezTo>
                      <a:pt x="190" y="408"/>
                      <a:pt x="181" y="381"/>
                      <a:pt x="181" y="363"/>
                    </a:cubicBezTo>
                    <a:cubicBezTo>
                      <a:pt x="181" y="327"/>
                      <a:pt x="190" y="300"/>
                      <a:pt x="217" y="291"/>
                    </a:cubicBezTo>
                    <a:cubicBezTo>
                      <a:pt x="235" y="282"/>
                      <a:pt x="272" y="272"/>
                      <a:pt x="308" y="272"/>
                    </a:cubicBezTo>
                    <a:cubicBezTo>
                      <a:pt x="335" y="272"/>
                      <a:pt x="371" y="272"/>
                      <a:pt x="398" y="282"/>
                    </a:cubicBezTo>
                    <a:cubicBezTo>
                      <a:pt x="417" y="282"/>
                      <a:pt x="453" y="300"/>
                      <a:pt x="489" y="318"/>
                    </a:cubicBezTo>
                    <a:lnTo>
                      <a:pt x="543" y="182"/>
                    </a:lnTo>
                    <a:cubicBezTo>
                      <a:pt x="507" y="164"/>
                      <a:pt x="471" y="155"/>
                      <a:pt x="453" y="146"/>
                    </a:cubicBezTo>
                    <a:lnTo>
                      <a:pt x="435" y="1"/>
                    </a:lnTo>
                    <a:lnTo>
                      <a:pt x="326" y="19"/>
                    </a:lnTo>
                    <a:lnTo>
                      <a:pt x="326" y="146"/>
                    </a:lnTo>
                    <a:lnTo>
                      <a:pt x="263" y="146"/>
                    </a:lnTo>
                    <a:lnTo>
                      <a:pt x="26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-4169616" y="1109659"/>
                <a:ext cx="484389" cy="481058"/>
              </a:xfrm>
              <a:custGeom>
                <a:rect b="b" l="l" r="r" t="t"/>
                <a:pathLst>
                  <a:path extrusionOk="0" h="2600" w="2618">
                    <a:moveTo>
                      <a:pt x="1323" y="0"/>
                    </a:moveTo>
                    <a:cubicBezTo>
                      <a:pt x="1241" y="0"/>
                      <a:pt x="1160" y="10"/>
                      <a:pt x="1078" y="19"/>
                    </a:cubicBezTo>
                    <a:cubicBezTo>
                      <a:pt x="1024" y="28"/>
                      <a:pt x="988" y="73"/>
                      <a:pt x="1006" y="136"/>
                    </a:cubicBezTo>
                    <a:cubicBezTo>
                      <a:pt x="1013" y="181"/>
                      <a:pt x="1045" y="213"/>
                      <a:pt x="1087" y="213"/>
                    </a:cubicBezTo>
                    <a:cubicBezTo>
                      <a:pt x="1096" y="213"/>
                      <a:pt x="1105" y="212"/>
                      <a:pt x="1115" y="209"/>
                    </a:cubicBezTo>
                    <a:cubicBezTo>
                      <a:pt x="1178" y="200"/>
                      <a:pt x="1250" y="191"/>
                      <a:pt x="1323" y="191"/>
                    </a:cubicBezTo>
                    <a:cubicBezTo>
                      <a:pt x="1939" y="191"/>
                      <a:pt x="2437" y="698"/>
                      <a:pt x="2437" y="1313"/>
                    </a:cubicBezTo>
                    <a:cubicBezTo>
                      <a:pt x="2437" y="1929"/>
                      <a:pt x="1930" y="2427"/>
                      <a:pt x="1323" y="2427"/>
                    </a:cubicBezTo>
                    <a:cubicBezTo>
                      <a:pt x="698" y="2427"/>
                      <a:pt x="200" y="1929"/>
                      <a:pt x="200" y="1313"/>
                    </a:cubicBezTo>
                    <a:cubicBezTo>
                      <a:pt x="200" y="1087"/>
                      <a:pt x="264" y="870"/>
                      <a:pt x="390" y="689"/>
                    </a:cubicBezTo>
                    <a:cubicBezTo>
                      <a:pt x="427" y="643"/>
                      <a:pt x="417" y="589"/>
                      <a:pt x="372" y="553"/>
                    </a:cubicBezTo>
                    <a:cubicBezTo>
                      <a:pt x="350" y="538"/>
                      <a:pt x="327" y="530"/>
                      <a:pt x="305" y="530"/>
                    </a:cubicBezTo>
                    <a:cubicBezTo>
                      <a:pt x="276" y="530"/>
                      <a:pt x="248" y="545"/>
                      <a:pt x="227" y="571"/>
                    </a:cubicBezTo>
                    <a:cubicBezTo>
                      <a:pt x="82" y="788"/>
                      <a:pt x="1" y="1042"/>
                      <a:pt x="1" y="1295"/>
                    </a:cubicBezTo>
                    <a:cubicBezTo>
                      <a:pt x="1" y="2011"/>
                      <a:pt x="580" y="2599"/>
                      <a:pt x="1305" y="2599"/>
                    </a:cubicBezTo>
                    <a:cubicBezTo>
                      <a:pt x="2029" y="2599"/>
                      <a:pt x="2618" y="2011"/>
                      <a:pt x="2618" y="1295"/>
                    </a:cubicBezTo>
                    <a:cubicBezTo>
                      <a:pt x="2618" y="589"/>
                      <a:pt x="2047" y="0"/>
                      <a:pt x="13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-4075624" y="1134082"/>
                <a:ext cx="53657" cy="46071"/>
              </a:xfrm>
              <a:custGeom>
                <a:rect b="b" l="l" r="r" t="t"/>
                <a:pathLst>
                  <a:path extrusionOk="0" h="249" w="290">
                    <a:moveTo>
                      <a:pt x="190" y="1"/>
                    </a:moveTo>
                    <a:cubicBezTo>
                      <a:pt x="175" y="1"/>
                      <a:pt x="159" y="5"/>
                      <a:pt x="145" y="13"/>
                    </a:cubicBezTo>
                    <a:cubicBezTo>
                      <a:pt x="109" y="31"/>
                      <a:pt x="91" y="50"/>
                      <a:pt x="54" y="68"/>
                    </a:cubicBezTo>
                    <a:cubicBezTo>
                      <a:pt x="9" y="104"/>
                      <a:pt x="0" y="158"/>
                      <a:pt x="27" y="203"/>
                    </a:cubicBezTo>
                    <a:cubicBezTo>
                      <a:pt x="54" y="240"/>
                      <a:pt x="72" y="249"/>
                      <a:pt x="109" y="249"/>
                    </a:cubicBezTo>
                    <a:cubicBezTo>
                      <a:pt x="136" y="249"/>
                      <a:pt x="154" y="249"/>
                      <a:pt x="154" y="213"/>
                    </a:cubicBezTo>
                    <a:cubicBezTo>
                      <a:pt x="181" y="203"/>
                      <a:pt x="208" y="185"/>
                      <a:pt x="235" y="167"/>
                    </a:cubicBezTo>
                    <a:cubicBezTo>
                      <a:pt x="281" y="149"/>
                      <a:pt x="290" y="95"/>
                      <a:pt x="272" y="50"/>
                    </a:cubicBezTo>
                    <a:cubicBezTo>
                      <a:pt x="253" y="19"/>
                      <a:pt x="222" y="1"/>
                      <a:pt x="19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2"/>
            <p:cNvGrpSpPr/>
            <p:nvPr/>
          </p:nvGrpSpPr>
          <p:grpSpPr>
            <a:xfrm>
              <a:off x="490643" y="86601"/>
              <a:ext cx="513604" cy="447124"/>
              <a:chOff x="1742100" y="2304325"/>
              <a:chExt cx="178850" cy="155700"/>
            </a:xfrm>
          </p:grpSpPr>
          <p:sp>
            <p:nvSpPr>
              <p:cNvPr id="68" name="Google Shape;68;p2"/>
              <p:cNvSpPr/>
              <p:nvPr/>
            </p:nvSpPr>
            <p:spPr>
              <a:xfrm>
                <a:off x="1811825" y="2372175"/>
                <a:ext cx="107075" cy="85475"/>
              </a:xfrm>
              <a:custGeom>
                <a:rect b="b" l="l" r="r" t="t"/>
                <a:pathLst>
                  <a:path extrusionOk="0" h="3419" w="4283">
                    <a:moveTo>
                      <a:pt x="589" y="0"/>
                    </a:moveTo>
                    <a:lnTo>
                      <a:pt x="0" y="589"/>
                    </a:lnTo>
                    <a:lnTo>
                      <a:pt x="2708" y="3296"/>
                    </a:lnTo>
                    <a:cubicBezTo>
                      <a:pt x="2789" y="3378"/>
                      <a:pt x="2898" y="3418"/>
                      <a:pt x="3005" y="3418"/>
                    </a:cubicBezTo>
                    <a:cubicBezTo>
                      <a:pt x="3113" y="3418"/>
                      <a:pt x="3219" y="3378"/>
                      <a:pt x="3296" y="3296"/>
                    </a:cubicBezTo>
                    <a:lnTo>
                      <a:pt x="3595" y="3006"/>
                    </a:lnTo>
                    <a:lnTo>
                      <a:pt x="4174" y="2427"/>
                    </a:lnTo>
                    <a:cubicBezTo>
                      <a:pt x="4283" y="2309"/>
                      <a:pt x="4283" y="2119"/>
                      <a:pt x="4174" y="2001"/>
                    </a:cubicBezTo>
                    <a:cubicBezTo>
                      <a:pt x="4115" y="1947"/>
                      <a:pt x="4039" y="1920"/>
                      <a:pt x="3962" y="1920"/>
                    </a:cubicBezTo>
                    <a:cubicBezTo>
                      <a:pt x="3885" y="1920"/>
                      <a:pt x="3808" y="1947"/>
                      <a:pt x="3749" y="2001"/>
                    </a:cubicBezTo>
                    <a:lnTo>
                      <a:pt x="3169" y="2581"/>
                    </a:lnTo>
                    <a:lnTo>
                      <a:pt x="2834" y="2246"/>
                    </a:lnTo>
                    <a:lnTo>
                      <a:pt x="3414" y="1666"/>
                    </a:lnTo>
                    <a:cubicBezTo>
                      <a:pt x="3513" y="1530"/>
                      <a:pt x="3513" y="1349"/>
                      <a:pt x="3405" y="1241"/>
                    </a:cubicBezTo>
                    <a:cubicBezTo>
                      <a:pt x="3346" y="1182"/>
                      <a:pt x="3269" y="1152"/>
                      <a:pt x="3192" y="1152"/>
                    </a:cubicBezTo>
                    <a:cubicBezTo>
                      <a:pt x="3115" y="1152"/>
                      <a:pt x="3038" y="1182"/>
                      <a:pt x="2979" y="1241"/>
                    </a:cubicBezTo>
                    <a:lnTo>
                      <a:pt x="2409" y="1811"/>
                    </a:lnTo>
                    <a:lnTo>
                      <a:pt x="1603" y="1014"/>
                    </a:lnTo>
                    <a:lnTo>
                      <a:pt x="1503" y="906"/>
                    </a:lnTo>
                    <a:lnTo>
                      <a:pt x="1295" y="706"/>
                    </a:lnTo>
                    <a:lnTo>
                      <a:pt x="58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1808875" y="2368825"/>
                <a:ext cx="112075" cy="91200"/>
              </a:xfrm>
              <a:custGeom>
                <a:rect b="b" l="l" r="r" t="t"/>
                <a:pathLst>
                  <a:path extrusionOk="0" h="3648" w="4483">
                    <a:moveTo>
                      <a:pt x="701" y="1"/>
                    </a:moveTo>
                    <a:cubicBezTo>
                      <a:pt x="675" y="1"/>
                      <a:pt x="648" y="12"/>
                      <a:pt x="625" y="35"/>
                    </a:cubicBezTo>
                    <a:lnTo>
                      <a:pt x="37" y="623"/>
                    </a:lnTo>
                    <a:cubicBezTo>
                      <a:pt x="10" y="650"/>
                      <a:pt x="1" y="668"/>
                      <a:pt x="1" y="705"/>
                    </a:cubicBezTo>
                    <a:cubicBezTo>
                      <a:pt x="1" y="741"/>
                      <a:pt x="10" y="759"/>
                      <a:pt x="37" y="786"/>
                    </a:cubicBezTo>
                    <a:lnTo>
                      <a:pt x="2735" y="3484"/>
                    </a:lnTo>
                    <a:cubicBezTo>
                      <a:pt x="2844" y="3593"/>
                      <a:pt x="2979" y="3647"/>
                      <a:pt x="3115" y="3647"/>
                    </a:cubicBezTo>
                    <a:cubicBezTo>
                      <a:pt x="3251" y="3647"/>
                      <a:pt x="3387" y="3602"/>
                      <a:pt x="3496" y="3448"/>
                    </a:cubicBezTo>
                    <a:lnTo>
                      <a:pt x="4365" y="2579"/>
                    </a:lnTo>
                    <a:cubicBezTo>
                      <a:pt x="4437" y="2516"/>
                      <a:pt x="4482" y="2407"/>
                      <a:pt x="4482" y="2298"/>
                    </a:cubicBezTo>
                    <a:cubicBezTo>
                      <a:pt x="4482" y="2199"/>
                      <a:pt x="4446" y="2090"/>
                      <a:pt x="4365" y="2018"/>
                    </a:cubicBezTo>
                    <a:cubicBezTo>
                      <a:pt x="4289" y="1937"/>
                      <a:pt x="4184" y="1899"/>
                      <a:pt x="4081" y="1899"/>
                    </a:cubicBezTo>
                    <a:cubicBezTo>
                      <a:pt x="3974" y="1899"/>
                      <a:pt x="3868" y="1939"/>
                      <a:pt x="3794" y="2018"/>
                    </a:cubicBezTo>
                    <a:lnTo>
                      <a:pt x="3278" y="2525"/>
                    </a:lnTo>
                    <a:lnTo>
                      <a:pt x="3097" y="2344"/>
                    </a:lnTo>
                    <a:lnTo>
                      <a:pt x="3613" y="1836"/>
                    </a:lnTo>
                    <a:cubicBezTo>
                      <a:pt x="3677" y="1764"/>
                      <a:pt x="3722" y="1655"/>
                      <a:pt x="3722" y="1547"/>
                    </a:cubicBezTo>
                    <a:cubicBezTo>
                      <a:pt x="3722" y="1447"/>
                      <a:pt x="3686" y="1348"/>
                      <a:pt x="3613" y="1266"/>
                    </a:cubicBezTo>
                    <a:cubicBezTo>
                      <a:pt x="3533" y="1190"/>
                      <a:pt x="3426" y="1154"/>
                      <a:pt x="3322" y="1154"/>
                    </a:cubicBezTo>
                    <a:cubicBezTo>
                      <a:pt x="3213" y="1154"/>
                      <a:pt x="3107" y="1192"/>
                      <a:pt x="3034" y="1266"/>
                    </a:cubicBezTo>
                    <a:lnTo>
                      <a:pt x="2527" y="1773"/>
                    </a:lnTo>
                    <a:lnTo>
                      <a:pt x="2056" y="1311"/>
                    </a:lnTo>
                    <a:cubicBezTo>
                      <a:pt x="2043" y="1290"/>
                      <a:pt x="2020" y="1281"/>
                      <a:pt x="1995" y="1281"/>
                    </a:cubicBezTo>
                    <a:cubicBezTo>
                      <a:pt x="1966" y="1281"/>
                      <a:pt x="1935" y="1292"/>
                      <a:pt x="1911" y="1311"/>
                    </a:cubicBezTo>
                    <a:cubicBezTo>
                      <a:pt x="1866" y="1348"/>
                      <a:pt x="1866" y="1411"/>
                      <a:pt x="1911" y="1456"/>
                    </a:cubicBezTo>
                    <a:lnTo>
                      <a:pt x="2445" y="1990"/>
                    </a:lnTo>
                    <a:cubicBezTo>
                      <a:pt x="2463" y="2013"/>
                      <a:pt x="2488" y="2024"/>
                      <a:pt x="2514" y="2024"/>
                    </a:cubicBezTo>
                    <a:cubicBezTo>
                      <a:pt x="2540" y="2024"/>
                      <a:pt x="2567" y="2013"/>
                      <a:pt x="2590" y="1990"/>
                    </a:cubicBezTo>
                    <a:lnTo>
                      <a:pt x="3170" y="1411"/>
                    </a:lnTo>
                    <a:cubicBezTo>
                      <a:pt x="3210" y="1379"/>
                      <a:pt x="3260" y="1363"/>
                      <a:pt x="3309" y="1363"/>
                    </a:cubicBezTo>
                    <a:cubicBezTo>
                      <a:pt x="3357" y="1363"/>
                      <a:pt x="3405" y="1379"/>
                      <a:pt x="3441" y="1411"/>
                    </a:cubicBezTo>
                    <a:cubicBezTo>
                      <a:pt x="3477" y="1447"/>
                      <a:pt x="3496" y="1492"/>
                      <a:pt x="3496" y="1547"/>
                    </a:cubicBezTo>
                    <a:cubicBezTo>
                      <a:pt x="3496" y="1610"/>
                      <a:pt x="3477" y="1655"/>
                      <a:pt x="3441" y="1683"/>
                    </a:cubicBezTo>
                    <a:lnTo>
                      <a:pt x="2862" y="2262"/>
                    </a:lnTo>
                    <a:cubicBezTo>
                      <a:pt x="2816" y="2298"/>
                      <a:pt x="2816" y="2362"/>
                      <a:pt x="2862" y="2407"/>
                    </a:cubicBezTo>
                    <a:lnTo>
                      <a:pt x="3206" y="2751"/>
                    </a:lnTo>
                    <a:cubicBezTo>
                      <a:pt x="3219" y="2774"/>
                      <a:pt x="3244" y="2785"/>
                      <a:pt x="3271" y="2785"/>
                    </a:cubicBezTo>
                    <a:cubicBezTo>
                      <a:pt x="3299" y="2785"/>
                      <a:pt x="3328" y="2774"/>
                      <a:pt x="3351" y="2751"/>
                    </a:cubicBezTo>
                    <a:lnTo>
                      <a:pt x="3930" y="2171"/>
                    </a:lnTo>
                    <a:cubicBezTo>
                      <a:pt x="3966" y="2140"/>
                      <a:pt x="4016" y="2124"/>
                      <a:pt x="4066" y="2124"/>
                    </a:cubicBezTo>
                    <a:cubicBezTo>
                      <a:pt x="4116" y="2124"/>
                      <a:pt x="4166" y="2140"/>
                      <a:pt x="4202" y="2171"/>
                    </a:cubicBezTo>
                    <a:cubicBezTo>
                      <a:pt x="4229" y="2208"/>
                      <a:pt x="4256" y="2262"/>
                      <a:pt x="4256" y="2307"/>
                    </a:cubicBezTo>
                    <a:cubicBezTo>
                      <a:pt x="4256" y="2362"/>
                      <a:pt x="4229" y="2407"/>
                      <a:pt x="4202" y="2443"/>
                    </a:cubicBezTo>
                    <a:lnTo>
                      <a:pt x="3324" y="3321"/>
                    </a:lnTo>
                    <a:cubicBezTo>
                      <a:pt x="3269" y="3376"/>
                      <a:pt x="3190" y="3403"/>
                      <a:pt x="3111" y="3403"/>
                    </a:cubicBezTo>
                    <a:cubicBezTo>
                      <a:pt x="3032" y="3403"/>
                      <a:pt x="2952" y="3376"/>
                      <a:pt x="2898" y="3321"/>
                    </a:cubicBezTo>
                    <a:lnTo>
                      <a:pt x="272" y="687"/>
                    </a:lnTo>
                    <a:lnTo>
                      <a:pt x="698" y="261"/>
                    </a:lnTo>
                    <a:lnTo>
                      <a:pt x="1259" y="813"/>
                    </a:lnTo>
                    <a:cubicBezTo>
                      <a:pt x="1272" y="835"/>
                      <a:pt x="1295" y="844"/>
                      <a:pt x="1320" y="844"/>
                    </a:cubicBezTo>
                    <a:cubicBezTo>
                      <a:pt x="1349" y="844"/>
                      <a:pt x="1380" y="832"/>
                      <a:pt x="1404" y="813"/>
                    </a:cubicBezTo>
                    <a:cubicBezTo>
                      <a:pt x="1449" y="777"/>
                      <a:pt x="1449" y="714"/>
                      <a:pt x="1404" y="668"/>
                    </a:cubicBezTo>
                    <a:lnTo>
                      <a:pt x="770" y="35"/>
                    </a:lnTo>
                    <a:cubicBezTo>
                      <a:pt x="752" y="12"/>
                      <a:pt x="727" y="1"/>
                      <a:pt x="7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1742100" y="2307200"/>
                <a:ext cx="102800" cy="93300"/>
              </a:xfrm>
              <a:custGeom>
                <a:rect b="b" l="l" r="r" t="t"/>
                <a:pathLst>
                  <a:path extrusionOk="0" h="3732" w="4112">
                    <a:moveTo>
                      <a:pt x="2057" y="827"/>
                    </a:moveTo>
                    <a:cubicBezTo>
                      <a:pt x="2325" y="827"/>
                      <a:pt x="2595" y="929"/>
                      <a:pt x="2798" y="1132"/>
                    </a:cubicBezTo>
                    <a:cubicBezTo>
                      <a:pt x="3206" y="1540"/>
                      <a:pt x="3206" y="2192"/>
                      <a:pt x="2798" y="2599"/>
                    </a:cubicBezTo>
                    <a:cubicBezTo>
                      <a:pt x="2595" y="2803"/>
                      <a:pt x="2327" y="2905"/>
                      <a:pt x="2060" y="2905"/>
                    </a:cubicBezTo>
                    <a:cubicBezTo>
                      <a:pt x="1793" y="2905"/>
                      <a:pt x="1526" y="2803"/>
                      <a:pt x="1322" y="2599"/>
                    </a:cubicBezTo>
                    <a:cubicBezTo>
                      <a:pt x="915" y="2192"/>
                      <a:pt x="915" y="1540"/>
                      <a:pt x="1322" y="1132"/>
                    </a:cubicBezTo>
                    <a:cubicBezTo>
                      <a:pt x="1522" y="929"/>
                      <a:pt x="1789" y="827"/>
                      <a:pt x="2057" y="827"/>
                    </a:cubicBezTo>
                    <a:close/>
                    <a:moveTo>
                      <a:pt x="2043" y="1"/>
                    </a:moveTo>
                    <a:cubicBezTo>
                      <a:pt x="1565" y="1"/>
                      <a:pt x="1087" y="182"/>
                      <a:pt x="725" y="544"/>
                    </a:cubicBezTo>
                    <a:cubicBezTo>
                      <a:pt x="0" y="1277"/>
                      <a:pt x="0" y="2463"/>
                      <a:pt x="725" y="3188"/>
                    </a:cubicBezTo>
                    <a:cubicBezTo>
                      <a:pt x="1092" y="3550"/>
                      <a:pt x="1571" y="3731"/>
                      <a:pt x="2050" y="3731"/>
                    </a:cubicBezTo>
                    <a:cubicBezTo>
                      <a:pt x="2529" y="3731"/>
                      <a:pt x="3007" y="3550"/>
                      <a:pt x="3369" y="3188"/>
                    </a:cubicBezTo>
                    <a:cubicBezTo>
                      <a:pt x="4111" y="2454"/>
                      <a:pt x="4111" y="1268"/>
                      <a:pt x="3369" y="544"/>
                    </a:cubicBezTo>
                    <a:cubicBezTo>
                      <a:pt x="3002" y="182"/>
                      <a:pt x="2522" y="1"/>
                      <a:pt x="20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1743000" y="2304325"/>
                <a:ext cx="104825" cy="98875"/>
              </a:xfrm>
              <a:custGeom>
                <a:rect b="b" l="l" r="r" t="t"/>
                <a:pathLst>
                  <a:path extrusionOk="0" h="3955" w="4193">
                    <a:moveTo>
                      <a:pt x="330" y="1087"/>
                    </a:moveTo>
                    <a:cubicBezTo>
                      <a:pt x="286" y="1087"/>
                      <a:pt x="241" y="1109"/>
                      <a:pt x="227" y="1157"/>
                    </a:cubicBezTo>
                    <a:lnTo>
                      <a:pt x="155" y="1320"/>
                    </a:lnTo>
                    <a:cubicBezTo>
                      <a:pt x="136" y="1383"/>
                      <a:pt x="164" y="1438"/>
                      <a:pt x="227" y="1465"/>
                    </a:cubicBezTo>
                    <a:cubicBezTo>
                      <a:pt x="236" y="1474"/>
                      <a:pt x="245" y="1474"/>
                      <a:pt x="254" y="1474"/>
                    </a:cubicBezTo>
                    <a:cubicBezTo>
                      <a:pt x="299" y="1474"/>
                      <a:pt x="336" y="1438"/>
                      <a:pt x="372" y="1401"/>
                    </a:cubicBezTo>
                    <a:cubicBezTo>
                      <a:pt x="381" y="1347"/>
                      <a:pt x="399" y="1293"/>
                      <a:pt x="426" y="1247"/>
                    </a:cubicBezTo>
                    <a:cubicBezTo>
                      <a:pt x="453" y="1184"/>
                      <a:pt x="426" y="1121"/>
                      <a:pt x="372" y="1093"/>
                    </a:cubicBezTo>
                    <a:cubicBezTo>
                      <a:pt x="359" y="1089"/>
                      <a:pt x="344" y="1087"/>
                      <a:pt x="330" y="1087"/>
                    </a:cubicBezTo>
                    <a:close/>
                    <a:moveTo>
                      <a:pt x="2020" y="1057"/>
                    </a:moveTo>
                    <a:cubicBezTo>
                      <a:pt x="2273" y="1057"/>
                      <a:pt x="2500" y="1148"/>
                      <a:pt x="2681" y="1320"/>
                    </a:cubicBezTo>
                    <a:cubicBezTo>
                      <a:pt x="2853" y="1492"/>
                      <a:pt x="2952" y="1736"/>
                      <a:pt x="2952" y="1981"/>
                    </a:cubicBezTo>
                    <a:cubicBezTo>
                      <a:pt x="2952" y="2225"/>
                      <a:pt x="2862" y="2452"/>
                      <a:pt x="2681" y="2633"/>
                    </a:cubicBezTo>
                    <a:cubicBezTo>
                      <a:pt x="2509" y="2805"/>
                      <a:pt x="2273" y="2904"/>
                      <a:pt x="2020" y="2904"/>
                    </a:cubicBezTo>
                    <a:cubicBezTo>
                      <a:pt x="1775" y="2904"/>
                      <a:pt x="1549" y="2814"/>
                      <a:pt x="1368" y="2633"/>
                    </a:cubicBezTo>
                    <a:cubicBezTo>
                      <a:pt x="1196" y="2470"/>
                      <a:pt x="1096" y="2225"/>
                      <a:pt x="1096" y="1981"/>
                    </a:cubicBezTo>
                    <a:cubicBezTo>
                      <a:pt x="1096" y="1736"/>
                      <a:pt x="1187" y="1510"/>
                      <a:pt x="1368" y="1320"/>
                    </a:cubicBezTo>
                    <a:cubicBezTo>
                      <a:pt x="1540" y="1157"/>
                      <a:pt x="1775" y="1057"/>
                      <a:pt x="2020" y="1057"/>
                    </a:cubicBezTo>
                    <a:close/>
                    <a:moveTo>
                      <a:pt x="2020" y="813"/>
                    </a:moveTo>
                    <a:cubicBezTo>
                      <a:pt x="1721" y="813"/>
                      <a:pt x="1422" y="940"/>
                      <a:pt x="1205" y="1157"/>
                    </a:cubicBezTo>
                    <a:cubicBezTo>
                      <a:pt x="997" y="1374"/>
                      <a:pt x="870" y="1664"/>
                      <a:pt x="870" y="1972"/>
                    </a:cubicBezTo>
                    <a:cubicBezTo>
                      <a:pt x="870" y="2280"/>
                      <a:pt x="988" y="2569"/>
                      <a:pt x="1205" y="2787"/>
                    </a:cubicBezTo>
                    <a:cubicBezTo>
                      <a:pt x="1422" y="3004"/>
                      <a:pt x="1721" y="3122"/>
                      <a:pt x="2020" y="3122"/>
                    </a:cubicBezTo>
                    <a:cubicBezTo>
                      <a:pt x="2328" y="3122"/>
                      <a:pt x="2608" y="3013"/>
                      <a:pt x="2835" y="2787"/>
                    </a:cubicBezTo>
                    <a:cubicBezTo>
                      <a:pt x="3052" y="2569"/>
                      <a:pt x="3179" y="2280"/>
                      <a:pt x="3179" y="1972"/>
                    </a:cubicBezTo>
                    <a:cubicBezTo>
                      <a:pt x="3179" y="1664"/>
                      <a:pt x="3052" y="1365"/>
                      <a:pt x="2835" y="1157"/>
                    </a:cubicBezTo>
                    <a:cubicBezTo>
                      <a:pt x="2626" y="940"/>
                      <a:pt x="2328" y="813"/>
                      <a:pt x="2020" y="813"/>
                    </a:cubicBezTo>
                    <a:close/>
                    <a:moveTo>
                      <a:pt x="2029" y="0"/>
                    </a:moveTo>
                    <a:cubicBezTo>
                      <a:pt x="1524" y="0"/>
                      <a:pt x="1019" y="193"/>
                      <a:pt x="634" y="577"/>
                    </a:cubicBezTo>
                    <a:cubicBezTo>
                      <a:pt x="589" y="614"/>
                      <a:pt x="598" y="677"/>
                      <a:pt x="634" y="722"/>
                    </a:cubicBezTo>
                    <a:cubicBezTo>
                      <a:pt x="648" y="745"/>
                      <a:pt x="673" y="756"/>
                      <a:pt x="700" y="756"/>
                    </a:cubicBezTo>
                    <a:cubicBezTo>
                      <a:pt x="727" y="756"/>
                      <a:pt x="757" y="745"/>
                      <a:pt x="779" y="722"/>
                    </a:cubicBezTo>
                    <a:cubicBezTo>
                      <a:pt x="1123" y="378"/>
                      <a:pt x="1574" y="206"/>
                      <a:pt x="2024" y="206"/>
                    </a:cubicBezTo>
                    <a:cubicBezTo>
                      <a:pt x="2475" y="206"/>
                      <a:pt x="2925" y="378"/>
                      <a:pt x="3269" y="722"/>
                    </a:cubicBezTo>
                    <a:cubicBezTo>
                      <a:pt x="3957" y="1419"/>
                      <a:pt x="3957" y="2524"/>
                      <a:pt x="3269" y="3212"/>
                    </a:cubicBezTo>
                    <a:cubicBezTo>
                      <a:pt x="2925" y="3561"/>
                      <a:pt x="2475" y="3735"/>
                      <a:pt x="2024" y="3735"/>
                    </a:cubicBezTo>
                    <a:cubicBezTo>
                      <a:pt x="1574" y="3735"/>
                      <a:pt x="1123" y="3561"/>
                      <a:pt x="779" y="3212"/>
                    </a:cubicBezTo>
                    <a:cubicBezTo>
                      <a:pt x="417" y="2850"/>
                      <a:pt x="227" y="2343"/>
                      <a:pt x="272" y="1827"/>
                    </a:cubicBezTo>
                    <a:cubicBezTo>
                      <a:pt x="272" y="1763"/>
                      <a:pt x="227" y="1709"/>
                      <a:pt x="164" y="1709"/>
                    </a:cubicBezTo>
                    <a:cubicBezTo>
                      <a:pt x="109" y="1709"/>
                      <a:pt x="55" y="1754"/>
                      <a:pt x="55" y="1809"/>
                    </a:cubicBezTo>
                    <a:cubicBezTo>
                      <a:pt x="1" y="2388"/>
                      <a:pt x="209" y="2968"/>
                      <a:pt x="616" y="3375"/>
                    </a:cubicBezTo>
                    <a:cubicBezTo>
                      <a:pt x="1015" y="3755"/>
                      <a:pt x="1513" y="3955"/>
                      <a:pt x="2020" y="3955"/>
                    </a:cubicBezTo>
                    <a:cubicBezTo>
                      <a:pt x="2518" y="3955"/>
                      <a:pt x="3034" y="3755"/>
                      <a:pt x="3423" y="3375"/>
                    </a:cubicBezTo>
                    <a:cubicBezTo>
                      <a:pt x="4193" y="2606"/>
                      <a:pt x="4193" y="1347"/>
                      <a:pt x="3423" y="577"/>
                    </a:cubicBezTo>
                    <a:cubicBezTo>
                      <a:pt x="3038" y="193"/>
                      <a:pt x="2534" y="0"/>
                      <a:pt x="20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2" name="Google Shape;72;p2"/>
            <p:cNvGrpSpPr/>
            <p:nvPr/>
          </p:nvGrpSpPr>
          <p:grpSpPr>
            <a:xfrm>
              <a:off x="6846437" y="4399586"/>
              <a:ext cx="796402" cy="554929"/>
              <a:chOff x="1141638" y="2589700"/>
              <a:chExt cx="208275" cy="145125"/>
            </a:xfrm>
          </p:grpSpPr>
          <p:sp>
            <p:nvSpPr>
              <p:cNvPr id="73" name="Google Shape;73;p2"/>
              <p:cNvSpPr/>
              <p:nvPr/>
            </p:nvSpPr>
            <p:spPr>
              <a:xfrm>
                <a:off x="11986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7" y="1"/>
                    </a:moveTo>
                    <a:cubicBezTo>
                      <a:pt x="136" y="1"/>
                      <a:pt x="0" y="155"/>
                      <a:pt x="0" y="318"/>
                    </a:cubicBezTo>
                    <a:cubicBezTo>
                      <a:pt x="0" y="499"/>
                      <a:pt x="154" y="634"/>
                      <a:pt x="317" y="634"/>
                    </a:cubicBezTo>
                    <a:cubicBezTo>
                      <a:pt x="498" y="634"/>
                      <a:pt x="634" y="490"/>
                      <a:pt x="634" y="318"/>
                    </a:cubicBezTo>
                    <a:cubicBezTo>
                      <a:pt x="634" y="155"/>
                      <a:pt x="498" y="1"/>
                      <a:pt x="3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12244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7" y="1"/>
                    </a:moveTo>
                    <a:cubicBezTo>
                      <a:pt x="136" y="1"/>
                      <a:pt x="0" y="155"/>
                      <a:pt x="0" y="318"/>
                    </a:cubicBezTo>
                    <a:cubicBezTo>
                      <a:pt x="0" y="499"/>
                      <a:pt x="145" y="634"/>
                      <a:pt x="317" y="634"/>
                    </a:cubicBezTo>
                    <a:cubicBezTo>
                      <a:pt x="498" y="634"/>
                      <a:pt x="634" y="490"/>
                      <a:pt x="634" y="318"/>
                    </a:cubicBezTo>
                    <a:cubicBezTo>
                      <a:pt x="634" y="155"/>
                      <a:pt x="498" y="1"/>
                      <a:pt x="3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12502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8" y="1"/>
                    </a:moveTo>
                    <a:cubicBezTo>
                      <a:pt x="136" y="1"/>
                      <a:pt x="1" y="155"/>
                      <a:pt x="1" y="318"/>
                    </a:cubicBezTo>
                    <a:cubicBezTo>
                      <a:pt x="1" y="499"/>
                      <a:pt x="146" y="634"/>
                      <a:pt x="318" y="634"/>
                    </a:cubicBezTo>
                    <a:cubicBezTo>
                      <a:pt x="499" y="634"/>
                      <a:pt x="634" y="490"/>
                      <a:pt x="634" y="318"/>
                    </a:cubicBezTo>
                    <a:cubicBezTo>
                      <a:pt x="634" y="155"/>
                      <a:pt x="499" y="1"/>
                      <a:pt x="3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2760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8" y="1"/>
                    </a:moveTo>
                    <a:cubicBezTo>
                      <a:pt x="137" y="1"/>
                      <a:pt x="1" y="145"/>
                      <a:pt x="1" y="318"/>
                    </a:cubicBezTo>
                    <a:cubicBezTo>
                      <a:pt x="1" y="499"/>
                      <a:pt x="137" y="634"/>
                      <a:pt x="318" y="634"/>
                    </a:cubicBezTo>
                    <a:cubicBezTo>
                      <a:pt x="490" y="634"/>
                      <a:pt x="635" y="499"/>
                      <a:pt x="635" y="318"/>
                    </a:cubicBezTo>
                    <a:cubicBezTo>
                      <a:pt x="635" y="145"/>
                      <a:pt x="490" y="1"/>
                      <a:pt x="3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1141638" y="2589700"/>
                <a:ext cx="208275" cy="145125"/>
              </a:xfrm>
              <a:custGeom>
                <a:rect b="b" l="l" r="r" t="t"/>
                <a:pathLst>
                  <a:path extrusionOk="0" h="5805" w="8331">
                    <a:moveTo>
                      <a:pt x="2264" y="1"/>
                    </a:moveTo>
                    <a:cubicBezTo>
                      <a:pt x="1015" y="1"/>
                      <a:pt x="0" y="1024"/>
                      <a:pt x="0" y="2264"/>
                    </a:cubicBezTo>
                    <a:cubicBezTo>
                      <a:pt x="0" y="3043"/>
                      <a:pt x="381" y="3749"/>
                      <a:pt x="1033" y="4166"/>
                    </a:cubicBezTo>
                    <a:lnTo>
                      <a:pt x="725" y="5669"/>
                    </a:lnTo>
                    <a:cubicBezTo>
                      <a:pt x="716" y="5714"/>
                      <a:pt x="734" y="5759"/>
                      <a:pt x="770" y="5787"/>
                    </a:cubicBezTo>
                    <a:cubicBezTo>
                      <a:pt x="779" y="5805"/>
                      <a:pt x="806" y="5805"/>
                      <a:pt x="824" y="5805"/>
                    </a:cubicBezTo>
                    <a:cubicBezTo>
                      <a:pt x="852" y="5805"/>
                      <a:pt x="870" y="5805"/>
                      <a:pt x="906" y="5778"/>
                    </a:cubicBezTo>
                    <a:lnTo>
                      <a:pt x="2626" y="4528"/>
                    </a:lnTo>
                    <a:lnTo>
                      <a:pt x="6067" y="4528"/>
                    </a:lnTo>
                    <a:cubicBezTo>
                      <a:pt x="7307" y="4528"/>
                      <a:pt x="8331" y="3514"/>
                      <a:pt x="8331" y="2264"/>
                    </a:cubicBezTo>
                    <a:cubicBezTo>
                      <a:pt x="8331" y="1024"/>
                      <a:pt x="7307" y="1"/>
                      <a:pt x="6067" y="1"/>
                    </a:cubicBezTo>
                    <a:cubicBezTo>
                      <a:pt x="5995" y="1"/>
                      <a:pt x="5949" y="46"/>
                      <a:pt x="5949" y="119"/>
                    </a:cubicBezTo>
                    <a:cubicBezTo>
                      <a:pt x="5949" y="182"/>
                      <a:pt x="6013" y="227"/>
                      <a:pt x="6067" y="227"/>
                    </a:cubicBezTo>
                    <a:cubicBezTo>
                      <a:pt x="7199" y="227"/>
                      <a:pt x="8113" y="1142"/>
                      <a:pt x="8113" y="2274"/>
                    </a:cubicBezTo>
                    <a:cubicBezTo>
                      <a:pt x="8113" y="3405"/>
                      <a:pt x="7199" y="4329"/>
                      <a:pt x="6067" y="4329"/>
                    </a:cubicBezTo>
                    <a:lnTo>
                      <a:pt x="2590" y="4329"/>
                    </a:lnTo>
                    <a:cubicBezTo>
                      <a:pt x="2563" y="4329"/>
                      <a:pt x="2545" y="4338"/>
                      <a:pt x="2518" y="4347"/>
                    </a:cubicBezTo>
                    <a:lnTo>
                      <a:pt x="996" y="5461"/>
                    </a:lnTo>
                    <a:lnTo>
                      <a:pt x="1250" y="4148"/>
                    </a:lnTo>
                    <a:cubicBezTo>
                      <a:pt x="1268" y="4103"/>
                      <a:pt x="1241" y="4057"/>
                      <a:pt x="1214" y="4030"/>
                    </a:cubicBezTo>
                    <a:cubicBezTo>
                      <a:pt x="589" y="3659"/>
                      <a:pt x="209" y="2998"/>
                      <a:pt x="209" y="2274"/>
                    </a:cubicBezTo>
                    <a:cubicBezTo>
                      <a:pt x="209" y="1142"/>
                      <a:pt x="1132" y="227"/>
                      <a:pt x="2264" y="227"/>
                    </a:cubicBezTo>
                    <a:lnTo>
                      <a:pt x="4763" y="227"/>
                    </a:lnTo>
                    <a:cubicBezTo>
                      <a:pt x="4836" y="227"/>
                      <a:pt x="4881" y="182"/>
                      <a:pt x="4881" y="119"/>
                    </a:cubicBezTo>
                    <a:cubicBezTo>
                      <a:pt x="4881" y="46"/>
                      <a:pt x="4817" y="1"/>
                      <a:pt x="47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1267488" y="2589700"/>
                <a:ext cx="11575" cy="5700"/>
              </a:xfrm>
              <a:custGeom>
                <a:rect b="b" l="l" r="r" t="t"/>
                <a:pathLst>
                  <a:path extrusionOk="0" h="228" w="463">
                    <a:moveTo>
                      <a:pt x="118" y="1"/>
                    </a:moveTo>
                    <a:cubicBezTo>
                      <a:pt x="46" y="1"/>
                      <a:pt x="1" y="46"/>
                      <a:pt x="1" y="119"/>
                    </a:cubicBezTo>
                    <a:cubicBezTo>
                      <a:pt x="1" y="182"/>
                      <a:pt x="55" y="227"/>
                      <a:pt x="118" y="227"/>
                    </a:cubicBezTo>
                    <a:lnTo>
                      <a:pt x="354" y="227"/>
                    </a:lnTo>
                    <a:cubicBezTo>
                      <a:pt x="408" y="227"/>
                      <a:pt x="463" y="182"/>
                      <a:pt x="463" y="119"/>
                    </a:cubicBezTo>
                    <a:cubicBezTo>
                      <a:pt x="463" y="46"/>
                      <a:pt x="408" y="1"/>
                      <a:pt x="3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9" name="Google Shape;79;p2"/>
            <p:cNvSpPr/>
            <p:nvPr/>
          </p:nvSpPr>
          <p:spPr>
            <a:xfrm>
              <a:off x="1639675" y="229875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47150" y="3888650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310238" y="4368375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2" name="Google Shape;82;p2"/>
            <p:cNvGrpSpPr/>
            <p:nvPr/>
          </p:nvGrpSpPr>
          <p:grpSpPr>
            <a:xfrm>
              <a:off x="7800026" y="3353150"/>
              <a:ext cx="607867" cy="515542"/>
              <a:chOff x="4630425" y="2688625"/>
              <a:chExt cx="211675" cy="179525"/>
            </a:xfrm>
          </p:grpSpPr>
          <p:sp>
            <p:nvSpPr>
              <p:cNvPr id="83" name="Google Shape;83;p2"/>
              <p:cNvSpPr/>
              <p:nvPr/>
            </p:nvSpPr>
            <p:spPr>
              <a:xfrm>
                <a:off x="4630425" y="2688625"/>
                <a:ext cx="211675" cy="179525"/>
              </a:xfrm>
              <a:custGeom>
                <a:rect b="b" l="l" r="r" t="t"/>
                <a:pathLst>
                  <a:path extrusionOk="0" h="7181" w="8467">
                    <a:moveTo>
                      <a:pt x="7507" y="354"/>
                    </a:moveTo>
                    <a:cubicBezTo>
                      <a:pt x="7842" y="354"/>
                      <a:pt x="8123" y="634"/>
                      <a:pt x="8123" y="978"/>
                    </a:cubicBezTo>
                    <a:lnTo>
                      <a:pt x="8123" y="6230"/>
                    </a:lnTo>
                    <a:cubicBezTo>
                      <a:pt x="8123" y="6565"/>
                      <a:pt x="7842" y="6846"/>
                      <a:pt x="7507" y="6846"/>
                    </a:cubicBezTo>
                    <a:lnTo>
                      <a:pt x="961" y="6846"/>
                    </a:lnTo>
                    <a:cubicBezTo>
                      <a:pt x="626" y="6846"/>
                      <a:pt x="336" y="6565"/>
                      <a:pt x="336" y="6230"/>
                    </a:cubicBezTo>
                    <a:lnTo>
                      <a:pt x="336" y="978"/>
                    </a:lnTo>
                    <a:cubicBezTo>
                      <a:pt x="336" y="634"/>
                      <a:pt x="626" y="354"/>
                      <a:pt x="961" y="354"/>
                    </a:cubicBezTo>
                    <a:close/>
                    <a:moveTo>
                      <a:pt x="961" y="0"/>
                    </a:moveTo>
                    <a:cubicBezTo>
                      <a:pt x="426" y="0"/>
                      <a:pt x="1" y="435"/>
                      <a:pt x="1" y="969"/>
                    </a:cubicBezTo>
                    <a:lnTo>
                      <a:pt x="1" y="6221"/>
                    </a:lnTo>
                    <a:cubicBezTo>
                      <a:pt x="1" y="6746"/>
                      <a:pt x="426" y="7181"/>
                      <a:pt x="961" y="7181"/>
                    </a:cubicBezTo>
                    <a:lnTo>
                      <a:pt x="7507" y="7181"/>
                    </a:lnTo>
                    <a:cubicBezTo>
                      <a:pt x="8032" y="7181"/>
                      <a:pt x="8467" y="6746"/>
                      <a:pt x="8467" y="6221"/>
                    </a:cubicBezTo>
                    <a:lnTo>
                      <a:pt x="8467" y="969"/>
                    </a:lnTo>
                    <a:cubicBezTo>
                      <a:pt x="8467" y="435"/>
                      <a:pt x="8032" y="0"/>
                      <a:pt x="75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4706275" y="2737075"/>
                <a:ext cx="71775" cy="83325"/>
              </a:xfrm>
              <a:custGeom>
                <a:rect b="b" l="l" r="r" t="t"/>
                <a:pathLst>
                  <a:path extrusionOk="0" h="3333" w="2871">
                    <a:moveTo>
                      <a:pt x="0" y="0"/>
                    </a:moveTo>
                    <a:lnTo>
                      <a:pt x="0" y="3332"/>
                    </a:lnTo>
                    <a:lnTo>
                      <a:pt x="2870" y="16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5" name="Google Shape;85;p2"/>
            <p:cNvGrpSpPr/>
            <p:nvPr/>
          </p:nvGrpSpPr>
          <p:grpSpPr>
            <a:xfrm rot="2700000">
              <a:off x="8121000" y="733608"/>
              <a:ext cx="619570" cy="621149"/>
              <a:chOff x="109775" y="3205350"/>
              <a:chExt cx="215750" cy="216300"/>
            </a:xfrm>
          </p:grpSpPr>
          <p:sp>
            <p:nvSpPr>
              <p:cNvPr id="86" name="Google Shape;86;p2"/>
              <p:cNvSpPr/>
              <p:nvPr/>
            </p:nvSpPr>
            <p:spPr>
              <a:xfrm>
                <a:off x="148725" y="3248750"/>
                <a:ext cx="146025" cy="141350"/>
              </a:xfrm>
              <a:custGeom>
                <a:rect b="b" l="l" r="r" t="t"/>
                <a:pathLst>
                  <a:path extrusionOk="0" h="5654" w="5841">
                    <a:moveTo>
                      <a:pt x="2654" y="0"/>
                    </a:moveTo>
                    <a:cubicBezTo>
                      <a:pt x="1941" y="0"/>
                      <a:pt x="1230" y="307"/>
                      <a:pt x="734" y="922"/>
                    </a:cubicBezTo>
                    <a:cubicBezTo>
                      <a:pt x="36" y="1782"/>
                      <a:pt x="0" y="3050"/>
                      <a:pt x="670" y="3946"/>
                    </a:cubicBezTo>
                    <a:cubicBezTo>
                      <a:pt x="1159" y="4589"/>
                      <a:pt x="1865" y="4924"/>
                      <a:pt x="2590" y="4942"/>
                    </a:cubicBezTo>
                    <a:cubicBezTo>
                      <a:pt x="2979" y="4951"/>
                      <a:pt x="3341" y="5096"/>
                      <a:pt x="3613" y="5367"/>
                    </a:cubicBezTo>
                    <a:lnTo>
                      <a:pt x="3803" y="5576"/>
                    </a:lnTo>
                    <a:cubicBezTo>
                      <a:pt x="3854" y="5627"/>
                      <a:pt x="3924" y="5654"/>
                      <a:pt x="3994" y="5654"/>
                    </a:cubicBezTo>
                    <a:cubicBezTo>
                      <a:pt x="4062" y="5654"/>
                      <a:pt x="4130" y="5629"/>
                      <a:pt x="4183" y="5576"/>
                    </a:cubicBezTo>
                    <a:lnTo>
                      <a:pt x="5732" y="4055"/>
                    </a:lnTo>
                    <a:cubicBezTo>
                      <a:pt x="5831" y="3955"/>
                      <a:pt x="5840" y="3783"/>
                      <a:pt x="5732" y="3674"/>
                    </a:cubicBezTo>
                    <a:lnTo>
                      <a:pt x="5533" y="3466"/>
                    </a:lnTo>
                    <a:cubicBezTo>
                      <a:pt x="5279" y="3194"/>
                      <a:pt x="5125" y="2832"/>
                      <a:pt x="5125" y="2461"/>
                    </a:cubicBezTo>
                    <a:cubicBezTo>
                      <a:pt x="5116" y="1836"/>
                      <a:pt x="4881" y="1230"/>
                      <a:pt x="4419" y="741"/>
                    </a:cubicBezTo>
                    <a:cubicBezTo>
                      <a:pt x="3935" y="248"/>
                      <a:pt x="3294" y="0"/>
                      <a:pt x="26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201400" y="3298625"/>
                <a:ext cx="84225" cy="82950"/>
              </a:xfrm>
              <a:custGeom>
                <a:rect b="b" l="l" r="r" t="t"/>
                <a:pathLst>
                  <a:path extrusionOk="0" h="3318" w="3369">
                    <a:moveTo>
                      <a:pt x="868" y="1"/>
                    </a:moveTo>
                    <a:cubicBezTo>
                      <a:pt x="829" y="1"/>
                      <a:pt x="796" y="12"/>
                      <a:pt x="770" y="38"/>
                    </a:cubicBezTo>
                    <a:cubicBezTo>
                      <a:pt x="743" y="83"/>
                      <a:pt x="725" y="156"/>
                      <a:pt x="761" y="246"/>
                    </a:cubicBezTo>
                    <a:cubicBezTo>
                      <a:pt x="718" y="229"/>
                      <a:pt x="682" y="220"/>
                      <a:pt x="650" y="220"/>
                    </a:cubicBezTo>
                    <a:cubicBezTo>
                      <a:pt x="615" y="220"/>
                      <a:pt x="586" y="231"/>
                      <a:pt x="562" y="255"/>
                    </a:cubicBezTo>
                    <a:cubicBezTo>
                      <a:pt x="526" y="300"/>
                      <a:pt x="507" y="364"/>
                      <a:pt x="544" y="454"/>
                    </a:cubicBezTo>
                    <a:cubicBezTo>
                      <a:pt x="504" y="443"/>
                      <a:pt x="470" y="436"/>
                      <a:pt x="440" y="436"/>
                    </a:cubicBezTo>
                    <a:cubicBezTo>
                      <a:pt x="401" y="436"/>
                      <a:pt x="370" y="447"/>
                      <a:pt x="344" y="473"/>
                    </a:cubicBezTo>
                    <a:cubicBezTo>
                      <a:pt x="308" y="518"/>
                      <a:pt x="299" y="581"/>
                      <a:pt x="326" y="672"/>
                    </a:cubicBezTo>
                    <a:cubicBezTo>
                      <a:pt x="284" y="655"/>
                      <a:pt x="247" y="646"/>
                      <a:pt x="215" y="646"/>
                    </a:cubicBezTo>
                    <a:cubicBezTo>
                      <a:pt x="180" y="646"/>
                      <a:pt x="151" y="657"/>
                      <a:pt x="127" y="681"/>
                    </a:cubicBezTo>
                    <a:cubicBezTo>
                      <a:pt x="0" y="808"/>
                      <a:pt x="209" y="1124"/>
                      <a:pt x="453" y="1378"/>
                    </a:cubicBezTo>
                    <a:lnTo>
                      <a:pt x="2345" y="3297"/>
                    </a:lnTo>
                    <a:cubicBezTo>
                      <a:pt x="2355" y="3311"/>
                      <a:pt x="2368" y="3318"/>
                      <a:pt x="2383" y="3318"/>
                    </a:cubicBezTo>
                    <a:cubicBezTo>
                      <a:pt x="2398" y="3318"/>
                      <a:pt x="2413" y="3311"/>
                      <a:pt x="2427" y="3297"/>
                    </a:cubicBezTo>
                    <a:cubicBezTo>
                      <a:pt x="2445" y="3279"/>
                      <a:pt x="2445" y="3243"/>
                      <a:pt x="2427" y="3216"/>
                    </a:cubicBezTo>
                    <a:lnTo>
                      <a:pt x="535" y="1296"/>
                    </a:lnTo>
                    <a:cubicBezTo>
                      <a:pt x="263" y="1016"/>
                      <a:pt x="181" y="798"/>
                      <a:pt x="209" y="762"/>
                    </a:cubicBezTo>
                    <a:cubicBezTo>
                      <a:pt x="210" y="762"/>
                      <a:pt x="213" y="762"/>
                      <a:pt x="216" y="762"/>
                    </a:cubicBezTo>
                    <a:cubicBezTo>
                      <a:pt x="237" y="762"/>
                      <a:pt x="297" y="769"/>
                      <a:pt x="435" y="853"/>
                    </a:cubicBezTo>
                    <a:cubicBezTo>
                      <a:pt x="443" y="857"/>
                      <a:pt x="452" y="859"/>
                      <a:pt x="461" y="859"/>
                    </a:cubicBezTo>
                    <a:cubicBezTo>
                      <a:pt x="474" y="859"/>
                      <a:pt x="488" y="854"/>
                      <a:pt x="498" y="844"/>
                    </a:cubicBezTo>
                    <a:cubicBezTo>
                      <a:pt x="526" y="835"/>
                      <a:pt x="526" y="798"/>
                      <a:pt x="507" y="771"/>
                    </a:cubicBezTo>
                    <a:cubicBezTo>
                      <a:pt x="408" y="617"/>
                      <a:pt x="417" y="563"/>
                      <a:pt x="417" y="545"/>
                    </a:cubicBezTo>
                    <a:cubicBezTo>
                      <a:pt x="420" y="543"/>
                      <a:pt x="425" y="542"/>
                      <a:pt x="432" y="542"/>
                    </a:cubicBezTo>
                    <a:cubicBezTo>
                      <a:pt x="462" y="542"/>
                      <a:pt x="526" y="562"/>
                      <a:pt x="643" y="635"/>
                    </a:cubicBezTo>
                    <a:cubicBezTo>
                      <a:pt x="655" y="644"/>
                      <a:pt x="668" y="648"/>
                      <a:pt x="679" y="648"/>
                    </a:cubicBezTo>
                    <a:cubicBezTo>
                      <a:pt x="693" y="648"/>
                      <a:pt x="706" y="641"/>
                      <a:pt x="716" y="626"/>
                    </a:cubicBezTo>
                    <a:cubicBezTo>
                      <a:pt x="743" y="617"/>
                      <a:pt x="743" y="581"/>
                      <a:pt x="725" y="563"/>
                    </a:cubicBezTo>
                    <a:cubicBezTo>
                      <a:pt x="634" y="409"/>
                      <a:pt x="625" y="346"/>
                      <a:pt x="634" y="337"/>
                    </a:cubicBezTo>
                    <a:cubicBezTo>
                      <a:pt x="639" y="337"/>
                      <a:pt x="646" y="336"/>
                      <a:pt x="656" y="336"/>
                    </a:cubicBezTo>
                    <a:cubicBezTo>
                      <a:pt x="686" y="336"/>
                      <a:pt x="745" y="346"/>
                      <a:pt x="861" y="427"/>
                    </a:cubicBezTo>
                    <a:cubicBezTo>
                      <a:pt x="871" y="431"/>
                      <a:pt x="879" y="433"/>
                      <a:pt x="888" y="433"/>
                    </a:cubicBezTo>
                    <a:cubicBezTo>
                      <a:pt x="902" y="433"/>
                      <a:pt x="916" y="426"/>
                      <a:pt x="933" y="409"/>
                    </a:cubicBezTo>
                    <a:cubicBezTo>
                      <a:pt x="951" y="400"/>
                      <a:pt x="951" y="364"/>
                      <a:pt x="942" y="346"/>
                    </a:cubicBezTo>
                    <a:cubicBezTo>
                      <a:pt x="842" y="183"/>
                      <a:pt x="852" y="128"/>
                      <a:pt x="852" y="119"/>
                    </a:cubicBezTo>
                    <a:cubicBezTo>
                      <a:pt x="855" y="116"/>
                      <a:pt x="861" y="114"/>
                      <a:pt x="869" y="114"/>
                    </a:cubicBezTo>
                    <a:cubicBezTo>
                      <a:pt x="933" y="114"/>
                      <a:pt x="1137" y="207"/>
                      <a:pt x="1377" y="454"/>
                    </a:cubicBezTo>
                    <a:lnTo>
                      <a:pt x="3260" y="2383"/>
                    </a:lnTo>
                    <a:cubicBezTo>
                      <a:pt x="3274" y="2392"/>
                      <a:pt x="3289" y="2397"/>
                      <a:pt x="3304" y="2397"/>
                    </a:cubicBezTo>
                    <a:cubicBezTo>
                      <a:pt x="3319" y="2397"/>
                      <a:pt x="3332" y="2392"/>
                      <a:pt x="3341" y="2383"/>
                    </a:cubicBezTo>
                    <a:cubicBezTo>
                      <a:pt x="3369" y="2356"/>
                      <a:pt x="3369" y="2329"/>
                      <a:pt x="3351" y="2302"/>
                    </a:cubicBezTo>
                    <a:lnTo>
                      <a:pt x="1467" y="382"/>
                    </a:lnTo>
                    <a:cubicBezTo>
                      <a:pt x="1265" y="180"/>
                      <a:pt x="1023" y="1"/>
                      <a:pt x="8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146225" y="3247075"/>
                <a:ext cx="149875" cy="145600"/>
              </a:xfrm>
              <a:custGeom>
                <a:rect b="b" l="l" r="r" t="t"/>
                <a:pathLst>
                  <a:path extrusionOk="0" h="5824" w="5995">
                    <a:moveTo>
                      <a:pt x="2333" y="1"/>
                    </a:moveTo>
                    <a:cubicBezTo>
                      <a:pt x="2328" y="1"/>
                      <a:pt x="2323" y="1"/>
                      <a:pt x="2319" y="2"/>
                    </a:cubicBezTo>
                    <a:cubicBezTo>
                      <a:pt x="1712" y="101"/>
                      <a:pt x="1151" y="436"/>
                      <a:pt x="761" y="916"/>
                    </a:cubicBezTo>
                    <a:cubicBezTo>
                      <a:pt x="19" y="1813"/>
                      <a:pt x="1" y="3135"/>
                      <a:pt x="689" y="4067"/>
                    </a:cubicBezTo>
                    <a:cubicBezTo>
                      <a:pt x="1169" y="4710"/>
                      <a:pt x="1902" y="5081"/>
                      <a:pt x="2690" y="5109"/>
                    </a:cubicBezTo>
                    <a:cubicBezTo>
                      <a:pt x="3052" y="5118"/>
                      <a:pt x="3396" y="5253"/>
                      <a:pt x="3632" y="5507"/>
                    </a:cubicBezTo>
                    <a:lnTo>
                      <a:pt x="3822" y="5706"/>
                    </a:lnTo>
                    <a:cubicBezTo>
                      <a:pt x="3894" y="5779"/>
                      <a:pt x="3994" y="5824"/>
                      <a:pt x="4093" y="5824"/>
                    </a:cubicBezTo>
                    <a:cubicBezTo>
                      <a:pt x="4202" y="5824"/>
                      <a:pt x="4292" y="5788"/>
                      <a:pt x="4347" y="5724"/>
                    </a:cubicBezTo>
                    <a:lnTo>
                      <a:pt x="5886" y="4212"/>
                    </a:lnTo>
                    <a:cubicBezTo>
                      <a:pt x="5949" y="4131"/>
                      <a:pt x="5995" y="4040"/>
                      <a:pt x="5995" y="3941"/>
                    </a:cubicBezTo>
                    <a:cubicBezTo>
                      <a:pt x="5995" y="3841"/>
                      <a:pt x="5949" y="3732"/>
                      <a:pt x="5886" y="3669"/>
                    </a:cubicBezTo>
                    <a:lnTo>
                      <a:pt x="5696" y="3470"/>
                    </a:lnTo>
                    <a:cubicBezTo>
                      <a:pt x="5442" y="3216"/>
                      <a:pt x="5307" y="2890"/>
                      <a:pt x="5307" y="2537"/>
                    </a:cubicBezTo>
                    <a:cubicBezTo>
                      <a:pt x="5307" y="1858"/>
                      <a:pt x="5044" y="1224"/>
                      <a:pt x="4573" y="735"/>
                    </a:cubicBezTo>
                    <a:cubicBezTo>
                      <a:pt x="4292" y="445"/>
                      <a:pt x="3948" y="237"/>
                      <a:pt x="3577" y="101"/>
                    </a:cubicBezTo>
                    <a:cubicBezTo>
                      <a:pt x="3566" y="98"/>
                      <a:pt x="3555" y="96"/>
                      <a:pt x="3543" y="96"/>
                    </a:cubicBezTo>
                    <a:cubicBezTo>
                      <a:pt x="3499" y="96"/>
                      <a:pt x="3456" y="123"/>
                      <a:pt x="3441" y="174"/>
                    </a:cubicBezTo>
                    <a:cubicBezTo>
                      <a:pt x="3414" y="228"/>
                      <a:pt x="3450" y="283"/>
                      <a:pt x="3505" y="310"/>
                    </a:cubicBezTo>
                    <a:cubicBezTo>
                      <a:pt x="3858" y="436"/>
                      <a:pt x="4166" y="627"/>
                      <a:pt x="4428" y="889"/>
                    </a:cubicBezTo>
                    <a:cubicBezTo>
                      <a:pt x="4863" y="1324"/>
                      <a:pt x="5107" y="1903"/>
                      <a:pt x="5107" y="2528"/>
                    </a:cubicBezTo>
                    <a:cubicBezTo>
                      <a:pt x="5107" y="2945"/>
                      <a:pt x="5261" y="3334"/>
                      <a:pt x="5542" y="3615"/>
                    </a:cubicBezTo>
                    <a:lnTo>
                      <a:pt x="5741" y="3814"/>
                    </a:lnTo>
                    <a:cubicBezTo>
                      <a:pt x="5768" y="3850"/>
                      <a:pt x="5786" y="3886"/>
                      <a:pt x="5786" y="3931"/>
                    </a:cubicBezTo>
                    <a:cubicBezTo>
                      <a:pt x="5786" y="3977"/>
                      <a:pt x="5768" y="4013"/>
                      <a:pt x="5741" y="4040"/>
                    </a:cubicBezTo>
                    <a:lnTo>
                      <a:pt x="4202" y="5561"/>
                    </a:lnTo>
                    <a:cubicBezTo>
                      <a:pt x="4166" y="5588"/>
                      <a:pt x="4130" y="5607"/>
                      <a:pt x="4084" y="5607"/>
                    </a:cubicBezTo>
                    <a:cubicBezTo>
                      <a:pt x="4039" y="5607"/>
                      <a:pt x="4003" y="5588"/>
                      <a:pt x="3976" y="5561"/>
                    </a:cubicBezTo>
                    <a:lnTo>
                      <a:pt x="3776" y="5353"/>
                    </a:lnTo>
                    <a:cubicBezTo>
                      <a:pt x="3496" y="5063"/>
                      <a:pt x="3115" y="4900"/>
                      <a:pt x="2690" y="4891"/>
                    </a:cubicBezTo>
                    <a:cubicBezTo>
                      <a:pt x="1965" y="4882"/>
                      <a:pt x="1305" y="4529"/>
                      <a:pt x="861" y="3941"/>
                    </a:cubicBezTo>
                    <a:cubicBezTo>
                      <a:pt x="227" y="3089"/>
                      <a:pt x="263" y="1885"/>
                      <a:pt x="924" y="1052"/>
                    </a:cubicBezTo>
                    <a:cubicBezTo>
                      <a:pt x="1286" y="618"/>
                      <a:pt x="1803" y="319"/>
                      <a:pt x="2355" y="219"/>
                    </a:cubicBezTo>
                    <a:cubicBezTo>
                      <a:pt x="2409" y="210"/>
                      <a:pt x="2454" y="147"/>
                      <a:pt x="2445" y="92"/>
                    </a:cubicBezTo>
                    <a:cubicBezTo>
                      <a:pt x="2437" y="43"/>
                      <a:pt x="2383" y="1"/>
                      <a:pt x="23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215725" y="3246200"/>
                <a:ext cx="9075" cy="5675"/>
              </a:xfrm>
              <a:custGeom>
                <a:rect b="b" l="l" r="r" t="t"/>
                <a:pathLst>
                  <a:path extrusionOk="0" h="227" w="363">
                    <a:moveTo>
                      <a:pt x="118" y="1"/>
                    </a:moveTo>
                    <a:cubicBezTo>
                      <a:pt x="64" y="1"/>
                      <a:pt x="0" y="46"/>
                      <a:pt x="0" y="109"/>
                    </a:cubicBezTo>
                    <a:cubicBezTo>
                      <a:pt x="0" y="164"/>
                      <a:pt x="46" y="218"/>
                      <a:pt x="109" y="218"/>
                    </a:cubicBezTo>
                    <a:cubicBezTo>
                      <a:pt x="145" y="218"/>
                      <a:pt x="200" y="227"/>
                      <a:pt x="236" y="227"/>
                    </a:cubicBezTo>
                    <a:lnTo>
                      <a:pt x="254" y="227"/>
                    </a:lnTo>
                    <a:cubicBezTo>
                      <a:pt x="308" y="227"/>
                      <a:pt x="354" y="200"/>
                      <a:pt x="354" y="136"/>
                    </a:cubicBezTo>
                    <a:cubicBezTo>
                      <a:pt x="363" y="73"/>
                      <a:pt x="317" y="28"/>
                      <a:pt x="263" y="19"/>
                    </a:cubicBezTo>
                    <a:cubicBezTo>
                      <a:pt x="218" y="19"/>
                      <a:pt x="163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300538" y="3407813"/>
                <a:ext cx="7725" cy="7000"/>
              </a:xfrm>
              <a:custGeom>
                <a:rect b="b" l="l" r="r" t="t"/>
                <a:pathLst>
                  <a:path extrusionOk="0" h="280" w="309">
                    <a:moveTo>
                      <a:pt x="194" y="1"/>
                    </a:moveTo>
                    <a:cubicBezTo>
                      <a:pt x="168" y="1"/>
                      <a:pt x="141" y="12"/>
                      <a:pt x="118" y="35"/>
                    </a:cubicBezTo>
                    <a:lnTo>
                      <a:pt x="46" y="98"/>
                    </a:lnTo>
                    <a:cubicBezTo>
                      <a:pt x="1" y="134"/>
                      <a:pt x="1" y="198"/>
                      <a:pt x="46" y="243"/>
                    </a:cubicBezTo>
                    <a:cubicBezTo>
                      <a:pt x="73" y="270"/>
                      <a:pt x="100" y="279"/>
                      <a:pt x="127" y="279"/>
                    </a:cubicBezTo>
                    <a:cubicBezTo>
                      <a:pt x="164" y="279"/>
                      <a:pt x="182" y="279"/>
                      <a:pt x="191" y="243"/>
                    </a:cubicBezTo>
                    <a:lnTo>
                      <a:pt x="263" y="179"/>
                    </a:lnTo>
                    <a:cubicBezTo>
                      <a:pt x="309" y="143"/>
                      <a:pt x="309" y="80"/>
                      <a:pt x="263" y="35"/>
                    </a:cubicBezTo>
                    <a:cubicBezTo>
                      <a:pt x="245" y="12"/>
                      <a:pt x="220" y="1"/>
                      <a:pt x="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282213" y="3379238"/>
                <a:ext cx="41450" cy="41225"/>
              </a:xfrm>
              <a:custGeom>
                <a:rect b="b" l="l" r="r" t="t"/>
                <a:pathLst>
                  <a:path extrusionOk="0" h="1649" w="1658">
                    <a:moveTo>
                      <a:pt x="1195" y="0"/>
                    </a:moveTo>
                    <a:cubicBezTo>
                      <a:pt x="1159" y="0"/>
                      <a:pt x="1141" y="10"/>
                      <a:pt x="1123" y="28"/>
                    </a:cubicBezTo>
                    <a:lnTo>
                      <a:pt x="46" y="1096"/>
                    </a:lnTo>
                    <a:cubicBezTo>
                      <a:pt x="0" y="1132"/>
                      <a:pt x="0" y="1196"/>
                      <a:pt x="46" y="1241"/>
                    </a:cubicBezTo>
                    <a:lnTo>
                      <a:pt x="326" y="1540"/>
                    </a:lnTo>
                    <a:cubicBezTo>
                      <a:pt x="399" y="1603"/>
                      <a:pt x="471" y="1639"/>
                      <a:pt x="562" y="1639"/>
                    </a:cubicBezTo>
                    <a:cubicBezTo>
                      <a:pt x="580" y="1639"/>
                      <a:pt x="580" y="1639"/>
                      <a:pt x="580" y="1648"/>
                    </a:cubicBezTo>
                    <a:cubicBezTo>
                      <a:pt x="643" y="1648"/>
                      <a:pt x="679" y="1594"/>
                      <a:pt x="679" y="1540"/>
                    </a:cubicBezTo>
                    <a:cubicBezTo>
                      <a:pt x="679" y="1467"/>
                      <a:pt x="625" y="1431"/>
                      <a:pt x="562" y="1431"/>
                    </a:cubicBezTo>
                    <a:cubicBezTo>
                      <a:pt x="534" y="1431"/>
                      <a:pt x="498" y="1422"/>
                      <a:pt x="471" y="1404"/>
                    </a:cubicBezTo>
                    <a:lnTo>
                      <a:pt x="263" y="1187"/>
                    </a:lnTo>
                    <a:lnTo>
                      <a:pt x="1186" y="281"/>
                    </a:lnTo>
                    <a:lnTo>
                      <a:pt x="1404" y="498"/>
                    </a:lnTo>
                    <a:cubicBezTo>
                      <a:pt x="1422" y="517"/>
                      <a:pt x="1440" y="544"/>
                      <a:pt x="1440" y="571"/>
                    </a:cubicBezTo>
                    <a:cubicBezTo>
                      <a:pt x="1440" y="598"/>
                      <a:pt x="1422" y="634"/>
                      <a:pt x="1404" y="652"/>
                    </a:cubicBezTo>
                    <a:lnTo>
                      <a:pt x="1032" y="1024"/>
                    </a:lnTo>
                    <a:cubicBezTo>
                      <a:pt x="987" y="1060"/>
                      <a:pt x="996" y="1132"/>
                      <a:pt x="1032" y="1178"/>
                    </a:cubicBezTo>
                    <a:cubicBezTo>
                      <a:pt x="1046" y="1200"/>
                      <a:pt x="1071" y="1212"/>
                      <a:pt x="1098" y="1212"/>
                    </a:cubicBezTo>
                    <a:cubicBezTo>
                      <a:pt x="1125" y="1212"/>
                      <a:pt x="1155" y="1200"/>
                      <a:pt x="1177" y="1178"/>
                    </a:cubicBezTo>
                    <a:lnTo>
                      <a:pt x="1549" y="797"/>
                    </a:lnTo>
                    <a:cubicBezTo>
                      <a:pt x="1612" y="734"/>
                      <a:pt x="1648" y="652"/>
                      <a:pt x="1648" y="562"/>
                    </a:cubicBezTo>
                    <a:cubicBezTo>
                      <a:pt x="1657" y="471"/>
                      <a:pt x="1630" y="390"/>
                      <a:pt x="1558" y="326"/>
                    </a:cubicBezTo>
                    <a:lnTo>
                      <a:pt x="1277" y="28"/>
                    </a:lnTo>
                    <a:cubicBezTo>
                      <a:pt x="1259" y="10"/>
                      <a:pt x="1232" y="0"/>
                      <a:pt x="11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242425" y="3339475"/>
                <a:ext cx="83100" cy="82175"/>
              </a:xfrm>
              <a:custGeom>
                <a:rect b="b" l="l" r="r" t="t"/>
                <a:pathLst>
                  <a:path extrusionOk="0" h="3287" w="3324">
                    <a:moveTo>
                      <a:pt x="2074" y="226"/>
                    </a:moveTo>
                    <a:lnTo>
                      <a:pt x="3079" y="1241"/>
                    </a:lnTo>
                    <a:lnTo>
                      <a:pt x="1241" y="3051"/>
                    </a:lnTo>
                    <a:lnTo>
                      <a:pt x="236" y="2037"/>
                    </a:lnTo>
                    <a:lnTo>
                      <a:pt x="2074" y="226"/>
                    </a:lnTo>
                    <a:close/>
                    <a:moveTo>
                      <a:pt x="2083" y="0"/>
                    </a:moveTo>
                    <a:cubicBezTo>
                      <a:pt x="2038" y="0"/>
                      <a:pt x="1993" y="18"/>
                      <a:pt x="1957" y="54"/>
                    </a:cubicBezTo>
                    <a:lnTo>
                      <a:pt x="64" y="1911"/>
                    </a:lnTo>
                    <a:cubicBezTo>
                      <a:pt x="1" y="1974"/>
                      <a:pt x="1" y="2092"/>
                      <a:pt x="64" y="2155"/>
                    </a:cubicBezTo>
                    <a:lnTo>
                      <a:pt x="1124" y="3232"/>
                    </a:lnTo>
                    <a:cubicBezTo>
                      <a:pt x="1151" y="3269"/>
                      <a:pt x="1196" y="3287"/>
                      <a:pt x="1241" y="3287"/>
                    </a:cubicBezTo>
                    <a:cubicBezTo>
                      <a:pt x="1287" y="3287"/>
                      <a:pt x="1332" y="3269"/>
                      <a:pt x="1368" y="3232"/>
                    </a:cubicBezTo>
                    <a:lnTo>
                      <a:pt x="3260" y="1376"/>
                    </a:lnTo>
                    <a:cubicBezTo>
                      <a:pt x="3324" y="1313"/>
                      <a:pt x="3324" y="1195"/>
                      <a:pt x="3260" y="1132"/>
                    </a:cubicBezTo>
                    <a:lnTo>
                      <a:pt x="2210" y="54"/>
                    </a:lnTo>
                    <a:cubicBezTo>
                      <a:pt x="2174" y="18"/>
                      <a:pt x="2129" y="0"/>
                      <a:pt x="20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250800" y="3348125"/>
                <a:ext cx="55950" cy="54300"/>
              </a:xfrm>
              <a:custGeom>
                <a:rect b="b" l="l" r="r" t="t"/>
                <a:pathLst>
                  <a:path extrusionOk="0" h="2172" w="2238">
                    <a:moveTo>
                      <a:pt x="2118" y="0"/>
                    </a:moveTo>
                    <a:cubicBezTo>
                      <a:pt x="2090" y="0"/>
                      <a:pt x="2061" y="12"/>
                      <a:pt x="2038" y="34"/>
                    </a:cubicBezTo>
                    <a:lnTo>
                      <a:pt x="46" y="1990"/>
                    </a:lnTo>
                    <a:cubicBezTo>
                      <a:pt x="1" y="2026"/>
                      <a:pt x="1" y="2099"/>
                      <a:pt x="46" y="2144"/>
                    </a:cubicBezTo>
                    <a:cubicBezTo>
                      <a:pt x="73" y="2162"/>
                      <a:pt x="109" y="2171"/>
                      <a:pt x="128" y="2171"/>
                    </a:cubicBezTo>
                    <a:cubicBezTo>
                      <a:pt x="164" y="2171"/>
                      <a:pt x="182" y="2162"/>
                      <a:pt x="200" y="2144"/>
                    </a:cubicBezTo>
                    <a:lnTo>
                      <a:pt x="2192" y="179"/>
                    </a:lnTo>
                    <a:cubicBezTo>
                      <a:pt x="2237" y="152"/>
                      <a:pt x="2237" y="80"/>
                      <a:pt x="2192" y="34"/>
                    </a:cubicBezTo>
                    <a:cubicBezTo>
                      <a:pt x="2174" y="12"/>
                      <a:pt x="2147" y="0"/>
                      <a:pt x="2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261000" y="3358525"/>
                <a:ext cx="55925" cy="54525"/>
              </a:xfrm>
              <a:custGeom>
                <a:rect b="b" l="l" r="r" t="t"/>
                <a:pathLst>
                  <a:path extrusionOk="0" h="2181" w="2237">
                    <a:moveTo>
                      <a:pt x="2118" y="1"/>
                    </a:moveTo>
                    <a:cubicBezTo>
                      <a:pt x="2090" y="1"/>
                      <a:pt x="2060" y="12"/>
                      <a:pt x="2038" y="35"/>
                    </a:cubicBezTo>
                    <a:lnTo>
                      <a:pt x="46" y="2000"/>
                    </a:lnTo>
                    <a:cubicBezTo>
                      <a:pt x="0" y="2027"/>
                      <a:pt x="0" y="2099"/>
                      <a:pt x="46" y="2145"/>
                    </a:cubicBezTo>
                    <a:cubicBezTo>
                      <a:pt x="73" y="2163"/>
                      <a:pt x="109" y="2181"/>
                      <a:pt x="127" y="2181"/>
                    </a:cubicBezTo>
                    <a:cubicBezTo>
                      <a:pt x="154" y="2181"/>
                      <a:pt x="181" y="2163"/>
                      <a:pt x="199" y="2145"/>
                    </a:cubicBezTo>
                    <a:lnTo>
                      <a:pt x="2191" y="189"/>
                    </a:lnTo>
                    <a:cubicBezTo>
                      <a:pt x="2237" y="153"/>
                      <a:pt x="2237" y="80"/>
                      <a:pt x="2191" y="35"/>
                    </a:cubicBezTo>
                    <a:cubicBezTo>
                      <a:pt x="2173" y="12"/>
                      <a:pt x="2146" y="1"/>
                      <a:pt x="2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137625" y="3232450"/>
                <a:ext cx="24475" cy="23975"/>
              </a:xfrm>
              <a:custGeom>
                <a:rect b="b" l="l" r="r" t="t"/>
                <a:pathLst>
                  <a:path extrusionOk="0" h="959" w="979">
                    <a:moveTo>
                      <a:pt x="143" y="1"/>
                    </a:moveTo>
                    <a:cubicBezTo>
                      <a:pt x="112" y="1"/>
                      <a:pt x="78" y="12"/>
                      <a:pt x="46" y="35"/>
                    </a:cubicBezTo>
                    <a:cubicBezTo>
                      <a:pt x="1" y="80"/>
                      <a:pt x="1" y="161"/>
                      <a:pt x="46" y="216"/>
                    </a:cubicBezTo>
                    <a:lnTo>
                      <a:pt x="752" y="931"/>
                    </a:lnTo>
                    <a:cubicBezTo>
                      <a:pt x="770" y="949"/>
                      <a:pt x="806" y="958"/>
                      <a:pt x="843" y="958"/>
                    </a:cubicBezTo>
                    <a:cubicBezTo>
                      <a:pt x="879" y="958"/>
                      <a:pt x="906" y="949"/>
                      <a:pt x="933" y="931"/>
                    </a:cubicBezTo>
                    <a:cubicBezTo>
                      <a:pt x="978" y="886"/>
                      <a:pt x="978" y="804"/>
                      <a:pt x="933" y="750"/>
                    </a:cubicBezTo>
                    <a:lnTo>
                      <a:pt x="227" y="35"/>
                    </a:lnTo>
                    <a:cubicBezTo>
                      <a:pt x="204" y="12"/>
                      <a:pt x="175" y="1"/>
                      <a:pt x="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110000" y="3278700"/>
                <a:ext cx="31725" cy="13250"/>
              </a:xfrm>
              <a:custGeom>
                <a:rect b="b" l="l" r="r" t="t"/>
                <a:pathLst>
                  <a:path extrusionOk="0" h="530" w="1269">
                    <a:moveTo>
                      <a:pt x="150" y="0"/>
                    </a:moveTo>
                    <a:cubicBezTo>
                      <a:pt x="91" y="0"/>
                      <a:pt x="42" y="41"/>
                      <a:pt x="19" y="95"/>
                    </a:cubicBezTo>
                    <a:cubicBezTo>
                      <a:pt x="1" y="167"/>
                      <a:pt x="46" y="231"/>
                      <a:pt x="110" y="258"/>
                    </a:cubicBezTo>
                    <a:lnTo>
                      <a:pt x="1087" y="530"/>
                    </a:lnTo>
                    <a:lnTo>
                      <a:pt x="1124" y="530"/>
                    </a:lnTo>
                    <a:cubicBezTo>
                      <a:pt x="1178" y="530"/>
                      <a:pt x="1223" y="493"/>
                      <a:pt x="1241" y="439"/>
                    </a:cubicBezTo>
                    <a:cubicBezTo>
                      <a:pt x="1269" y="367"/>
                      <a:pt x="1223" y="303"/>
                      <a:pt x="1151" y="276"/>
                    </a:cubicBezTo>
                    <a:lnTo>
                      <a:pt x="182" y="4"/>
                    </a:lnTo>
                    <a:cubicBezTo>
                      <a:pt x="171" y="2"/>
                      <a:pt x="160" y="0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109775" y="3326450"/>
                <a:ext cx="31725" cy="13050"/>
              </a:xfrm>
              <a:custGeom>
                <a:rect b="b" l="l" r="r" t="t"/>
                <a:pathLst>
                  <a:path extrusionOk="0" h="522" w="1269">
                    <a:moveTo>
                      <a:pt x="1117" y="1"/>
                    </a:moveTo>
                    <a:cubicBezTo>
                      <a:pt x="1107" y="1"/>
                      <a:pt x="1097" y="2"/>
                      <a:pt x="1087" y="5"/>
                    </a:cubicBezTo>
                    <a:lnTo>
                      <a:pt x="110" y="258"/>
                    </a:lnTo>
                    <a:cubicBezTo>
                      <a:pt x="46" y="277"/>
                      <a:pt x="1" y="349"/>
                      <a:pt x="19" y="412"/>
                    </a:cubicBezTo>
                    <a:cubicBezTo>
                      <a:pt x="28" y="485"/>
                      <a:pt x="91" y="521"/>
                      <a:pt x="146" y="521"/>
                    </a:cubicBezTo>
                    <a:cubicBezTo>
                      <a:pt x="155" y="521"/>
                      <a:pt x="155" y="521"/>
                      <a:pt x="173" y="503"/>
                    </a:cubicBezTo>
                    <a:lnTo>
                      <a:pt x="1151" y="258"/>
                    </a:lnTo>
                    <a:cubicBezTo>
                      <a:pt x="1223" y="231"/>
                      <a:pt x="1269" y="168"/>
                      <a:pt x="1241" y="95"/>
                    </a:cubicBezTo>
                    <a:cubicBezTo>
                      <a:pt x="1226" y="42"/>
                      <a:pt x="1171" y="1"/>
                      <a:pt x="11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136500" y="3362600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2" y="1"/>
                      <a:pt x="788" y="12"/>
                      <a:pt x="761" y="35"/>
                    </a:cubicBezTo>
                    <a:lnTo>
                      <a:pt x="46" y="732"/>
                    </a:lnTo>
                    <a:cubicBezTo>
                      <a:pt x="0" y="777"/>
                      <a:pt x="0" y="859"/>
                      <a:pt x="46" y="913"/>
                    </a:cubicBezTo>
                    <a:cubicBezTo>
                      <a:pt x="73" y="940"/>
                      <a:pt x="109" y="949"/>
                      <a:pt x="136" y="949"/>
                    </a:cubicBezTo>
                    <a:cubicBezTo>
                      <a:pt x="172" y="949"/>
                      <a:pt x="209" y="940"/>
                      <a:pt x="227" y="913"/>
                    </a:cubicBezTo>
                    <a:lnTo>
                      <a:pt x="942" y="216"/>
                    </a:lnTo>
                    <a:cubicBezTo>
                      <a:pt x="987" y="171"/>
                      <a:pt x="987" y="89"/>
                      <a:pt x="942" y="35"/>
                    </a:cubicBezTo>
                    <a:cubicBezTo>
                      <a:pt x="919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182675" y="3383050"/>
                <a:ext cx="14050" cy="30675"/>
              </a:xfrm>
              <a:custGeom>
                <a:rect b="b" l="l" r="r" t="t"/>
                <a:pathLst>
                  <a:path extrusionOk="0" h="1227" w="562">
                    <a:moveTo>
                      <a:pt x="424" y="1"/>
                    </a:moveTo>
                    <a:cubicBezTo>
                      <a:pt x="369" y="1"/>
                      <a:pt x="315" y="41"/>
                      <a:pt x="299" y="95"/>
                    </a:cubicBezTo>
                    <a:lnTo>
                      <a:pt x="28" y="1073"/>
                    </a:lnTo>
                    <a:cubicBezTo>
                      <a:pt x="0" y="1136"/>
                      <a:pt x="46" y="1209"/>
                      <a:pt x="118" y="1227"/>
                    </a:cubicBezTo>
                    <a:lnTo>
                      <a:pt x="145" y="1227"/>
                    </a:lnTo>
                    <a:cubicBezTo>
                      <a:pt x="209" y="1227"/>
                      <a:pt x="263" y="1182"/>
                      <a:pt x="272" y="1136"/>
                    </a:cubicBezTo>
                    <a:lnTo>
                      <a:pt x="544" y="168"/>
                    </a:lnTo>
                    <a:cubicBezTo>
                      <a:pt x="562" y="95"/>
                      <a:pt x="517" y="32"/>
                      <a:pt x="453" y="5"/>
                    </a:cubicBezTo>
                    <a:cubicBezTo>
                      <a:pt x="444" y="2"/>
                      <a:pt x="434" y="1"/>
                      <a:pt x="4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287475" y="3280400"/>
                <a:ext cx="31725" cy="12900"/>
              </a:xfrm>
              <a:custGeom>
                <a:rect b="b" l="l" r="r" t="t"/>
                <a:pathLst>
                  <a:path extrusionOk="0" h="516" w="1269">
                    <a:moveTo>
                      <a:pt x="1127" y="1"/>
                    </a:moveTo>
                    <a:cubicBezTo>
                      <a:pt x="1113" y="1"/>
                      <a:pt x="1100" y="3"/>
                      <a:pt x="1087" y="9"/>
                    </a:cubicBezTo>
                    <a:lnTo>
                      <a:pt x="109" y="253"/>
                    </a:lnTo>
                    <a:cubicBezTo>
                      <a:pt x="46" y="281"/>
                      <a:pt x="1" y="344"/>
                      <a:pt x="19" y="416"/>
                    </a:cubicBezTo>
                    <a:cubicBezTo>
                      <a:pt x="28" y="480"/>
                      <a:pt x="91" y="516"/>
                      <a:pt x="146" y="516"/>
                    </a:cubicBezTo>
                    <a:cubicBezTo>
                      <a:pt x="155" y="516"/>
                      <a:pt x="164" y="516"/>
                      <a:pt x="182" y="507"/>
                    </a:cubicBezTo>
                    <a:lnTo>
                      <a:pt x="1151" y="253"/>
                    </a:lnTo>
                    <a:cubicBezTo>
                      <a:pt x="1223" y="235"/>
                      <a:pt x="1268" y="163"/>
                      <a:pt x="1241" y="99"/>
                    </a:cubicBezTo>
                    <a:cubicBezTo>
                      <a:pt x="1234" y="41"/>
                      <a:pt x="1180" y="1"/>
                      <a:pt x="11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267550" y="3233575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3" y="1"/>
                      <a:pt x="789" y="12"/>
                      <a:pt x="761" y="35"/>
                    </a:cubicBezTo>
                    <a:lnTo>
                      <a:pt x="46" y="732"/>
                    </a:lnTo>
                    <a:cubicBezTo>
                      <a:pt x="1" y="777"/>
                      <a:pt x="1" y="859"/>
                      <a:pt x="46" y="913"/>
                    </a:cubicBezTo>
                    <a:cubicBezTo>
                      <a:pt x="73" y="940"/>
                      <a:pt x="100" y="949"/>
                      <a:pt x="137" y="949"/>
                    </a:cubicBezTo>
                    <a:cubicBezTo>
                      <a:pt x="164" y="949"/>
                      <a:pt x="191" y="940"/>
                      <a:pt x="227" y="913"/>
                    </a:cubicBezTo>
                    <a:lnTo>
                      <a:pt x="943" y="216"/>
                    </a:lnTo>
                    <a:cubicBezTo>
                      <a:pt x="988" y="171"/>
                      <a:pt x="988" y="89"/>
                      <a:pt x="943" y="35"/>
                    </a:cubicBezTo>
                    <a:cubicBezTo>
                      <a:pt x="920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231575" y="3205950"/>
                <a:ext cx="14275" cy="30775"/>
              </a:xfrm>
              <a:custGeom>
                <a:rect b="b" l="l" r="r" t="t"/>
                <a:pathLst>
                  <a:path extrusionOk="0" h="1231" w="571">
                    <a:moveTo>
                      <a:pt x="414" y="0"/>
                    </a:moveTo>
                    <a:cubicBezTo>
                      <a:pt x="363" y="0"/>
                      <a:pt x="313" y="41"/>
                      <a:pt x="299" y="99"/>
                    </a:cubicBezTo>
                    <a:lnTo>
                      <a:pt x="27" y="1067"/>
                    </a:lnTo>
                    <a:cubicBezTo>
                      <a:pt x="0" y="1140"/>
                      <a:pt x="45" y="1203"/>
                      <a:pt x="118" y="1230"/>
                    </a:cubicBezTo>
                    <a:lnTo>
                      <a:pt x="154" y="1230"/>
                    </a:lnTo>
                    <a:cubicBezTo>
                      <a:pt x="218" y="1230"/>
                      <a:pt x="263" y="1194"/>
                      <a:pt x="272" y="1140"/>
                    </a:cubicBezTo>
                    <a:lnTo>
                      <a:pt x="543" y="162"/>
                    </a:lnTo>
                    <a:cubicBezTo>
                      <a:pt x="571" y="99"/>
                      <a:pt x="525" y="26"/>
                      <a:pt x="453" y="8"/>
                    </a:cubicBezTo>
                    <a:cubicBezTo>
                      <a:pt x="440" y="3"/>
                      <a:pt x="427" y="0"/>
                      <a:pt x="4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184475" y="3205350"/>
                <a:ext cx="13625" cy="31150"/>
              </a:xfrm>
              <a:custGeom>
                <a:rect b="b" l="l" r="r" t="t"/>
                <a:pathLst>
                  <a:path extrusionOk="0" h="1246" w="545">
                    <a:moveTo>
                      <a:pt x="142" y="1"/>
                    </a:moveTo>
                    <a:cubicBezTo>
                      <a:pt x="131" y="1"/>
                      <a:pt x="120" y="2"/>
                      <a:pt x="110" y="5"/>
                    </a:cubicBezTo>
                    <a:cubicBezTo>
                      <a:pt x="46" y="32"/>
                      <a:pt x="1" y="95"/>
                      <a:pt x="19" y="168"/>
                    </a:cubicBezTo>
                    <a:lnTo>
                      <a:pt x="273" y="1137"/>
                    </a:lnTo>
                    <a:cubicBezTo>
                      <a:pt x="282" y="1209"/>
                      <a:pt x="336" y="1245"/>
                      <a:pt x="390" y="1245"/>
                    </a:cubicBezTo>
                    <a:cubicBezTo>
                      <a:pt x="408" y="1245"/>
                      <a:pt x="417" y="1245"/>
                      <a:pt x="426" y="1227"/>
                    </a:cubicBezTo>
                    <a:cubicBezTo>
                      <a:pt x="499" y="1209"/>
                      <a:pt x="544" y="1137"/>
                      <a:pt x="517" y="1073"/>
                    </a:cubicBezTo>
                    <a:lnTo>
                      <a:pt x="273" y="95"/>
                    </a:lnTo>
                    <a:cubicBezTo>
                      <a:pt x="249" y="42"/>
                      <a:pt x="200" y="1"/>
                      <a:pt x="1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4" name="Google Shape;104;p2"/>
            <p:cNvSpPr/>
            <p:nvPr/>
          </p:nvSpPr>
          <p:spPr>
            <a:xfrm>
              <a:off x="7234737" y="3366844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 rot="6165895">
              <a:off x="223763" y="333893"/>
              <a:ext cx="250984" cy="261251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6" name="Google Shape;106;p2"/>
            <p:cNvGrpSpPr/>
            <p:nvPr/>
          </p:nvGrpSpPr>
          <p:grpSpPr>
            <a:xfrm>
              <a:off x="7693068" y="2127224"/>
              <a:ext cx="1031730" cy="931005"/>
              <a:chOff x="1484475" y="4559750"/>
              <a:chExt cx="359275" cy="324200"/>
            </a:xfrm>
          </p:grpSpPr>
          <p:sp>
            <p:nvSpPr>
              <p:cNvPr id="107" name="Google Shape;107;p2"/>
              <p:cNvSpPr/>
              <p:nvPr/>
            </p:nvSpPr>
            <p:spPr>
              <a:xfrm>
                <a:off x="1484475" y="4559750"/>
                <a:ext cx="359275" cy="232725"/>
              </a:xfrm>
              <a:custGeom>
                <a:rect b="b" l="l" r="r" t="t"/>
                <a:pathLst>
                  <a:path extrusionOk="0" h="9309" w="14371">
                    <a:moveTo>
                      <a:pt x="453" y="1"/>
                    </a:moveTo>
                    <a:cubicBezTo>
                      <a:pt x="200" y="1"/>
                      <a:pt x="1" y="209"/>
                      <a:pt x="1" y="454"/>
                    </a:cubicBezTo>
                    <a:lnTo>
                      <a:pt x="1" y="8856"/>
                    </a:lnTo>
                    <a:cubicBezTo>
                      <a:pt x="1" y="9101"/>
                      <a:pt x="200" y="9309"/>
                      <a:pt x="453" y="9309"/>
                    </a:cubicBezTo>
                    <a:lnTo>
                      <a:pt x="10794" y="9309"/>
                    </a:lnTo>
                    <a:cubicBezTo>
                      <a:pt x="10866" y="9309"/>
                      <a:pt x="10902" y="9264"/>
                      <a:pt x="10902" y="9191"/>
                    </a:cubicBezTo>
                    <a:cubicBezTo>
                      <a:pt x="10902" y="9128"/>
                      <a:pt x="10848" y="9082"/>
                      <a:pt x="10794" y="9082"/>
                    </a:cubicBezTo>
                    <a:lnTo>
                      <a:pt x="453" y="9082"/>
                    </a:lnTo>
                    <a:cubicBezTo>
                      <a:pt x="309" y="9082"/>
                      <a:pt x="209" y="8983"/>
                      <a:pt x="209" y="8847"/>
                    </a:cubicBezTo>
                    <a:lnTo>
                      <a:pt x="209" y="445"/>
                    </a:lnTo>
                    <a:cubicBezTo>
                      <a:pt x="209" y="309"/>
                      <a:pt x="309" y="209"/>
                      <a:pt x="453" y="209"/>
                    </a:cubicBezTo>
                    <a:lnTo>
                      <a:pt x="13917" y="209"/>
                    </a:lnTo>
                    <a:cubicBezTo>
                      <a:pt x="14053" y="209"/>
                      <a:pt x="14153" y="309"/>
                      <a:pt x="14153" y="445"/>
                    </a:cubicBezTo>
                    <a:lnTo>
                      <a:pt x="14153" y="8847"/>
                    </a:lnTo>
                    <a:cubicBezTo>
                      <a:pt x="14153" y="8983"/>
                      <a:pt x="14053" y="9082"/>
                      <a:pt x="13917" y="9082"/>
                    </a:cubicBezTo>
                    <a:lnTo>
                      <a:pt x="12650" y="9082"/>
                    </a:lnTo>
                    <a:cubicBezTo>
                      <a:pt x="12577" y="9082"/>
                      <a:pt x="12532" y="9128"/>
                      <a:pt x="12532" y="9191"/>
                    </a:cubicBezTo>
                    <a:cubicBezTo>
                      <a:pt x="12532" y="9264"/>
                      <a:pt x="12595" y="9309"/>
                      <a:pt x="12650" y="9309"/>
                    </a:cubicBezTo>
                    <a:lnTo>
                      <a:pt x="13917" y="9309"/>
                    </a:lnTo>
                    <a:cubicBezTo>
                      <a:pt x="14171" y="9309"/>
                      <a:pt x="14370" y="9101"/>
                      <a:pt x="14370" y="8856"/>
                    </a:cubicBezTo>
                    <a:lnTo>
                      <a:pt x="14370" y="454"/>
                    </a:lnTo>
                    <a:cubicBezTo>
                      <a:pt x="14370" y="209"/>
                      <a:pt x="14171" y="1"/>
                      <a:pt x="139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1596075" y="4835250"/>
                <a:ext cx="135400" cy="48700"/>
              </a:xfrm>
              <a:custGeom>
                <a:rect b="b" l="l" r="r" t="t"/>
                <a:pathLst>
                  <a:path extrusionOk="0" h="1948" w="5416">
                    <a:moveTo>
                      <a:pt x="2708" y="218"/>
                    </a:moveTo>
                    <a:cubicBezTo>
                      <a:pt x="4175" y="218"/>
                      <a:pt x="5198" y="616"/>
                      <a:pt x="5198" y="979"/>
                    </a:cubicBezTo>
                    <a:cubicBezTo>
                      <a:pt x="5198" y="1250"/>
                      <a:pt x="4591" y="1585"/>
                      <a:pt x="3459" y="1703"/>
                    </a:cubicBezTo>
                    <a:cubicBezTo>
                      <a:pt x="3351" y="1712"/>
                      <a:pt x="3251" y="1712"/>
                      <a:pt x="3151" y="1721"/>
                    </a:cubicBezTo>
                    <a:cubicBezTo>
                      <a:pt x="3007" y="1739"/>
                      <a:pt x="2853" y="1739"/>
                      <a:pt x="2708" y="1739"/>
                    </a:cubicBezTo>
                    <a:cubicBezTo>
                      <a:pt x="1232" y="1739"/>
                      <a:pt x="218" y="1341"/>
                      <a:pt x="218" y="979"/>
                    </a:cubicBezTo>
                    <a:cubicBezTo>
                      <a:pt x="218" y="616"/>
                      <a:pt x="1232" y="218"/>
                      <a:pt x="2708" y="218"/>
                    </a:cubicBezTo>
                    <a:close/>
                    <a:moveTo>
                      <a:pt x="2708" y="1"/>
                    </a:moveTo>
                    <a:cubicBezTo>
                      <a:pt x="1395" y="1"/>
                      <a:pt x="1" y="345"/>
                      <a:pt x="1" y="979"/>
                    </a:cubicBezTo>
                    <a:cubicBezTo>
                      <a:pt x="1" y="1612"/>
                      <a:pt x="1395" y="1947"/>
                      <a:pt x="2708" y="1947"/>
                    </a:cubicBezTo>
                    <a:cubicBezTo>
                      <a:pt x="2871" y="1947"/>
                      <a:pt x="3016" y="1938"/>
                      <a:pt x="3161" y="1938"/>
                    </a:cubicBezTo>
                    <a:cubicBezTo>
                      <a:pt x="3269" y="1938"/>
                      <a:pt x="3378" y="1929"/>
                      <a:pt x="3477" y="1920"/>
                    </a:cubicBezTo>
                    <a:cubicBezTo>
                      <a:pt x="4655" y="1794"/>
                      <a:pt x="5415" y="1431"/>
                      <a:pt x="5415" y="979"/>
                    </a:cubicBezTo>
                    <a:cubicBezTo>
                      <a:pt x="5415" y="345"/>
                      <a:pt x="4021" y="1"/>
                      <a:pt x="270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1665800" y="4850425"/>
                <a:ext cx="9525" cy="5675"/>
              </a:xfrm>
              <a:custGeom>
                <a:rect b="b" l="l" r="r" t="t"/>
                <a:pathLst>
                  <a:path extrusionOk="0" h="227" w="381">
                    <a:moveTo>
                      <a:pt x="109" y="0"/>
                    </a:moveTo>
                    <a:cubicBezTo>
                      <a:pt x="46" y="0"/>
                      <a:pt x="0" y="46"/>
                      <a:pt x="0" y="109"/>
                    </a:cubicBezTo>
                    <a:cubicBezTo>
                      <a:pt x="0" y="181"/>
                      <a:pt x="55" y="227"/>
                      <a:pt x="109" y="227"/>
                    </a:cubicBezTo>
                    <a:lnTo>
                      <a:pt x="272" y="227"/>
                    </a:lnTo>
                    <a:cubicBezTo>
                      <a:pt x="326" y="227"/>
                      <a:pt x="381" y="181"/>
                      <a:pt x="381" y="109"/>
                    </a:cubicBezTo>
                    <a:cubicBezTo>
                      <a:pt x="381" y="46"/>
                      <a:pt x="326" y="0"/>
                      <a:pt x="2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1768100" y="4786800"/>
                <a:ext cx="13175" cy="5675"/>
              </a:xfrm>
              <a:custGeom>
                <a:rect b="b" l="l" r="r" t="t"/>
                <a:pathLst>
                  <a:path extrusionOk="0" h="227" w="527">
                    <a:moveTo>
                      <a:pt x="119" y="0"/>
                    </a:moveTo>
                    <a:cubicBezTo>
                      <a:pt x="46" y="0"/>
                      <a:pt x="1" y="46"/>
                      <a:pt x="1" y="109"/>
                    </a:cubicBezTo>
                    <a:cubicBezTo>
                      <a:pt x="1" y="182"/>
                      <a:pt x="55" y="227"/>
                      <a:pt x="119" y="227"/>
                    </a:cubicBezTo>
                    <a:lnTo>
                      <a:pt x="408" y="227"/>
                    </a:lnTo>
                    <a:cubicBezTo>
                      <a:pt x="481" y="227"/>
                      <a:pt x="526" y="182"/>
                      <a:pt x="526" y="109"/>
                    </a:cubicBezTo>
                    <a:cubicBezTo>
                      <a:pt x="526" y="46"/>
                      <a:pt x="463" y="0"/>
                      <a:pt x="4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1507575" y="4584200"/>
                <a:ext cx="312625" cy="184300"/>
              </a:xfrm>
              <a:custGeom>
                <a:rect b="b" l="l" r="r" t="t"/>
                <a:pathLst>
                  <a:path extrusionOk="0" h="7372" w="12505">
                    <a:moveTo>
                      <a:pt x="281" y="1"/>
                    </a:moveTo>
                    <a:cubicBezTo>
                      <a:pt x="127" y="1"/>
                      <a:pt x="0" y="127"/>
                      <a:pt x="0" y="281"/>
                    </a:cubicBezTo>
                    <a:lnTo>
                      <a:pt x="0" y="7081"/>
                    </a:lnTo>
                    <a:cubicBezTo>
                      <a:pt x="0" y="7244"/>
                      <a:pt x="127" y="7371"/>
                      <a:pt x="281" y="7371"/>
                    </a:cubicBezTo>
                    <a:lnTo>
                      <a:pt x="12224" y="7371"/>
                    </a:lnTo>
                    <a:cubicBezTo>
                      <a:pt x="12387" y="7371"/>
                      <a:pt x="12504" y="7244"/>
                      <a:pt x="12495" y="7081"/>
                    </a:cubicBezTo>
                    <a:lnTo>
                      <a:pt x="12495" y="281"/>
                    </a:lnTo>
                    <a:cubicBezTo>
                      <a:pt x="12495" y="127"/>
                      <a:pt x="12369" y="1"/>
                      <a:pt x="1221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1520250" y="4635350"/>
                <a:ext cx="287275" cy="80175"/>
              </a:xfrm>
              <a:custGeom>
                <a:rect b="b" l="l" r="r" t="t"/>
                <a:pathLst>
                  <a:path extrusionOk="0" h="3207" w="11491">
                    <a:moveTo>
                      <a:pt x="11420" y="0"/>
                    </a:moveTo>
                    <a:cubicBezTo>
                      <a:pt x="11409" y="0"/>
                      <a:pt x="11398" y="3"/>
                      <a:pt x="11391" y="10"/>
                    </a:cubicBezTo>
                    <a:lnTo>
                      <a:pt x="8910" y="1676"/>
                    </a:lnTo>
                    <a:lnTo>
                      <a:pt x="7651" y="825"/>
                    </a:lnTo>
                    <a:cubicBezTo>
                      <a:pt x="7642" y="820"/>
                      <a:pt x="7631" y="818"/>
                      <a:pt x="7620" y="818"/>
                    </a:cubicBezTo>
                    <a:cubicBezTo>
                      <a:pt x="7608" y="818"/>
                      <a:pt x="7597" y="820"/>
                      <a:pt x="7588" y="825"/>
                    </a:cubicBezTo>
                    <a:lnTo>
                      <a:pt x="4346" y="2708"/>
                    </a:lnTo>
                    <a:lnTo>
                      <a:pt x="2309" y="1821"/>
                    </a:lnTo>
                    <a:cubicBezTo>
                      <a:pt x="2300" y="1816"/>
                      <a:pt x="2289" y="1814"/>
                      <a:pt x="2279" y="1814"/>
                    </a:cubicBezTo>
                    <a:cubicBezTo>
                      <a:pt x="2268" y="1814"/>
                      <a:pt x="2259" y="1816"/>
                      <a:pt x="2255" y="1821"/>
                    </a:cubicBezTo>
                    <a:lnTo>
                      <a:pt x="36" y="3089"/>
                    </a:lnTo>
                    <a:cubicBezTo>
                      <a:pt x="0" y="3107"/>
                      <a:pt x="0" y="3134"/>
                      <a:pt x="18" y="3170"/>
                    </a:cubicBezTo>
                    <a:cubicBezTo>
                      <a:pt x="27" y="3197"/>
                      <a:pt x="46" y="3206"/>
                      <a:pt x="73" y="3206"/>
                    </a:cubicBezTo>
                    <a:cubicBezTo>
                      <a:pt x="82" y="3206"/>
                      <a:pt x="91" y="3206"/>
                      <a:pt x="91" y="3179"/>
                    </a:cubicBezTo>
                    <a:lnTo>
                      <a:pt x="2291" y="1930"/>
                    </a:lnTo>
                    <a:lnTo>
                      <a:pt x="4328" y="2808"/>
                    </a:lnTo>
                    <a:cubicBezTo>
                      <a:pt x="4337" y="2812"/>
                      <a:pt x="4349" y="2815"/>
                      <a:pt x="4359" y="2815"/>
                    </a:cubicBezTo>
                    <a:cubicBezTo>
                      <a:pt x="4369" y="2815"/>
                      <a:pt x="4378" y="2812"/>
                      <a:pt x="4383" y="2808"/>
                    </a:cubicBezTo>
                    <a:lnTo>
                      <a:pt x="7624" y="943"/>
                    </a:lnTo>
                    <a:lnTo>
                      <a:pt x="8874" y="1794"/>
                    </a:lnTo>
                    <a:cubicBezTo>
                      <a:pt x="8887" y="1798"/>
                      <a:pt x="8899" y="1801"/>
                      <a:pt x="8910" y="1801"/>
                    </a:cubicBezTo>
                    <a:cubicBezTo>
                      <a:pt x="8921" y="1801"/>
                      <a:pt x="8933" y="1798"/>
                      <a:pt x="8946" y="1794"/>
                    </a:cubicBezTo>
                    <a:lnTo>
                      <a:pt x="11454" y="101"/>
                    </a:lnTo>
                    <a:cubicBezTo>
                      <a:pt x="11481" y="92"/>
                      <a:pt x="11490" y="46"/>
                      <a:pt x="11472" y="19"/>
                    </a:cubicBezTo>
                    <a:cubicBezTo>
                      <a:pt x="11461" y="8"/>
                      <a:pt x="11440" y="0"/>
                      <a:pt x="1142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1566650" y="4672475"/>
                <a:ext cx="21525" cy="21550"/>
              </a:xfrm>
              <a:custGeom>
                <a:rect b="b" l="l" r="r" t="t"/>
                <a:pathLst>
                  <a:path extrusionOk="0" h="862" w="861">
                    <a:moveTo>
                      <a:pt x="435" y="1"/>
                    </a:moveTo>
                    <a:cubicBezTo>
                      <a:pt x="200" y="1"/>
                      <a:pt x="0" y="191"/>
                      <a:pt x="0" y="427"/>
                    </a:cubicBezTo>
                    <a:cubicBezTo>
                      <a:pt x="0" y="662"/>
                      <a:pt x="200" y="861"/>
                      <a:pt x="435" y="861"/>
                    </a:cubicBezTo>
                    <a:cubicBezTo>
                      <a:pt x="670" y="861"/>
                      <a:pt x="861" y="662"/>
                      <a:pt x="861" y="427"/>
                    </a:cubicBezTo>
                    <a:cubicBezTo>
                      <a:pt x="861" y="191"/>
                      <a:pt x="670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1700200" y="4647575"/>
                <a:ext cx="21525" cy="21550"/>
              </a:xfrm>
              <a:custGeom>
                <a:rect b="b" l="l" r="r" t="t"/>
                <a:pathLst>
                  <a:path extrusionOk="0" h="862" w="861">
                    <a:moveTo>
                      <a:pt x="451" y="1"/>
                    </a:moveTo>
                    <a:cubicBezTo>
                      <a:pt x="446" y="1"/>
                      <a:pt x="441" y="1"/>
                      <a:pt x="435" y="1"/>
                    </a:cubicBezTo>
                    <a:cubicBezTo>
                      <a:pt x="200" y="1"/>
                      <a:pt x="1" y="191"/>
                      <a:pt x="1" y="427"/>
                    </a:cubicBezTo>
                    <a:cubicBezTo>
                      <a:pt x="1" y="662"/>
                      <a:pt x="200" y="861"/>
                      <a:pt x="435" y="861"/>
                    </a:cubicBezTo>
                    <a:cubicBezTo>
                      <a:pt x="671" y="861"/>
                      <a:pt x="861" y="671"/>
                      <a:pt x="861" y="427"/>
                    </a:cubicBezTo>
                    <a:cubicBezTo>
                      <a:pt x="861" y="188"/>
                      <a:pt x="679" y="1"/>
                      <a:pt x="4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1618250" y="4694000"/>
                <a:ext cx="21550" cy="21525"/>
              </a:xfrm>
              <a:custGeom>
                <a:rect b="b" l="l" r="r" t="t"/>
                <a:pathLst>
                  <a:path extrusionOk="0" h="861" w="862">
                    <a:moveTo>
                      <a:pt x="426" y="0"/>
                    </a:moveTo>
                    <a:cubicBezTo>
                      <a:pt x="191" y="0"/>
                      <a:pt x="1" y="190"/>
                      <a:pt x="1" y="426"/>
                    </a:cubicBezTo>
                    <a:cubicBezTo>
                      <a:pt x="1" y="661"/>
                      <a:pt x="191" y="860"/>
                      <a:pt x="426" y="860"/>
                    </a:cubicBezTo>
                    <a:cubicBezTo>
                      <a:pt x="662" y="860"/>
                      <a:pt x="861" y="661"/>
                      <a:pt x="861" y="426"/>
                    </a:cubicBezTo>
                    <a:cubicBezTo>
                      <a:pt x="861" y="190"/>
                      <a:pt x="662" y="0"/>
                      <a:pt x="4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1732575" y="4669325"/>
                <a:ext cx="21525" cy="21525"/>
              </a:xfrm>
              <a:custGeom>
                <a:rect b="b" l="l" r="r" t="t"/>
                <a:pathLst>
                  <a:path extrusionOk="0" h="861" w="861">
                    <a:moveTo>
                      <a:pt x="426" y="0"/>
                    </a:moveTo>
                    <a:cubicBezTo>
                      <a:pt x="191" y="0"/>
                      <a:pt x="0" y="190"/>
                      <a:pt x="0" y="435"/>
                    </a:cubicBezTo>
                    <a:cubicBezTo>
                      <a:pt x="0" y="670"/>
                      <a:pt x="191" y="860"/>
                      <a:pt x="426" y="860"/>
                    </a:cubicBezTo>
                    <a:cubicBezTo>
                      <a:pt x="661" y="860"/>
                      <a:pt x="861" y="670"/>
                      <a:pt x="861" y="435"/>
                    </a:cubicBezTo>
                    <a:cubicBezTo>
                      <a:pt x="861" y="190"/>
                      <a:pt x="661" y="0"/>
                      <a:pt x="4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7" name="Google Shape;117;p2"/>
              <p:cNvGrpSpPr/>
              <p:nvPr/>
            </p:nvGrpSpPr>
            <p:grpSpPr>
              <a:xfrm>
                <a:off x="1635225" y="4787500"/>
                <a:ext cx="56850" cy="68600"/>
                <a:chOff x="1635225" y="4787500"/>
                <a:chExt cx="56850" cy="68600"/>
              </a:xfrm>
            </p:grpSpPr>
            <p:sp>
              <p:nvSpPr>
                <p:cNvPr id="118" name="Google Shape;118;p2"/>
                <p:cNvSpPr/>
                <p:nvPr/>
              </p:nvSpPr>
              <p:spPr>
                <a:xfrm>
                  <a:off x="1638625" y="4790200"/>
                  <a:ext cx="50975" cy="62975"/>
                </a:xfrm>
                <a:custGeom>
                  <a:rect b="b" l="l" r="r" t="t"/>
                  <a:pathLst>
                    <a:path extrusionOk="0" h="2519" w="2039">
                      <a:moveTo>
                        <a:pt x="1" y="1"/>
                      </a:moveTo>
                      <a:lnTo>
                        <a:pt x="1" y="2518"/>
                      </a:lnTo>
                      <a:lnTo>
                        <a:pt x="2038" y="2518"/>
                      </a:lnTo>
                      <a:lnTo>
                        <a:pt x="2038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" name="Google Shape;119;p2"/>
                <p:cNvSpPr/>
                <p:nvPr/>
              </p:nvSpPr>
              <p:spPr>
                <a:xfrm>
                  <a:off x="1635225" y="4787500"/>
                  <a:ext cx="56850" cy="68600"/>
                </a:xfrm>
                <a:custGeom>
                  <a:rect b="b" l="l" r="r" t="t"/>
                  <a:pathLst>
                    <a:path extrusionOk="0" h="2744" w="2274">
                      <a:moveTo>
                        <a:pt x="110" y="0"/>
                      </a:moveTo>
                      <a:cubicBezTo>
                        <a:pt x="46" y="0"/>
                        <a:pt x="1" y="55"/>
                        <a:pt x="1" y="118"/>
                      </a:cubicBezTo>
                      <a:lnTo>
                        <a:pt x="1" y="2626"/>
                      </a:lnTo>
                      <a:cubicBezTo>
                        <a:pt x="1" y="2698"/>
                        <a:pt x="55" y="2744"/>
                        <a:pt x="110" y="2744"/>
                      </a:cubicBezTo>
                      <a:lnTo>
                        <a:pt x="707" y="2744"/>
                      </a:lnTo>
                      <a:cubicBezTo>
                        <a:pt x="780" y="2744"/>
                        <a:pt x="825" y="2698"/>
                        <a:pt x="825" y="2626"/>
                      </a:cubicBezTo>
                      <a:cubicBezTo>
                        <a:pt x="825" y="2563"/>
                        <a:pt x="771" y="2517"/>
                        <a:pt x="707" y="2517"/>
                      </a:cubicBezTo>
                      <a:lnTo>
                        <a:pt x="227" y="2517"/>
                      </a:lnTo>
                      <a:lnTo>
                        <a:pt x="227" y="218"/>
                      </a:lnTo>
                      <a:lnTo>
                        <a:pt x="2047" y="218"/>
                      </a:lnTo>
                      <a:lnTo>
                        <a:pt x="2047" y="2517"/>
                      </a:lnTo>
                      <a:lnTo>
                        <a:pt x="1875" y="2517"/>
                      </a:lnTo>
                      <a:cubicBezTo>
                        <a:pt x="1812" y="2517"/>
                        <a:pt x="1767" y="2563"/>
                        <a:pt x="1767" y="2626"/>
                      </a:cubicBezTo>
                      <a:cubicBezTo>
                        <a:pt x="1767" y="2698"/>
                        <a:pt x="1821" y="2744"/>
                        <a:pt x="1875" y="2744"/>
                      </a:cubicBezTo>
                      <a:lnTo>
                        <a:pt x="2156" y="2744"/>
                      </a:lnTo>
                      <a:cubicBezTo>
                        <a:pt x="2228" y="2744"/>
                        <a:pt x="2274" y="2680"/>
                        <a:pt x="2265" y="2626"/>
                      </a:cubicBezTo>
                      <a:lnTo>
                        <a:pt x="2265" y="118"/>
                      </a:lnTo>
                      <a:cubicBezTo>
                        <a:pt x="2265" y="46"/>
                        <a:pt x="2201" y="0"/>
                        <a:pt x="214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20" name="Google Shape;120;p2"/>
            <p:cNvSpPr/>
            <p:nvPr/>
          </p:nvSpPr>
          <p:spPr>
            <a:xfrm rot="5400000">
              <a:off x="8593540" y="2883988"/>
              <a:ext cx="33886" cy="30943"/>
            </a:xfrm>
            <a:custGeom>
              <a:rect b="b" l="l" r="r" t="t"/>
              <a:pathLst>
                <a:path extrusionOk="0" h="431" w="472">
                  <a:moveTo>
                    <a:pt x="250" y="1"/>
                  </a:moveTo>
                  <a:cubicBezTo>
                    <a:pt x="231" y="1"/>
                    <a:pt x="215" y="5"/>
                    <a:pt x="191" y="5"/>
                  </a:cubicBezTo>
                  <a:cubicBezTo>
                    <a:pt x="164" y="5"/>
                    <a:pt x="155" y="14"/>
                    <a:pt x="146" y="14"/>
                  </a:cubicBezTo>
                  <a:cubicBezTo>
                    <a:pt x="118" y="23"/>
                    <a:pt x="109" y="23"/>
                    <a:pt x="100" y="41"/>
                  </a:cubicBezTo>
                  <a:cubicBezTo>
                    <a:pt x="91" y="41"/>
                    <a:pt x="73" y="50"/>
                    <a:pt x="64" y="59"/>
                  </a:cubicBezTo>
                  <a:cubicBezTo>
                    <a:pt x="19" y="105"/>
                    <a:pt x="1" y="159"/>
                    <a:pt x="1" y="222"/>
                  </a:cubicBezTo>
                  <a:cubicBezTo>
                    <a:pt x="1" y="277"/>
                    <a:pt x="19" y="331"/>
                    <a:pt x="64" y="376"/>
                  </a:cubicBezTo>
                  <a:cubicBezTo>
                    <a:pt x="73" y="376"/>
                    <a:pt x="91" y="385"/>
                    <a:pt x="100" y="403"/>
                  </a:cubicBezTo>
                  <a:cubicBezTo>
                    <a:pt x="118" y="412"/>
                    <a:pt x="137" y="421"/>
                    <a:pt x="146" y="421"/>
                  </a:cubicBezTo>
                  <a:cubicBezTo>
                    <a:pt x="164" y="421"/>
                    <a:pt x="182" y="430"/>
                    <a:pt x="191" y="430"/>
                  </a:cubicBezTo>
                  <a:lnTo>
                    <a:pt x="290" y="430"/>
                  </a:lnTo>
                  <a:cubicBezTo>
                    <a:pt x="318" y="430"/>
                    <a:pt x="327" y="430"/>
                    <a:pt x="336" y="421"/>
                  </a:cubicBezTo>
                  <a:cubicBezTo>
                    <a:pt x="363" y="412"/>
                    <a:pt x="372" y="412"/>
                    <a:pt x="381" y="403"/>
                  </a:cubicBezTo>
                  <a:cubicBezTo>
                    <a:pt x="390" y="403"/>
                    <a:pt x="408" y="385"/>
                    <a:pt x="417" y="376"/>
                  </a:cubicBezTo>
                  <a:cubicBezTo>
                    <a:pt x="417" y="367"/>
                    <a:pt x="426" y="358"/>
                    <a:pt x="444" y="340"/>
                  </a:cubicBezTo>
                  <a:cubicBezTo>
                    <a:pt x="453" y="331"/>
                    <a:pt x="463" y="322"/>
                    <a:pt x="463" y="313"/>
                  </a:cubicBezTo>
                  <a:cubicBezTo>
                    <a:pt x="463" y="286"/>
                    <a:pt x="472" y="277"/>
                    <a:pt x="472" y="268"/>
                  </a:cubicBezTo>
                  <a:lnTo>
                    <a:pt x="472" y="222"/>
                  </a:lnTo>
                  <a:cubicBezTo>
                    <a:pt x="472" y="159"/>
                    <a:pt x="453" y="105"/>
                    <a:pt x="408" y="59"/>
                  </a:cubicBezTo>
                  <a:cubicBezTo>
                    <a:pt x="399" y="59"/>
                    <a:pt x="381" y="50"/>
                    <a:pt x="372" y="41"/>
                  </a:cubicBezTo>
                  <a:cubicBezTo>
                    <a:pt x="354" y="23"/>
                    <a:pt x="336" y="23"/>
                    <a:pt x="327" y="14"/>
                  </a:cubicBezTo>
                  <a:cubicBezTo>
                    <a:pt x="300" y="14"/>
                    <a:pt x="290" y="5"/>
                    <a:pt x="281" y="5"/>
                  </a:cubicBezTo>
                  <a:cubicBezTo>
                    <a:pt x="269" y="2"/>
                    <a:pt x="259" y="1"/>
                    <a:pt x="2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 rot="5400000">
              <a:off x="7958643" y="3594985"/>
              <a:ext cx="1305331" cy="32594"/>
            </a:xfrm>
            <a:custGeom>
              <a:rect b="b" l="l" r="r" t="t"/>
              <a:pathLst>
                <a:path extrusionOk="0" h="454" w="18182">
                  <a:moveTo>
                    <a:pt x="226" y="1"/>
                  </a:moveTo>
                  <a:cubicBezTo>
                    <a:pt x="109" y="1"/>
                    <a:pt x="0" y="109"/>
                    <a:pt x="0" y="227"/>
                  </a:cubicBezTo>
                  <a:cubicBezTo>
                    <a:pt x="0" y="354"/>
                    <a:pt x="109" y="453"/>
                    <a:pt x="226" y="453"/>
                  </a:cubicBezTo>
                  <a:cubicBezTo>
                    <a:pt x="353" y="453"/>
                    <a:pt x="453" y="354"/>
                    <a:pt x="453" y="227"/>
                  </a:cubicBezTo>
                  <a:cubicBezTo>
                    <a:pt x="453" y="109"/>
                    <a:pt x="353" y="1"/>
                    <a:pt x="226" y="1"/>
                  </a:cubicBezTo>
                  <a:close/>
                  <a:moveTo>
                    <a:pt x="1268" y="1"/>
                  </a:moveTo>
                  <a:cubicBezTo>
                    <a:pt x="1150" y="1"/>
                    <a:pt x="1041" y="109"/>
                    <a:pt x="1041" y="227"/>
                  </a:cubicBezTo>
                  <a:cubicBezTo>
                    <a:pt x="1041" y="354"/>
                    <a:pt x="1150" y="453"/>
                    <a:pt x="1268" y="453"/>
                  </a:cubicBezTo>
                  <a:cubicBezTo>
                    <a:pt x="1395" y="453"/>
                    <a:pt x="1494" y="354"/>
                    <a:pt x="1494" y="227"/>
                  </a:cubicBezTo>
                  <a:cubicBezTo>
                    <a:pt x="1494" y="109"/>
                    <a:pt x="1395" y="1"/>
                    <a:pt x="1268" y="1"/>
                  </a:cubicBezTo>
                  <a:close/>
                  <a:moveTo>
                    <a:pt x="2309" y="1"/>
                  </a:moveTo>
                  <a:cubicBezTo>
                    <a:pt x="2191" y="1"/>
                    <a:pt x="2083" y="109"/>
                    <a:pt x="2083" y="227"/>
                  </a:cubicBezTo>
                  <a:cubicBezTo>
                    <a:pt x="2083" y="354"/>
                    <a:pt x="2191" y="453"/>
                    <a:pt x="2309" y="453"/>
                  </a:cubicBezTo>
                  <a:cubicBezTo>
                    <a:pt x="2436" y="453"/>
                    <a:pt x="2535" y="354"/>
                    <a:pt x="2535" y="227"/>
                  </a:cubicBezTo>
                  <a:cubicBezTo>
                    <a:pt x="2535" y="109"/>
                    <a:pt x="2436" y="1"/>
                    <a:pt x="2309" y="1"/>
                  </a:cubicBezTo>
                  <a:close/>
                  <a:moveTo>
                    <a:pt x="3350" y="1"/>
                  </a:moveTo>
                  <a:cubicBezTo>
                    <a:pt x="3233" y="1"/>
                    <a:pt x="3124" y="109"/>
                    <a:pt x="3124" y="227"/>
                  </a:cubicBezTo>
                  <a:cubicBezTo>
                    <a:pt x="3124" y="354"/>
                    <a:pt x="3233" y="453"/>
                    <a:pt x="3350" y="453"/>
                  </a:cubicBezTo>
                  <a:cubicBezTo>
                    <a:pt x="3477" y="453"/>
                    <a:pt x="3577" y="354"/>
                    <a:pt x="3577" y="227"/>
                  </a:cubicBezTo>
                  <a:cubicBezTo>
                    <a:pt x="3577" y="109"/>
                    <a:pt x="3477" y="1"/>
                    <a:pt x="3350" y="1"/>
                  </a:cubicBezTo>
                  <a:close/>
                  <a:moveTo>
                    <a:pt x="4392" y="1"/>
                  </a:moveTo>
                  <a:cubicBezTo>
                    <a:pt x="4274" y="1"/>
                    <a:pt x="4165" y="109"/>
                    <a:pt x="4165" y="227"/>
                  </a:cubicBezTo>
                  <a:cubicBezTo>
                    <a:pt x="4165" y="354"/>
                    <a:pt x="4274" y="453"/>
                    <a:pt x="4392" y="453"/>
                  </a:cubicBezTo>
                  <a:cubicBezTo>
                    <a:pt x="4518" y="453"/>
                    <a:pt x="4618" y="354"/>
                    <a:pt x="4618" y="227"/>
                  </a:cubicBezTo>
                  <a:cubicBezTo>
                    <a:pt x="4618" y="109"/>
                    <a:pt x="4518" y="1"/>
                    <a:pt x="4392" y="1"/>
                  </a:cubicBezTo>
                  <a:close/>
                  <a:moveTo>
                    <a:pt x="5433" y="1"/>
                  </a:moveTo>
                  <a:cubicBezTo>
                    <a:pt x="5315" y="1"/>
                    <a:pt x="5206" y="109"/>
                    <a:pt x="5206" y="227"/>
                  </a:cubicBezTo>
                  <a:cubicBezTo>
                    <a:pt x="5206" y="354"/>
                    <a:pt x="5315" y="453"/>
                    <a:pt x="5433" y="453"/>
                  </a:cubicBezTo>
                  <a:cubicBezTo>
                    <a:pt x="5560" y="453"/>
                    <a:pt x="5659" y="354"/>
                    <a:pt x="5659" y="227"/>
                  </a:cubicBezTo>
                  <a:cubicBezTo>
                    <a:pt x="5659" y="109"/>
                    <a:pt x="5560" y="1"/>
                    <a:pt x="5433" y="1"/>
                  </a:cubicBezTo>
                  <a:close/>
                  <a:moveTo>
                    <a:pt x="6492" y="1"/>
                  </a:moveTo>
                  <a:cubicBezTo>
                    <a:pt x="6365" y="1"/>
                    <a:pt x="6266" y="109"/>
                    <a:pt x="6266" y="227"/>
                  </a:cubicBezTo>
                  <a:cubicBezTo>
                    <a:pt x="6266" y="354"/>
                    <a:pt x="6365" y="453"/>
                    <a:pt x="6492" y="453"/>
                  </a:cubicBezTo>
                  <a:cubicBezTo>
                    <a:pt x="6610" y="453"/>
                    <a:pt x="6719" y="354"/>
                    <a:pt x="6719" y="227"/>
                  </a:cubicBezTo>
                  <a:cubicBezTo>
                    <a:pt x="6719" y="109"/>
                    <a:pt x="6610" y="1"/>
                    <a:pt x="6492" y="1"/>
                  </a:cubicBezTo>
                  <a:close/>
                  <a:moveTo>
                    <a:pt x="7533" y="1"/>
                  </a:moveTo>
                  <a:cubicBezTo>
                    <a:pt x="7407" y="1"/>
                    <a:pt x="7307" y="109"/>
                    <a:pt x="7307" y="227"/>
                  </a:cubicBezTo>
                  <a:cubicBezTo>
                    <a:pt x="7307" y="354"/>
                    <a:pt x="7407" y="453"/>
                    <a:pt x="7533" y="453"/>
                  </a:cubicBezTo>
                  <a:cubicBezTo>
                    <a:pt x="7651" y="453"/>
                    <a:pt x="7760" y="354"/>
                    <a:pt x="7760" y="227"/>
                  </a:cubicBezTo>
                  <a:cubicBezTo>
                    <a:pt x="7760" y="109"/>
                    <a:pt x="7651" y="1"/>
                    <a:pt x="7533" y="1"/>
                  </a:cubicBezTo>
                  <a:close/>
                  <a:moveTo>
                    <a:pt x="8575" y="1"/>
                  </a:moveTo>
                  <a:cubicBezTo>
                    <a:pt x="8448" y="1"/>
                    <a:pt x="8348" y="109"/>
                    <a:pt x="8348" y="227"/>
                  </a:cubicBezTo>
                  <a:cubicBezTo>
                    <a:pt x="8348" y="354"/>
                    <a:pt x="8448" y="453"/>
                    <a:pt x="8575" y="453"/>
                  </a:cubicBezTo>
                  <a:cubicBezTo>
                    <a:pt x="8692" y="453"/>
                    <a:pt x="8801" y="354"/>
                    <a:pt x="8801" y="227"/>
                  </a:cubicBezTo>
                  <a:cubicBezTo>
                    <a:pt x="8801" y="109"/>
                    <a:pt x="8692" y="1"/>
                    <a:pt x="8575" y="1"/>
                  </a:cubicBezTo>
                  <a:close/>
                  <a:moveTo>
                    <a:pt x="9616" y="1"/>
                  </a:moveTo>
                  <a:cubicBezTo>
                    <a:pt x="9489" y="1"/>
                    <a:pt x="9390" y="109"/>
                    <a:pt x="9390" y="227"/>
                  </a:cubicBezTo>
                  <a:cubicBezTo>
                    <a:pt x="9390" y="354"/>
                    <a:pt x="9489" y="453"/>
                    <a:pt x="9616" y="453"/>
                  </a:cubicBezTo>
                  <a:cubicBezTo>
                    <a:pt x="9734" y="453"/>
                    <a:pt x="9842" y="354"/>
                    <a:pt x="9842" y="227"/>
                  </a:cubicBezTo>
                  <a:cubicBezTo>
                    <a:pt x="9842" y="109"/>
                    <a:pt x="9734" y="1"/>
                    <a:pt x="9616" y="1"/>
                  </a:cubicBezTo>
                  <a:close/>
                  <a:moveTo>
                    <a:pt x="10657" y="1"/>
                  </a:moveTo>
                  <a:cubicBezTo>
                    <a:pt x="10530" y="1"/>
                    <a:pt x="10431" y="109"/>
                    <a:pt x="10431" y="227"/>
                  </a:cubicBezTo>
                  <a:cubicBezTo>
                    <a:pt x="10431" y="354"/>
                    <a:pt x="10530" y="453"/>
                    <a:pt x="10657" y="453"/>
                  </a:cubicBezTo>
                  <a:cubicBezTo>
                    <a:pt x="10775" y="453"/>
                    <a:pt x="10884" y="354"/>
                    <a:pt x="10884" y="227"/>
                  </a:cubicBezTo>
                  <a:cubicBezTo>
                    <a:pt x="10884" y="109"/>
                    <a:pt x="10775" y="1"/>
                    <a:pt x="10657" y="1"/>
                  </a:cubicBezTo>
                  <a:close/>
                  <a:moveTo>
                    <a:pt x="11698" y="1"/>
                  </a:moveTo>
                  <a:cubicBezTo>
                    <a:pt x="11572" y="1"/>
                    <a:pt x="11472" y="109"/>
                    <a:pt x="11472" y="227"/>
                  </a:cubicBezTo>
                  <a:cubicBezTo>
                    <a:pt x="11472" y="354"/>
                    <a:pt x="11572" y="453"/>
                    <a:pt x="11698" y="453"/>
                  </a:cubicBezTo>
                  <a:cubicBezTo>
                    <a:pt x="11816" y="453"/>
                    <a:pt x="11925" y="354"/>
                    <a:pt x="11925" y="227"/>
                  </a:cubicBezTo>
                  <a:cubicBezTo>
                    <a:pt x="11925" y="109"/>
                    <a:pt x="11816" y="1"/>
                    <a:pt x="11698" y="1"/>
                  </a:cubicBezTo>
                  <a:close/>
                  <a:moveTo>
                    <a:pt x="12749" y="1"/>
                  </a:moveTo>
                  <a:cubicBezTo>
                    <a:pt x="12622" y="1"/>
                    <a:pt x="12522" y="109"/>
                    <a:pt x="12522" y="227"/>
                  </a:cubicBezTo>
                  <a:cubicBezTo>
                    <a:pt x="12522" y="354"/>
                    <a:pt x="12622" y="453"/>
                    <a:pt x="12749" y="453"/>
                  </a:cubicBezTo>
                  <a:cubicBezTo>
                    <a:pt x="12876" y="453"/>
                    <a:pt x="12975" y="354"/>
                    <a:pt x="12975" y="227"/>
                  </a:cubicBezTo>
                  <a:cubicBezTo>
                    <a:pt x="12975" y="109"/>
                    <a:pt x="12876" y="1"/>
                    <a:pt x="12749" y="1"/>
                  </a:cubicBezTo>
                  <a:close/>
                  <a:moveTo>
                    <a:pt x="13790" y="1"/>
                  </a:moveTo>
                  <a:cubicBezTo>
                    <a:pt x="13663" y="1"/>
                    <a:pt x="13564" y="109"/>
                    <a:pt x="13564" y="227"/>
                  </a:cubicBezTo>
                  <a:cubicBezTo>
                    <a:pt x="13564" y="354"/>
                    <a:pt x="13663" y="453"/>
                    <a:pt x="13790" y="453"/>
                  </a:cubicBezTo>
                  <a:cubicBezTo>
                    <a:pt x="13917" y="453"/>
                    <a:pt x="14016" y="354"/>
                    <a:pt x="14016" y="227"/>
                  </a:cubicBezTo>
                  <a:cubicBezTo>
                    <a:pt x="14016" y="109"/>
                    <a:pt x="13917" y="1"/>
                    <a:pt x="13790" y="1"/>
                  </a:cubicBezTo>
                  <a:close/>
                  <a:moveTo>
                    <a:pt x="14831" y="1"/>
                  </a:moveTo>
                  <a:cubicBezTo>
                    <a:pt x="14705" y="1"/>
                    <a:pt x="14605" y="109"/>
                    <a:pt x="14605" y="227"/>
                  </a:cubicBezTo>
                  <a:cubicBezTo>
                    <a:pt x="14605" y="354"/>
                    <a:pt x="14705" y="453"/>
                    <a:pt x="14831" y="453"/>
                  </a:cubicBezTo>
                  <a:cubicBezTo>
                    <a:pt x="14958" y="453"/>
                    <a:pt x="15058" y="354"/>
                    <a:pt x="15058" y="227"/>
                  </a:cubicBezTo>
                  <a:cubicBezTo>
                    <a:pt x="15058" y="109"/>
                    <a:pt x="14958" y="1"/>
                    <a:pt x="14831" y="1"/>
                  </a:cubicBezTo>
                  <a:close/>
                  <a:moveTo>
                    <a:pt x="15873" y="1"/>
                  </a:moveTo>
                  <a:cubicBezTo>
                    <a:pt x="15746" y="1"/>
                    <a:pt x="15646" y="109"/>
                    <a:pt x="15646" y="227"/>
                  </a:cubicBezTo>
                  <a:cubicBezTo>
                    <a:pt x="15646" y="354"/>
                    <a:pt x="15746" y="453"/>
                    <a:pt x="15873" y="453"/>
                  </a:cubicBezTo>
                  <a:cubicBezTo>
                    <a:pt x="15990" y="453"/>
                    <a:pt x="16099" y="354"/>
                    <a:pt x="16099" y="227"/>
                  </a:cubicBezTo>
                  <a:cubicBezTo>
                    <a:pt x="16099" y="109"/>
                    <a:pt x="15990" y="1"/>
                    <a:pt x="15873" y="1"/>
                  </a:cubicBezTo>
                  <a:close/>
                  <a:moveTo>
                    <a:pt x="16914" y="1"/>
                  </a:moveTo>
                  <a:cubicBezTo>
                    <a:pt x="16787" y="1"/>
                    <a:pt x="16688" y="109"/>
                    <a:pt x="16688" y="227"/>
                  </a:cubicBezTo>
                  <a:cubicBezTo>
                    <a:pt x="16688" y="354"/>
                    <a:pt x="16787" y="453"/>
                    <a:pt x="16914" y="453"/>
                  </a:cubicBezTo>
                  <a:cubicBezTo>
                    <a:pt x="17041" y="453"/>
                    <a:pt x="17140" y="354"/>
                    <a:pt x="17140" y="227"/>
                  </a:cubicBezTo>
                  <a:cubicBezTo>
                    <a:pt x="17140" y="109"/>
                    <a:pt x="17041" y="1"/>
                    <a:pt x="16914" y="1"/>
                  </a:cubicBezTo>
                  <a:close/>
                  <a:moveTo>
                    <a:pt x="17955" y="1"/>
                  </a:moveTo>
                  <a:cubicBezTo>
                    <a:pt x="17828" y="1"/>
                    <a:pt x="17729" y="109"/>
                    <a:pt x="17729" y="227"/>
                  </a:cubicBezTo>
                  <a:cubicBezTo>
                    <a:pt x="17729" y="354"/>
                    <a:pt x="17828" y="453"/>
                    <a:pt x="17955" y="453"/>
                  </a:cubicBezTo>
                  <a:cubicBezTo>
                    <a:pt x="18082" y="453"/>
                    <a:pt x="18181" y="354"/>
                    <a:pt x="18181" y="227"/>
                  </a:cubicBezTo>
                  <a:cubicBezTo>
                    <a:pt x="18181" y="109"/>
                    <a:pt x="18082" y="1"/>
                    <a:pt x="179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 rot="10800000">
              <a:off x="7269286" y="640384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3" name="Google Shape;123;p2"/>
            <p:cNvGrpSpPr/>
            <p:nvPr/>
          </p:nvGrpSpPr>
          <p:grpSpPr>
            <a:xfrm>
              <a:off x="1042978" y="164084"/>
              <a:ext cx="438868" cy="750820"/>
              <a:chOff x="1181125" y="4400608"/>
              <a:chExt cx="152825" cy="261455"/>
            </a:xfrm>
          </p:grpSpPr>
          <p:sp>
            <p:nvSpPr>
              <p:cNvPr id="124" name="Google Shape;124;p2"/>
              <p:cNvSpPr/>
              <p:nvPr/>
            </p:nvSpPr>
            <p:spPr>
              <a:xfrm>
                <a:off x="1194475" y="4400608"/>
                <a:ext cx="123175" cy="125450"/>
              </a:xfrm>
              <a:custGeom>
                <a:rect b="b" l="l" r="r" t="t"/>
                <a:pathLst>
                  <a:path extrusionOk="0" h="5018" w="4927">
                    <a:moveTo>
                      <a:pt x="2455" y="1"/>
                    </a:moveTo>
                    <a:cubicBezTo>
                      <a:pt x="1096" y="1"/>
                      <a:pt x="1" y="1097"/>
                      <a:pt x="1" y="2455"/>
                    </a:cubicBezTo>
                    <a:lnTo>
                      <a:pt x="1" y="3487"/>
                    </a:lnTo>
                    <a:cubicBezTo>
                      <a:pt x="1" y="3559"/>
                      <a:pt x="55" y="3605"/>
                      <a:pt x="110" y="3605"/>
                    </a:cubicBezTo>
                    <a:lnTo>
                      <a:pt x="752" y="3605"/>
                    </a:lnTo>
                    <a:cubicBezTo>
                      <a:pt x="825" y="3605"/>
                      <a:pt x="870" y="3541"/>
                      <a:pt x="870" y="3487"/>
                    </a:cubicBezTo>
                    <a:lnTo>
                      <a:pt x="870" y="2455"/>
                    </a:lnTo>
                    <a:cubicBezTo>
                      <a:pt x="870" y="1576"/>
                      <a:pt x="1585" y="861"/>
                      <a:pt x="2464" y="861"/>
                    </a:cubicBezTo>
                    <a:cubicBezTo>
                      <a:pt x="3351" y="861"/>
                      <a:pt x="4066" y="1576"/>
                      <a:pt x="4066" y="2455"/>
                    </a:cubicBezTo>
                    <a:lnTo>
                      <a:pt x="4066" y="4899"/>
                    </a:lnTo>
                    <a:cubicBezTo>
                      <a:pt x="4066" y="4972"/>
                      <a:pt x="4121" y="5017"/>
                      <a:pt x="4175" y="5017"/>
                    </a:cubicBezTo>
                    <a:lnTo>
                      <a:pt x="4818" y="5017"/>
                    </a:lnTo>
                    <a:cubicBezTo>
                      <a:pt x="4881" y="5017"/>
                      <a:pt x="4927" y="4963"/>
                      <a:pt x="4908" y="4899"/>
                    </a:cubicBezTo>
                    <a:lnTo>
                      <a:pt x="4908" y="2455"/>
                    </a:lnTo>
                    <a:cubicBezTo>
                      <a:pt x="4908" y="1930"/>
                      <a:pt x="4736" y="1413"/>
                      <a:pt x="4410" y="988"/>
                    </a:cubicBezTo>
                    <a:cubicBezTo>
                      <a:pt x="4388" y="960"/>
                      <a:pt x="4355" y="945"/>
                      <a:pt x="4322" y="945"/>
                    </a:cubicBezTo>
                    <a:cubicBezTo>
                      <a:pt x="4302" y="945"/>
                      <a:pt x="4283" y="951"/>
                      <a:pt x="4266" y="961"/>
                    </a:cubicBezTo>
                    <a:cubicBezTo>
                      <a:pt x="4220" y="997"/>
                      <a:pt x="4211" y="1069"/>
                      <a:pt x="4247" y="1115"/>
                    </a:cubicBezTo>
                    <a:cubicBezTo>
                      <a:pt x="4537" y="1504"/>
                      <a:pt x="4700" y="1975"/>
                      <a:pt x="4700" y="2455"/>
                    </a:cubicBezTo>
                    <a:lnTo>
                      <a:pt x="4700" y="4800"/>
                    </a:lnTo>
                    <a:lnTo>
                      <a:pt x="4266" y="4800"/>
                    </a:lnTo>
                    <a:lnTo>
                      <a:pt x="4266" y="2455"/>
                    </a:lnTo>
                    <a:cubicBezTo>
                      <a:pt x="4266" y="1459"/>
                      <a:pt x="3451" y="644"/>
                      <a:pt x="2455" y="644"/>
                    </a:cubicBezTo>
                    <a:cubicBezTo>
                      <a:pt x="1459" y="644"/>
                      <a:pt x="644" y="1459"/>
                      <a:pt x="644" y="2455"/>
                    </a:cubicBezTo>
                    <a:lnTo>
                      <a:pt x="644" y="3378"/>
                    </a:lnTo>
                    <a:lnTo>
                      <a:pt x="209" y="3378"/>
                    </a:lnTo>
                    <a:lnTo>
                      <a:pt x="209" y="2455"/>
                    </a:lnTo>
                    <a:cubicBezTo>
                      <a:pt x="209" y="1223"/>
                      <a:pt x="1223" y="218"/>
                      <a:pt x="2455" y="218"/>
                    </a:cubicBezTo>
                    <a:cubicBezTo>
                      <a:pt x="2699" y="218"/>
                      <a:pt x="2944" y="254"/>
                      <a:pt x="3170" y="327"/>
                    </a:cubicBezTo>
                    <a:cubicBezTo>
                      <a:pt x="3183" y="333"/>
                      <a:pt x="3195" y="336"/>
                      <a:pt x="3208" y="336"/>
                    </a:cubicBezTo>
                    <a:cubicBezTo>
                      <a:pt x="3248" y="336"/>
                      <a:pt x="3285" y="305"/>
                      <a:pt x="3306" y="264"/>
                    </a:cubicBezTo>
                    <a:cubicBezTo>
                      <a:pt x="3324" y="209"/>
                      <a:pt x="3288" y="146"/>
                      <a:pt x="3233" y="128"/>
                    </a:cubicBezTo>
                    <a:cubicBezTo>
                      <a:pt x="2989" y="46"/>
                      <a:pt x="2726" y="1"/>
                      <a:pt x="24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1285025" y="4410158"/>
                <a:ext cx="9075" cy="7475"/>
              </a:xfrm>
              <a:custGeom>
                <a:rect b="b" l="l" r="r" t="t"/>
                <a:pathLst>
                  <a:path extrusionOk="0" h="299" w="363">
                    <a:moveTo>
                      <a:pt x="132" y="1"/>
                    </a:moveTo>
                    <a:cubicBezTo>
                      <a:pt x="94" y="1"/>
                      <a:pt x="55" y="23"/>
                      <a:pt x="37" y="54"/>
                    </a:cubicBezTo>
                    <a:cubicBezTo>
                      <a:pt x="1" y="99"/>
                      <a:pt x="19" y="162"/>
                      <a:pt x="64" y="198"/>
                    </a:cubicBezTo>
                    <a:cubicBezTo>
                      <a:pt x="100" y="217"/>
                      <a:pt x="146" y="253"/>
                      <a:pt x="182" y="280"/>
                    </a:cubicBezTo>
                    <a:cubicBezTo>
                      <a:pt x="200" y="289"/>
                      <a:pt x="227" y="298"/>
                      <a:pt x="245" y="298"/>
                    </a:cubicBezTo>
                    <a:cubicBezTo>
                      <a:pt x="281" y="298"/>
                      <a:pt x="318" y="280"/>
                      <a:pt x="327" y="253"/>
                    </a:cubicBezTo>
                    <a:cubicBezTo>
                      <a:pt x="363" y="208"/>
                      <a:pt x="354" y="135"/>
                      <a:pt x="309" y="108"/>
                    </a:cubicBezTo>
                    <a:cubicBezTo>
                      <a:pt x="263" y="72"/>
                      <a:pt x="227" y="35"/>
                      <a:pt x="182" y="17"/>
                    </a:cubicBezTo>
                    <a:cubicBezTo>
                      <a:pt x="167" y="6"/>
                      <a:pt x="150" y="1"/>
                      <a:pt x="1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1207400" y="4576463"/>
                <a:ext cx="99375" cy="30575"/>
              </a:xfrm>
              <a:custGeom>
                <a:rect b="b" l="l" r="r" t="t"/>
                <a:pathLst>
                  <a:path extrusionOk="0" h="1223" w="3975">
                    <a:moveTo>
                      <a:pt x="616" y="1"/>
                    </a:moveTo>
                    <a:cubicBezTo>
                      <a:pt x="272" y="1"/>
                      <a:pt x="0" y="272"/>
                      <a:pt x="0" y="607"/>
                    </a:cubicBezTo>
                    <a:cubicBezTo>
                      <a:pt x="0" y="951"/>
                      <a:pt x="272" y="1223"/>
                      <a:pt x="616" y="1223"/>
                    </a:cubicBezTo>
                    <a:lnTo>
                      <a:pt x="3368" y="1223"/>
                    </a:lnTo>
                    <a:cubicBezTo>
                      <a:pt x="3703" y="1223"/>
                      <a:pt x="3975" y="933"/>
                      <a:pt x="3975" y="607"/>
                    </a:cubicBezTo>
                    <a:cubicBezTo>
                      <a:pt x="3975" y="272"/>
                      <a:pt x="3703" y="1"/>
                      <a:pt x="33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1223675" y="4586863"/>
                <a:ext cx="9550" cy="9550"/>
              </a:xfrm>
              <a:custGeom>
                <a:rect b="b" l="l" r="r" t="t"/>
                <a:pathLst>
                  <a:path extrusionOk="0" h="382" w="382">
                    <a:moveTo>
                      <a:pt x="205" y="0"/>
                    </a:moveTo>
                    <a:cubicBezTo>
                      <a:pt x="200" y="0"/>
                      <a:pt x="196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1" y="381"/>
                      <a:pt x="381" y="309"/>
                      <a:pt x="381" y="191"/>
                    </a:cubicBezTo>
                    <a:cubicBezTo>
                      <a:pt x="381" y="88"/>
                      <a:pt x="299" y="0"/>
                      <a:pt x="2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1242925" y="4586863"/>
                <a:ext cx="9525" cy="9550"/>
              </a:xfrm>
              <a:custGeom>
                <a:rect b="b" l="l" r="r" t="t"/>
                <a:pathLst>
                  <a:path extrusionOk="0" h="382" w="381">
                    <a:moveTo>
                      <a:pt x="204" y="0"/>
                    </a:moveTo>
                    <a:cubicBezTo>
                      <a:pt x="200" y="0"/>
                      <a:pt x="195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0" y="381"/>
                      <a:pt x="381" y="309"/>
                      <a:pt x="381" y="191"/>
                    </a:cubicBezTo>
                    <a:cubicBezTo>
                      <a:pt x="381" y="88"/>
                      <a:pt x="298" y="0"/>
                      <a:pt x="2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1262175" y="4586863"/>
                <a:ext cx="9525" cy="9550"/>
              </a:xfrm>
              <a:custGeom>
                <a:rect b="b" l="l" r="r" t="t"/>
                <a:pathLst>
                  <a:path extrusionOk="0" h="382" w="381">
                    <a:moveTo>
                      <a:pt x="204" y="0"/>
                    </a:moveTo>
                    <a:cubicBezTo>
                      <a:pt x="200" y="0"/>
                      <a:pt x="195" y="1"/>
                      <a:pt x="190" y="1"/>
                    </a:cubicBezTo>
                    <a:cubicBezTo>
                      <a:pt x="91" y="1"/>
                      <a:pt x="0" y="83"/>
                      <a:pt x="0" y="191"/>
                    </a:cubicBezTo>
                    <a:cubicBezTo>
                      <a:pt x="0" y="291"/>
                      <a:pt x="73" y="381"/>
                      <a:pt x="190" y="381"/>
                    </a:cubicBezTo>
                    <a:cubicBezTo>
                      <a:pt x="290" y="381"/>
                      <a:pt x="380" y="309"/>
                      <a:pt x="380" y="191"/>
                    </a:cubicBezTo>
                    <a:cubicBezTo>
                      <a:pt x="380" y="88"/>
                      <a:pt x="298" y="0"/>
                      <a:pt x="2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1281400" y="4586863"/>
                <a:ext cx="9550" cy="9550"/>
              </a:xfrm>
              <a:custGeom>
                <a:rect b="b" l="l" r="r" t="t"/>
                <a:pathLst>
                  <a:path extrusionOk="0" h="382" w="382">
                    <a:moveTo>
                      <a:pt x="205" y="0"/>
                    </a:moveTo>
                    <a:cubicBezTo>
                      <a:pt x="200" y="0"/>
                      <a:pt x="196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1" y="381"/>
                      <a:pt x="381" y="309"/>
                      <a:pt x="381" y="191"/>
                    </a:cubicBezTo>
                    <a:cubicBezTo>
                      <a:pt x="381" y="88"/>
                      <a:pt x="299" y="0"/>
                      <a:pt x="2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1181125" y="4520563"/>
                <a:ext cx="152825" cy="141500"/>
              </a:xfrm>
              <a:custGeom>
                <a:rect b="b" l="l" r="r" t="t"/>
                <a:pathLst>
                  <a:path extrusionOk="0" h="5660" w="6113">
                    <a:moveTo>
                      <a:pt x="118" y="0"/>
                    </a:moveTo>
                    <a:cubicBezTo>
                      <a:pt x="46" y="0"/>
                      <a:pt x="1" y="64"/>
                      <a:pt x="1" y="118"/>
                    </a:cubicBezTo>
                    <a:lnTo>
                      <a:pt x="1" y="5089"/>
                    </a:lnTo>
                    <a:cubicBezTo>
                      <a:pt x="1" y="5406"/>
                      <a:pt x="263" y="5659"/>
                      <a:pt x="580" y="5659"/>
                    </a:cubicBezTo>
                    <a:lnTo>
                      <a:pt x="5515" y="5659"/>
                    </a:lnTo>
                    <a:cubicBezTo>
                      <a:pt x="5832" y="5659"/>
                      <a:pt x="6094" y="5406"/>
                      <a:pt x="6103" y="5071"/>
                    </a:cubicBezTo>
                    <a:lnTo>
                      <a:pt x="6103" y="2381"/>
                    </a:lnTo>
                    <a:cubicBezTo>
                      <a:pt x="6103" y="2309"/>
                      <a:pt x="6058" y="2264"/>
                      <a:pt x="5986" y="2264"/>
                    </a:cubicBezTo>
                    <a:cubicBezTo>
                      <a:pt x="5922" y="2264"/>
                      <a:pt x="5877" y="2327"/>
                      <a:pt x="5877" y="2381"/>
                    </a:cubicBezTo>
                    <a:lnTo>
                      <a:pt x="5877" y="5071"/>
                    </a:lnTo>
                    <a:cubicBezTo>
                      <a:pt x="5877" y="5270"/>
                      <a:pt x="5714" y="5433"/>
                      <a:pt x="5515" y="5433"/>
                    </a:cubicBezTo>
                    <a:lnTo>
                      <a:pt x="580" y="5433"/>
                    </a:lnTo>
                    <a:cubicBezTo>
                      <a:pt x="381" y="5433"/>
                      <a:pt x="218" y="5279"/>
                      <a:pt x="218" y="5071"/>
                    </a:cubicBezTo>
                    <a:lnTo>
                      <a:pt x="218" y="217"/>
                    </a:lnTo>
                    <a:lnTo>
                      <a:pt x="5886" y="217"/>
                    </a:lnTo>
                    <a:lnTo>
                      <a:pt x="5886" y="616"/>
                    </a:lnTo>
                    <a:cubicBezTo>
                      <a:pt x="5886" y="679"/>
                      <a:pt x="5931" y="725"/>
                      <a:pt x="6004" y="725"/>
                    </a:cubicBezTo>
                    <a:cubicBezTo>
                      <a:pt x="6067" y="725"/>
                      <a:pt x="6112" y="670"/>
                      <a:pt x="6112" y="616"/>
                    </a:cubicBezTo>
                    <a:lnTo>
                      <a:pt x="6112" y="118"/>
                    </a:lnTo>
                    <a:cubicBezTo>
                      <a:pt x="6112" y="45"/>
                      <a:pt x="6058" y="0"/>
                      <a:pt x="60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1328050" y="4557913"/>
                <a:ext cx="5675" cy="9975"/>
              </a:xfrm>
              <a:custGeom>
                <a:rect b="b" l="l" r="r" t="t"/>
                <a:pathLst>
                  <a:path extrusionOk="0" h="399" w="227">
                    <a:moveTo>
                      <a:pt x="109" y="0"/>
                    </a:moveTo>
                    <a:cubicBezTo>
                      <a:pt x="45" y="0"/>
                      <a:pt x="0" y="64"/>
                      <a:pt x="0" y="118"/>
                    </a:cubicBezTo>
                    <a:lnTo>
                      <a:pt x="0" y="290"/>
                    </a:lnTo>
                    <a:cubicBezTo>
                      <a:pt x="0" y="353"/>
                      <a:pt x="54" y="399"/>
                      <a:pt x="109" y="399"/>
                    </a:cubicBezTo>
                    <a:cubicBezTo>
                      <a:pt x="172" y="399"/>
                      <a:pt x="217" y="344"/>
                      <a:pt x="226" y="290"/>
                    </a:cubicBezTo>
                    <a:lnTo>
                      <a:pt x="226" y="118"/>
                    </a:lnTo>
                    <a:cubicBezTo>
                      <a:pt x="226" y="45"/>
                      <a:pt x="181" y="0"/>
                      <a:pt x="1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3" name="Google Shape;133;p2"/>
          <p:cNvSpPr txBox="1"/>
          <p:nvPr>
            <p:ph type="ctrTitle"/>
          </p:nvPr>
        </p:nvSpPr>
        <p:spPr>
          <a:xfrm>
            <a:off x="1788750" y="1125150"/>
            <a:ext cx="5566500" cy="245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34" name="Google Shape;134;p2"/>
          <p:cNvSpPr txBox="1"/>
          <p:nvPr>
            <p:ph idx="1" type="subTitle"/>
          </p:nvPr>
        </p:nvSpPr>
        <p:spPr>
          <a:xfrm>
            <a:off x="1788750" y="3589950"/>
            <a:ext cx="5566500" cy="4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3"/>
          <p:cNvGrpSpPr/>
          <p:nvPr/>
        </p:nvGrpSpPr>
        <p:grpSpPr>
          <a:xfrm>
            <a:off x="75448" y="-352263"/>
            <a:ext cx="9126479" cy="6707864"/>
            <a:chOff x="75448" y="-352263"/>
            <a:chExt cx="9126479" cy="6707864"/>
          </a:xfrm>
        </p:grpSpPr>
        <p:grpSp>
          <p:nvGrpSpPr>
            <p:cNvPr id="137" name="Google Shape;137;p3"/>
            <p:cNvGrpSpPr/>
            <p:nvPr/>
          </p:nvGrpSpPr>
          <p:grpSpPr>
            <a:xfrm rot="5400000">
              <a:off x="8118777" y="4680639"/>
              <a:ext cx="1456813" cy="32594"/>
              <a:chOff x="4101875" y="2224575"/>
              <a:chExt cx="507300" cy="11350"/>
            </a:xfrm>
          </p:grpSpPr>
          <p:sp>
            <p:nvSpPr>
              <p:cNvPr id="138" name="Google Shape;138;p3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1" name="Google Shape;141;p3"/>
            <p:cNvSpPr/>
            <p:nvPr/>
          </p:nvSpPr>
          <p:spPr>
            <a:xfrm rot="5400000">
              <a:off x="8335356" y="-671417"/>
              <a:ext cx="547418" cy="1185725"/>
            </a:xfrm>
            <a:custGeom>
              <a:rect b="b" l="l" r="r" t="t"/>
              <a:pathLst>
                <a:path extrusionOk="0" h="16516" w="7625">
                  <a:moveTo>
                    <a:pt x="227" y="0"/>
                  </a:moveTo>
                  <a:cubicBezTo>
                    <a:pt x="109" y="0"/>
                    <a:pt x="1" y="100"/>
                    <a:pt x="1" y="227"/>
                  </a:cubicBezTo>
                  <a:cubicBezTo>
                    <a:pt x="1" y="353"/>
                    <a:pt x="109" y="453"/>
                    <a:pt x="227" y="453"/>
                  </a:cubicBezTo>
                  <a:cubicBezTo>
                    <a:pt x="354" y="453"/>
                    <a:pt x="454" y="353"/>
                    <a:pt x="454" y="227"/>
                  </a:cubicBezTo>
                  <a:cubicBezTo>
                    <a:pt x="454" y="100"/>
                    <a:pt x="354" y="0"/>
                    <a:pt x="227" y="0"/>
                  </a:cubicBezTo>
                  <a:close/>
                  <a:moveTo>
                    <a:pt x="227" y="1023"/>
                  </a:moveTo>
                  <a:cubicBezTo>
                    <a:pt x="109" y="1023"/>
                    <a:pt x="1" y="1123"/>
                    <a:pt x="1" y="1250"/>
                  </a:cubicBezTo>
                  <a:cubicBezTo>
                    <a:pt x="1" y="1367"/>
                    <a:pt x="109" y="1476"/>
                    <a:pt x="227" y="1476"/>
                  </a:cubicBezTo>
                  <a:cubicBezTo>
                    <a:pt x="354" y="1476"/>
                    <a:pt x="454" y="1367"/>
                    <a:pt x="454" y="1250"/>
                  </a:cubicBezTo>
                  <a:cubicBezTo>
                    <a:pt x="454" y="1123"/>
                    <a:pt x="354" y="1023"/>
                    <a:pt x="227" y="1023"/>
                  </a:cubicBezTo>
                  <a:close/>
                  <a:moveTo>
                    <a:pt x="227" y="2037"/>
                  </a:moveTo>
                  <a:cubicBezTo>
                    <a:pt x="109" y="2037"/>
                    <a:pt x="1" y="2137"/>
                    <a:pt x="1" y="2264"/>
                  </a:cubicBezTo>
                  <a:cubicBezTo>
                    <a:pt x="1" y="2391"/>
                    <a:pt x="109" y="2490"/>
                    <a:pt x="227" y="2490"/>
                  </a:cubicBezTo>
                  <a:cubicBezTo>
                    <a:pt x="354" y="2490"/>
                    <a:pt x="454" y="2391"/>
                    <a:pt x="454" y="2264"/>
                  </a:cubicBezTo>
                  <a:cubicBezTo>
                    <a:pt x="454" y="2137"/>
                    <a:pt x="354" y="2037"/>
                    <a:pt x="227" y="2037"/>
                  </a:cubicBezTo>
                  <a:close/>
                  <a:moveTo>
                    <a:pt x="227" y="3061"/>
                  </a:moveTo>
                  <a:cubicBezTo>
                    <a:pt x="109" y="3061"/>
                    <a:pt x="1" y="3160"/>
                    <a:pt x="1" y="3287"/>
                  </a:cubicBezTo>
                  <a:cubicBezTo>
                    <a:pt x="1" y="3405"/>
                    <a:pt x="109" y="3513"/>
                    <a:pt x="227" y="3513"/>
                  </a:cubicBezTo>
                  <a:cubicBezTo>
                    <a:pt x="354" y="3513"/>
                    <a:pt x="454" y="3405"/>
                    <a:pt x="454" y="3287"/>
                  </a:cubicBezTo>
                  <a:cubicBezTo>
                    <a:pt x="454" y="3160"/>
                    <a:pt x="354" y="3061"/>
                    <a:pt x="227" y="3061"/>
                  </a:cubicBezTo>
                  <a:close/>
                  <a:moveTo>
                    <a:pt x="227" y="4075"/>
                  </a:moveTo>
                  <a:cubicBezTo>
                    <a:pt x="109" y="4075"/>
                    <a:pt x="1" y="4174"/>
                    <a:pt x="1" y="4301"/>
                  </a:cubicBezTo>
                  <a:cubicBezTo>
                    <a:pt x="1" y="4428"/>
                    <a:pt x="109" y="4527"/>
                    <a:pt x="227" y="4527"/>
                  </a:cubicBezTo>
                  <a:cubicBezTo>
                    <a:pt x="354" y="4527"/>
                    <a:pt x="454" y="4428"/>
                    <a:pt x="454" y="4301"/>
                  </a:cubicBezTo>
                  <a:cubicBezTo>
                    <a:pt x="454" y="4174"/>
                    <a:pt x="354" y="4075"/>
                    <a:pt x="227" y="4075"/>
                  </a:cubicBezTo>
                  <a:close/>
                  <a:moveTo>
                    <a:pt x="227" y="5098"/>
                  </a:moveTo>
                  <a:cubicBezTo>
                    <a:pt x="109" y="5098"/>
                    <a:pt x="1" y="5197"/>
                    <a:pt x="1" y="5324"/>
                  </a:cubicBezTo>
                  <a:cubicBezTo>
                    <a:pt x="1" y="5442"/>
                    <a:pt x="109" y="5551"/>
                    <a:pt x="227" y="5551"/>
                  </a:cubicBezTo>
                  <a:cubicBezTo>
                    <a:pt x="354" y="5551"/>
                    <a:pt x="454" y="5442"/>
                    <a:pt x="454" y="5324"/>
                  </a:cubicBezTo>
                  <a:cubicBezTo>
                    <a:pt x="454" y="5197"/>
                    <a:pt x="354" y="5098"/>
                    <a:pt x="227" y="5098"/>
                  </a:cubicBezTo>
                  <a:close/>
                  <a:moveTo>
                    <a:pt x="227" y="6112"/>
                  </a:moveTo>
                  <a:cubicBezTo>
                    <a:pt x="109" y="6112"/>
                    <a:pt x="1" y="6212"/>
                    <a:pt x="1" y="6338"/>
                  </a:cubicBezTo>
                  <a:cubicBezTo>
                    <a:pt x="1" y="6465"/>
                    <a:pt x="109" y="6565"/>
                    <a:pt x="227" y="6565"/>
                  </a:cubicBezTo>
                  <a:cubicBezTo>
                    <a:pt x="354" y="6565"/>
                    <a:pt x="454" y="6465"/>
                    <a:pt x="454" y="6338"/>
                  </a:cubicBezTo>
                  <a:cubicBezTo>
                    <a:pt x="454" y="6212"/>
                    <a:pt x="354" y="6112"/>
                    <a:pt x="227" y="6112"/>
                  </a:cubicBezTo>
                  <a:close/>
                  <a:moveTo>
                    <a:pt x="227" y="7135"/>
                  </a:moveTo>
                  <a:cubicBezTo>
                    <a:pt x="109" y="7135"/>
                    <a:pt x="1" y="7235"/>
                    <a:pt x="1" y="7362"/>
                  </a:cubicBezTo>
                  <a:cubicBezTo>
                    <a:pt x="1" y="7479"/>
                    <a:pt x="109" y="7588"/>
                    <a:pt x="227" y="7588"/>
                  </a:cubicBezTo>
                  <a:cubicBezTo>
                    <a:pt x="354" y="7588"/>
                    <a:pt x="454" y="7479"/>
                    <a:pt x="454" y="7362"/>
                  </a:cubicBezTo>
                  <a:cubicBezTo>
                    <a:pt x="454" y="7235"/>
                    <a:pt x="354" y="7135"/>
                    <a:pt x="227" y="7135"/>
                  </a:cubicBezTo>
                  <a:close/>
                  <a:moveTo>
                    <a:pt x="227" y="8149"/>
                  </a:moveTo>
                  <a:cubicBezTo>
                    <a:pt x="109" y="8149"/>
                    <a:pt x="1" y="8249"/>
                    <a:pt x="1" y="8376"/>
                  </a:cubicBezTo>
                  <a:cubicBezTo>
                    <a:pt x="1" y="8502"/>
                    <a:pt x="109" y="8602"/>
                    <a:pt x="227" y="8602"/>
                  </a:cubicBezTo>
                  <a:cubicBezTo>
                    <a:pt x="354" y="8602"/>
                    <a:pt x="454" y="8502"/>
                    <a:pt x="454" y="8376"/>
                  </a:cubicBezTo>
                  <a:cubicBezTo>
                    <a:pt x="454" y="8249"/>
                    <a:pt x="354" y="8149"/>
                    <a:pt x="227" y="8149"/>
                  </a:cubicBezTo>
                  <a:close/>
                  <a:moveTo>
                    <a:pt x="227" y="9172"/>
                  </a:moveTo>
                  <a:cubicBezTo>
                    <a:pt x="109" y="9172"/>
                    <a:pt x="1" y="9272"/>
                    <a:pt x="1" y="9399"/>
                  </a:cubicBezTo>
                  <a:cubicBezTo>
                    <a:pt x="1" y="9516"/>
                    <a:pt x="109" y="9625"/>
                    <a:pt x="227" y="9625"/>
                  </a:cubicBezTo>
                  <a:cubicBezTo>
                    <a:pt x="354" y="9625"/>
                    <a:pt x="454" y="9516"/>
                    <a:pt x="454" y="9399"/>
                  </a:cubicBezTo>
                  <a:cubicBezTo>
                    <a:pt x="454" y="9272"/>
                    <a:pt x="354" y="9172"/>
                    <a:pt x="227" y="9172"/>
                  </a:cubicBezTo>
                  <a:close/>
                  <a:moveTo>
                    <a:pt x="227" y="10186"/>
                  </a:moveTo>
                  <a:cubicBezTo>
                    <a:pt x="109" y="10186"/>
                    <a:pt x="1" y="10286"/>
                    <a:pt x="1" y="10413"/>
                  </a:cubicBezTo>
                  <a:cubicBezTo>
                    <a:pt x="1" y="10540"/>
                    <a:pt x="109" y="10639"/>
                    <a:pt x="227" y="10639"/>
                  </a:cubicBezTo>
                  <a:cubicBezTo>
                    <a:pt x="354" y="10639"/>
                    <a:pt x="454" y="10540"/>
                    <a:pt x="454" y="10413"/>
                  </a:cubicBezTo>
                  <a:cubicBezTo>
                    <a:pt x="454" y="10286"/>
                    <a:pt x="354" y="10186"/>
                    <a:pt x="227" y="10186"/>
                  </a:cubicBezTo>
                  <a:close/>
                  <a:moveTo>
                    <a:pt x="227" y="11210"/>
                  </a:moveTo>
                  <a:cubicBezTo>
                    <a:pt x="109" y="11210"/>
                    <a:pt x="1" y="11309"/>
                    <a:pt x="1" y="11436"/>
                  </a:cubicBezTo>
                  <a:cubicBezTo>
                    <a:pt x="1" y="11554"/>
                    <a:pt x="109" y="11662"/>
                    <a:pt x="227" y="11662"/>
                  </a:cubicBezTo>
                  <a:cubicBezTo>
                    <a:pt x="354" y="11662"/>
                    <a:pt x="454" y="11554"/>
                    <a:pt x="454" y="11436"/>
                  </a:cubicBezTo>
                  <a:cubicBezTo>
                    <a:pt x="454" y="11309"/>
                    <a:pt x="354" y="11210"/>
                    <a:pt x="227" y="11210"/>
                  </a:cubicBezTo>
                  <a:close/>
                  <a:moveTo>
                    <a:pt x="245" y="12223"/>
                  </a:moveTo>
                  <a:cubicBezTo>
                    <a:pt x="239" y="12223"/>
                    <a:pt x="233" y="12223"/>
                    <a:pt x="227" y="12224"/>
                  </a:cubicBezTo>
                  <a:cubicBezTo>
                    <a:pt x="109" y="12233"/>
                    <a:pt x="19" y="12351"/>
                    <a:pt x="28" y="12477"/>
                  </a:cubicBezTo>
                  <a:cubicBezTo>
                    <a:pt x="37" y="12586"/>
                    <a:pt x="137" y="12676"/>
                    <a:pt x="254" y="12676"/>
                  </a:cubicBezTo>
                  <a:lnTo>
                    <a:pt x="272" y="12676"/>
                  </a:lnTo>
                  <a:cubicBezTo>
                    <a:pt x="399" y="12667"/>
                    <a:pt x="490" y="12550"/>
                    <a:pt x="481" y="12432"/>
                  </a:cubicBezTo>
                  <a:cubicBezTo>
                    <a:pt x="463" y="12311"/>
                    <a:pt x="364" y="12223"/>
                    <a:pt x="245" y="12223"/>
                  </a:cubicBezTo>
                  <a:close/>
                  <a:moveTo>
                    <a:pt x="474" y="13215"/>
                  </a:moveTo>
                  <a:cubicBezTo>
                    <a:pt x="449" y="13215"/>
                    <a:pt x="424" y="13219"/>
                    <a:pt x="399" y="13229"/>
                  </a:cubicBezTo>
                  <a:cubicBezTo>
                    <a:pt x="291" y="13265"/>
                    <a:pt x="218" y="13401"/>
                    <a:pt x="263" y="13519"/>
                  </a:cubicBezTo>
                  <a:cubicBezTo>
                    <a:pt x="300" y="13609"/>
                    <a:pt x="390" y="13663"/>
                    <a:pt x="472" y="13663"/>
                  </a:cubicBezTo>
                  <a:cubicBezTo>
                    <a:pt x="499" y="13663"/>
                    <a:pt x="526" y="13663"/>
                    <a:pt x="544" y="13654"/>
                  </a:cubicBezTo>
                  <a:cubicBezTo>
                    <a:pt x="662" y="13618"/>
                    <a:pt x="725" y="13482"/>
                    <a:pt x="680" y="13365"/>
                  </a:cubicBezTo>
                  <a:cubicBezTo>
                    <a:pt x="658" y="13278"/>
                    <a:pt x="569" y="13215"/>
                    <a:pt x="474" y="13215"/>
                  </a:cubicBezTo>
                  <a:close/>
                  <a:moveTo>
                    <a:pt x="929" y="14123"/>
                  </a:moveTo>
                  <a:cubicBezTo>
                    <a:pt x="885" y="14123"/>
                    <a:pt x="843" y="14135"/>
                    <a:pt x="807" y="14161"/>
                  </a:cubicBezTo>
                  <a:cubicBezTo>
                    <a:pt x="707" y="14225"/>
                    <a:pt x="671" y="14379"/>
                    <a:pt x="743" y="14478"/>
                  </a:cubicBezTo>
                  <a:cubicBezTo>
                    <a:pt x="789" y="14533"/>
                    <a:pt x="852" y="14578"/>
                    <a:pt x="933" y="14578"/>
                  </a:cubicBezTo>
                  <a:cubicBezTo>
                    <a:pt x="979" y="14578"/>
                    <a:pt x="1024" y="14569"/>
                    <a:pt x="1060" y="14542"/>
                  </a:cubicBezTo>
                  <a:cubicBezTo>
                    <a:pt x="1160" y="14478"/>
                    <a:pt x="1196" y="14333"/>
                    <a:pt x="1124" y="14225"/>
                  </a:cubicBezTo>
                  <a:cubicBezTo>
                    <a:pt x="1083" y="14161"/>
                    <a:pt x="1005" y="14123"/>
                    <a:pt x="929" y="14123"/>
                  </a:cubicBezTo>
                  <a:close/>
                  <a:moveTo>
                    <a:pt x="1567" y="14907"/>
                  </a:moveTo>
                  <a:cubicBezTo>
                    <a:pt x="1509" y="14907"/>
                    <a:pt x="1451" y="14930"/>
                    <a:pt x="1404" y="14976"/>
                  </a:cubicBezTo>
                  <a:cubicBezTo>
                    <a:pt x="1332" y="15067"/>
                    <a:pt x="1332" y="15203"/>
                    <a:pt x="1422" y="15293"/>
                  </a:cubicBezTo>
                  <a:cubicBezTo>
                    <a:pt x="1468" y="15338"/>
                    <a:pt x="1522" y="15348"/>
                    <a:pt x="1567" y="15348"/>
                  </a:cubicBezTo>
                  <a:cubicBezTo>
                    <a:pt x="1631" y="15348"/>
                    <a:pt x="1694" y="15329"/>
                    <a:pt x="1739" y="15284"/>
                  </a:cubicBezTo>
                  <a:cubicBezTo>
                    <a:pt x="1812" y="15194"/>
                    <a:pt x="1812" y="15058"/>
                    <a:pt x="1721" y="14967"/>
                  </a:cubicBezTo>
                  <a:cubicBezTo>
                    <a:pt x="1677" y="14928"/>
                    <a:pt x="1622" y="14907"/>
                    <a:pt x="1567" y="14907"/>
                  </a:cubicBezTo>
                  <a:close/>
                  <a:moveTo>
                    <a:pt x="2391" y="15504"/>
                  </a:moveTo>
                  <a:cubicBezTo>
                    <a:pt x="2314" y="15504"/>
                    <a:pt x="2236" y="15544"/>
                    <a:pt x="2192" y="15619"/>
                  </a:cubicBezTo>
                  <a:cubicBezTo>
                    <a:pt x="2129" y="15719"/>
                    <a:pt x="2165" y="15873"/>
                    <a:pt x="2283" y="15927"/>
                  </a:cubicBezTo>
                  <a:cubicBezTo>
                    <a:pt x="2315" y="15940"/>
                    <a:pt x="2338" y="15953"/>
                    <a:pt x="2361" y="15953"/>
                  </a:cubicBezTo>
                  <a:cubicBezTo>
                    <a:pt x="2371" y="15953"/>
                    <a:pt x="2381" y="15950"/>
                    <a:pt x="2391" y="15945"/>
                  </a:cubicBezTo>
                  <a:cubicBezTo>
                    <a:pt x="2473" y="15945"/>
                    <a:pt x="2536" y="15900"/>
                    <a:pt x="2581" y="15836"/>
                  </a:cubicBezTo>
                  <a:cubicBezTo>
                    <a:pt x="2645" y="15737"/>
                    <a:pt x="2608" y="15583"/>
                    <a:pt x="2491" y="15529"/>
                  </a:cubicBezTo>
                  <a:cubicBezTo>
                    <a:pt x="2460" y="15512"/>
                    <a:pt x="2426" y="15504"/>
                    <a:pt x="2391" y="15504"/>
                  </a:cubicBezTo>
                  <a:close/>
                  <a:moveTo>
                    <a:pt x="3342" y="15894"/>
                  </a:moveTo>
                  <a:cubicBezTo>
                    <a:pt x="3242" y="15894"/>
                    <a:pt x="3146" y="15956"/>
                    <a:pt x="3116" y="16063"/>
                  </a:cubicBezTo>
                  <a:cubicBezTo>
                    <a:pt x="3079" y="16190"/>
                    <a:pt x="3152" y="16307"/>
                    <a:pt x="3279" y="16344"/>
                  </a:cubicBezTo>
                  <a:lnTo>
                    <a:pt x="3342" y="16344"/>
                  </a:lnTo>
                  <a:cubicBezTo>
                    <a:pt x="3442" y="16344"/>
                    <a:pt x="3532" y="16289"/>
                    <a:pt x="3559" y="16190"/>
                  </a:cubicBezTo>
                  <a:cubicBezTo>
                    <a:pt x="3595" y="16063"/>
                    <a:pt x="3523" y="15936"/>
                    <a:pt x="3396" y="15900"/>
                  </a:cubicBezTo>
                  <a:cubicBezTo>
                    <a:pt x="3378" y="15896"/>
                    <a:pt x="3360" y="15894"/>
                    <a:pt x="3342" y="15894"/>
                  </a:cubicBezTo>
                  <a:close/>
                  <a:moveTo>
                    <a:pt x="4317" y="16052"/>
                  </a:moveTo>
                  <a:cubicBezTo>
                    <a:pt x="4204" y="16052"/>
                    <a:pt x="4112" y="16145"/>
                    <a:pt x="4112" y="16262"/>
                  </a:cubicBezTo>
                  <a:cubicBezTo>
                    <a:pt x="4102" y="16389"/>
                    <a:pt x="4202" y="16506"/>
                    <a:pt x="4329" y="16506"/>
                  </a:cubicBezTo>
                  <a:cubicBezTo>
                    <a:pt x="4465" y="16506"/>
                    <a:pt x="4555" y="16416"/>
                    <a:pt x="4564" y="16289"/>
                  </a:cubicBezTo>
                  <a:cubicBezTo>
                    <a:pt x="4573" y="16162"/>
                    <a:pt x="4474" y="16054"/>
                    <a:pt x="4347" y="16054"/>
                  </a:cubicBezTo>
                  <a:cubicBezTo>
                    <a:pt x="4337" y="16052"/>
                    <a:pt x="4327" y="16052"/>
                    <a:pt x="4317" y="16052"/>
                  </a:cubicBezTo>
                  <a:close/>
                  <a:moveTo>
                    <a:pt x="5361" y="16063"/>
                  </a:moveTo>
                  <a:cubicBezTo>
                    <a:pt x="5234" y="16063"/>
                    <a:pt x="5135" y="16162"/>
                    <a:pt x="5135" y="16289"/>
                  </a:cubicBezTo>
                  <a:cubicBezTo>
                    <a:pt x="5135" y="16416"/>
                    <a:pt x="5234" y="16516"/>
                    <a:pt x="5361" y="16516"/>
                  </a:cubicBezTo>
                  <a:cubicBezTo>
                    <a:pt x="5479" y="16516"/>
                    <a:pt x="5587" y="16416"/>
                    <a:pt x="5587" y="16289"/>
                  </a:cubicBezTo>
                  <a:cubicBezTo>
                    <a:pt x="5587" y="16162"/>
                    <a:pt x="5479" y="16063"/>
                    <a:pt x="5361" y="16063"/>
                  </a:cubicBezTo>
                  <a:close/>
                  <a:moveTo>
                    <a:pt x="6375" y="16063"/>
                  </a:moveTo>
                  <a:cubicBezTo>
                    <a:pt x="6248" y="16063"/>
                    <a:pt x="6149" y="16162"/>
                    <a:pt x="6149" y="16289"/>
                  </a:cubicBezTo>
                  <a:cubicBezTo>
                    <a:pt x="6149" y="16416"/>
                    <a:pt x="6248" y="16516"/>
                    <a:pt x="6375" y="16516"/>
                  </a:cubicBezTo>
                  <a:cubicBezTo>
                    <a:pt x="6502" y="16516"/>
                    <a:pt x="6602" y="16416"/>
                    <a:pt x="6602" y="16289"/>
                  </a:cubicBezTo>
                  <a:cubicBezTo>
                    <a:pt x="6602" y="16162"/>
                    <a:pt x="6502" y="16063"/>
                    <a:pt x="6375" y="16063"/>
                  </a:cubicBezTo>
                  <a:close/>
                  <a:moveTo>
                    <a:pt x="7398" y="16063"/>
                  </a:moveTo>
                  <a:cubicBezTo>
                    <a:pt x="7272" y="16063"/>
                    <a:pt x="7172" y="16162"/>
                    <a:pt x="7172" y="16289"/>
                  </a:cubicBezTo>
                  <a:cubicBezTo>
                    <a:pt x="7172" y="16416"/>
                    <a:pt x="7272" y="16516"/>
                    <a:pt x="7398" y="16516"/>
                  </a:cubicBezTo>
                  <a:cubicBezTo>
                    <a:pt x="7516" y="16516"/>
                    <a:pt x="7625" y="16416"/>
                    <a:pt x="7625" y="16289"/>
                  </a:cubicBezTo>
                  <a:cubicBezTo>
                    <a:pt x="7625" y="16162"/>
                    <a:pt x="7516" y="16063"/>
                    <a:pt x="7398" y="1606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2" name="Google Shape;142;p3"/>
            <p:cNvGrpSpPr/>
            <p:nvPr/>
          </p:nvGrpSpPr>
          <p:grpSpPr>
            <a:xfrm rot="-366820">
              <a:off x="8548389" y="3345642"/>
              <a:ext cx="383582" cy="404330"/>
              <a:chOff x="-2372955" y="2144257"/>
              <a:chExt cx="383587" cy="404335"/>
            </a:xfrm>
          </p:grpSpPr>
          <p:sp>
            <p:nvSpPr>
              <p:cNvPr id="143" name="Google Shape;143;p3"/>
              <p:cNvSpPr/>
              <p:nvPr/>
            </p:nvSpPr>
            <p:spPr>
              <a:xfrm>
                <a:off x="-2364484" y="2151508"/>
                <a:ext cx="368654" cy="389331"/>
              </a:xfrm>
              <a:custGeom>
                <a:rect b="b" l="l" r="r" t="t"/>
                <a:pathLst>
                  <a:path extrusionOk="0" h="5423" w="5135">
                    <a:moveTo>
                      <a:pt x="2542" y="1"/>
                    </a:moveTo>
                    <a:cubicBezTo>
                      <a:pt x="1272" y="1"/>
                      <a:pt x="204" y="974"/>
                      <a:pt x="100" y="2253"/>
                    </a:cubicBezTo>
                    <a:cubicBezTo>
                      <a:pt x="1" y="3602"/>
                      <a:pt x="1006" y="4761"/>
                      <a:pt x="2337" y="4879"/>
                    </a:cubicBezTo>
                    <a:cubicBezTo>
                      <a:pt x="2409" y="4886"/>
                      <a:pt x="2480" y="4889"/>
                      <a:pt x="2551" y="4889"/>
                    </a:cubicBezTo>
                    <a:cubicBezTo>
                      <a:pt x="2853" y="4889"/>
                      <a:pt x="3139" y="4829"/>
                      <a:pt x="3396" y="4734"/>
                    </a:cubicBezTo>
                    <a:lnTo>
                      <a:pt x="5134" y="5422"/>
                    </a:lnTo>
                    <a:lnTo>
                      <a:pt x="4528" y="3856"/>
                    </a:lnTo>
                    <a:cubicBezTo>
                      <a:pt x="4772" y="3512"/>
                      <a:pt x="4935" y="3086"/>
                      <a:pt x="4962" y="2633"/>
                    </a:cubicBezTo>
                    <a:cubicBezTo>
                      <a:pt x="5071" y="1293"/>
                      <a:pt x="4057" y="125"/>
                      <a:pt x="2726" y="8"/>
                    </a:cubicBezTo>
                    <a:cubicBezTo>
                      <a:pt x="2664" y="3"/>
                      <a:pt x="2603" y="1"/>
                      <a:pt x="25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3"/>
              <p:cNvSpPr/>
              <p:nvPr/>
            </p:nvSpPr>
            <p:spPr>
              <a:xfrm>
                <a:off x="-2320905" y="2289567"/>
                <a:ext cx="48173" cy="44799"/>
              </a:xfrm>
              <a:custGeom>
                <a:rect b="b" l="l" r="r" t="t"/>
                <a:pathLst>
                  <a:path extrusionOk="0" h="624" w="671">
                    <a:moveTo>
                      <a:pt x="320" y="1"/>
                    </a:moveTo>
                    <a:cubicBezTo>
                      <a:pt x="172" y="1"/>
                      <a:pt x="36" y="128"/>
                      <a:pt x="27" y="285"/>
                    </a:cubicBezTo>
                    <a:cubicBezTo>
                      <a:pt x="0" y="457"/>
                      <a:pt x="136" y="611"/>
                      <a:pt x="308" y="620"/>
                    </a:cubicBezTo>
                    <a:cubicBezTo>
                      <a:pt x="323" y="622"/>
                      <a:pt x="338" y="623"/>
                      <a:pt x="352" y="623"/>
                    </a:cubicBezTo>
                    <a:cubicBezTo>
                      <a:pt x="506" y="623"/>
                      <a:pt x="636" y="496"/>
                      <a:pt x="652" y="339"/>
                    </a:cubicBezTo>
                    <a:cubicBezTo>
                      <a:pt x="670" y="158"/>
                      <a:pt x="534" y="13"/>
                      <a:pt x="362" y="4"/>
                    </a:cubicBezTo>
                    <a:cubicBezTo>
                      <a:pt x="348" y="2"/>
                      <a:pt x="334" y="1"/>
                      <a:pt x="32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3"/>
              <p:cNvSpPr/>
              <p:nvPr/>
            </p:nvSpPr>
            <p:spPr>
              <a:xfrm>
                <a:off x="-2246814" y="2294879"/>
                <a:ext cx="47527" cy="45301"/>
              </a:xfrm>
              <a:custGeom>
                <a:rect b="b" l="l" r="r" t="t"/>
                <a:pathLst>
                  <a:path extrusionOk="0" h="631" w="662">
                    <a:moveTo>
                      <a:pt x="332" y="1"/>
                    </a:moveTo>
                    <a:cubicBezTo>
                      <a:pt x="173" y="1"/>
                      <a:pt x="36" y="131"/>
                      <a:pt x="28" y="292"/>
                    </a:cubicBezTo>
                    <a:cubicBezTo>
                      <a:pt x="0" y="455"/>
                      <a:pt x="136" y="618"/>
                      <a:pt x="308" y="627"/>
                    </a:cubicBezTo>
                    <a:cubicBezTo>
                      <a:pt x="323" y="630"/>
                      <a:pt x="338" y="631"/>
                      <a:pt x="352" y="631"/>
                    </a:cubicBezTo>
                    <a:cubicBezTo>
                      <a:pt x="506" y="631"/>
                      <a:pt x="635" y="504"/>
                      <a:pt x="643" y="347"/>
                    </a:cubicBezTo>
                    <a:cubicBezTo>
                      <a:pt x="661" y="166"/>
                      <a:pt x="535" y="21"/>
                      <a:pt x="363" y="3"/>
                    </a:cubicBezTo>
                    <a:cubicBezTo>
                      <a:pt x="352" y="2"/>
                      <a:pt x="342" y="1"/>
                      <a:pt x="3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3"/>
              <p:cNvSpPr/>
              <p:nvPr/>
            </p:nvSpPr>
            <p:spPr>
              <a:xfrm>
                <a:off x="-2172724" y="2300623"/>
                <a:ext cx="46881" cy="45301"/>
              </a:xfrm>
              <a:custGeom>
                <a:rect b="b" l="l" r="r" t="t"/>
                <a:pathLst>
                  <a:path extrusionOk="0" h="631" w="653">
                    <a:moveTo>
                      <a:pt x="321" y="1"/>
                    </a:moveTo>
                    <a:cubicBezTo>
                      <a:pt x="166" y="1"/>
                      <a:pt x="35" y="135"/>
                      <a:pt x="19" y="285"/>
                    </a:cubicBezTo>
                    <a:cubicBezTo>
                      <a:pt x="1" y="457"/>
                      <a:pt x="136" y="620"/>
                      <a:pt x="308" y="629"/>
                    </a:cubicBezTo>
                    <a:cubicBezTo>
                      <a:pt x="318" y="630"/>
                      <a:pt x="328" y="630"/>
                      <a:pt x="338" y="630"/>
                    </a:cubicBezTo>
                    <a:cubicBezTo>
                      <a:pt x="491" y="630"/>
                      <a:pt x="635" y="501"/>
                      <a:pt x="643" y="348"/>
                    </a:cubicBezTo>
                    <a:cubicBezTo>
                      <a:pt x="653" y="167"/>
                      <a:pt x="535" y="13"/>
                      <a:pt x="363" y="4"/>
                    </a:cubicBezTo>
                    <a:cubicBezTo>
                      <a:pt x="349" y="2"/>
                      <a:pt x="335" y="1"/>
                      <a:pt x="3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3"/>
              <p:cNvSpPr/>
              <p:nvPr/>
            </p:nvSpPr>
            <p:spPr>
              <a:xfrm>
                <a:off x="-2099279" y="2306510"/>
                <a:ext cx="47527" cy="45229"/>
              </a:xfrm>
              <a:custGeom>
                <a:rect b="b" l="l" r="r" t="t"/>
                <a:pathLst>
                  <a:path extrusionOk="0" h="630" w="662">
                    <a:moveTo>
                      <a:pt x="321" y="0"/>
                    </a:moveTo>
                    <a:cubicBezTo>
                      <a:pt x="173" y="0"/>
                      <a:pt x="36" y="127"/>
                      <a:pt x="28" y="284"/>
                    </a:cubicBezTo>
                    <a:cubicBezTo>
                      <a:pt x="1" y="456"/>
                      <a:pt x="137" y="610"/>
                      <a:pt x="309" y="628"/>
                    </a:cubicBezTo>
                    <a:cubicBezTo>
                      <a:pt x="319" y="629"/>
                      <a:pt x="329" y="630"/>
                      <a:pt x="339" y="630"/>
                    </a:cubicBezTo>
                    <a:cubicBezTo>
                      <a:pt x="499" y="630"/>
                      <a:pt x="636" y="500"/>
                      <a:pt x="653" y="339"/>
                    </a:cubicBezTo>
                    <a:cubicBezTo>
                      <a:pt x="662" y="176"/>
                      <a:pt x="526" y="13"/>
                      <a:pt x="363" y="4"/>
                    </a:cubicBezTo>
                    <a:cubicBezTo>
                      <a:pt x="349" y="1"/>
                      <a:pt x="335" y="0"/>
                      <a:pt x="32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3"/>
              <p:cNvSpPr/>
              <p:nvPr/>
            </p:nvSpPr>
            <p:spPr>
              <a:xfrm>
                <a:off x="-2110982" y="2164144"/>
                <a:ext cx="27425" cy="20461"/>
              </a:xfrm>
              <a:custGeom>
                <a:rect b="b" l="l" r="r" t="t"/>
                <a:pathLst>
                  <a:path extrusionOk="0" h="285" w="382">
                    <a:moveTo>
                      <a:pt x="124" y="0"/>
                    </a:moveTo>
                    <a:cubicBezTo>
                      <a:pt x="84" y="0"/>
                      <a:pt x="49" y="20"/>
                      <a:pt x="37" y="58"/>
                    </a:cubicBezTo>
                    <a:cubicBezTo>
                      <a:pt x="1" y="121"/>
                      <a:pt x="19" y="185"/>
                      <a:pt x="73" y="212"/>
                    </a:cubicBezTo>
                    <a:cubicBezTo>
                      <a:pt x="118" y="230"/>
                      <a:pt x="155" y="257"/>
                      <a:pt x="200" y="275"/>
                    </a:cubicBezTo>
                    <a:cubicBezTo>
                      <a:pt x="227" y="284"/>
                      <a:pt x="236" y="284"/>
                      <a:pt x="263" y="284"/>
                    </a:cubicBezTo>
                    <a:cubicBezTo>
                      <a:pt x="300" y="284"/>
                      <a:pt x="336" y="266"/>
                      <a:pt x="345" y="239"/>
                    </a:cubicBezTo>
                    <a:cubicBezTo>
                      <a:pt x="381" y="194"/>
                      <a:pt x="372" y="130"/>
                      <a:pt x="318" y="94"/>
                    </a:cubicBezTo>
                    <a:cubicBezTo>
                      <a:pt x="272" y="58"/>
                      <a:pt x="227" y="40"/>
                      <a:pt x="182" y="13"/>
                    </a:cubicBezTo>
                    <a:cubicBezTo>
                      <a:pt x="162" y="4"/>
                      <a:pt x="143" y="0"/>
                      <a:pt x="12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3"/>
              <p:cNvSpPr/>
              <p:nvPr/>
            </p:nvSpPr>
            <p:spPr>
              <a:xfrm>
                <a:off x="-2372955" y="2144257"/>
                <a:ext cx="383587" cy="404335"/>
              </a:xfrm>
              <a:custGeom>
                <a:rect b="b" l="l" r="r" t="t"/>
                <a:pathLst>
                  <a:path extrusionOk="0" h="5632" w="5343">
                    <a:moveTo>
                      <a:pt x="2640" y="0"/>
                    </a:moveTo>
                    <a:cubicBezTo>
                      <a:pt x="1328" y="0"/>
                      <a:pt x="222" y="1022"/>
                      <a:pt x="119" y="2354"/>
                    </a:cubicBezTo>
                    <a:cubicBezTo>
                      <a:pt x="1" y="3758"/>
                      <a:pt x="1060" y="4980"/>
                      <a:pt x="2464" y="5089"/>
                    </a:cubicBezTo>
                    <a:cubicBezTo>
                      <a:pt x="2529" y="5094"/>
                      <a:pt x="2595" y="5096"/>
                      <a:pt x="2661" y="5096"/>
                    </a:cubicBezTo>
                    <a:cubicBezTo>
                      <a:pt x="2953" y="5096"/>
                      <a:pt x="3250" y="5047"/>
                      <a:pt x="3523" y="4944"/>
                    </a:cubicBezTo>
                    <a:lnTo>
                      <a:pt x="5207" y="5623"/>
                    </a:lnTo>
                    <a:cubicBezTo>
                      <a:pt x="5234" y="5632"/>
                      <a:pt x="5243" y="5632"/>
                      <a:pt x="5252" y="5632"/>
                    </a:cubicBezTo>
                    <a:cubicBezTo>
                      <a:pt x="5289" y="5632"/>
                      <a:pt x="5307" y="5623"/>
                      <a:pt x="5307" y="5605"/>
                    </a:cubicBezTo>
                    <a:cubicBezTo>
                      <a:pt x="5343" y="5578"/>
                      <a:pt x="5343" y="5532"/>
                      <a:pt x="5334" y="5487"/>
                    </a:cubicBezTo>
                    <a:lnTo>
                      <a:pt x="4745" y="3984"/>
                    </a:lnTo>
                    <a:cubicBezTo>
                      <a:pt x="4990" y="3622"/>
                      <a:pt x="5144" y="3187"/>
                      <a:pt x="5171" y="2743"/>
                    </a:cubicBezTo>
                    <a:cubicBezTo>
                      <a:pt x="5234" y="1992"/>
                      <a:pt x="4963" y="1268"/>
                      <a:pt x="4428" y="733"/>
                    </a:cubicBezTo>
                    <a:cubicBezTo>
                      <a:pt x="4410" y="711"/>
                      <a:pt x="4385" y="699"/>
                      <a:pt x="4359" y="699"/>
                    </a:cubicBezTo>
                    <a:cubicBezTo>
                      <a:pt x="4333" y="699"/>
                      <a:pt x="4306" y="711"/>
                      <a:pt x="4284" y="733"/>
                    </a:cubicBezTo>
                    <a:cubicBezTo>
                      <a:pt x="4238" y="770"/>
                      <a:pt x="4238" y="833"/>
                      <a:pt x="4284" y="878"/>
                    </a:cubicBezTo>
                    <a:cubicBezTo>
                      <a:pt x="4782" y="1358"/>
                      <a:pt x="5026" y="2019"/>
                      <a:pt x="4972" y="2716"/>
                    </a:cubicBezTo>
                    <a:cubicBezTo>
                      <a:pt x="4935" y="3142"/>
                      <a:pt x="4791" y="3549"/>
                      <a:pt x="4546" y="3893"/>
                    </a:cubicBezTo>
                    <a:cubicBezTo>
                      <a:pt x="4519" y="3921"/>
                      <a:pt x="4519" y="3957"/>
                      <a:pt x="4528" y="3993"/>
                    </a:cubicBezTo>
                    <a:lnTo>
                      <a:pt x="5053" y="5315"/>
                    </a:lnTo>
                    <a:lnTo>
                      <a:pt x="3559" y="4717"/>
                    </a:lnTo>
                    <a:cubicBezTo>
                      <a:pt x="3546" y="4713"/>
                      <a:pt x="3530" y="4711"/>
                      <a:pt x="3515" y="4711"/>
                    </a:cubicBezTo>
                    <a:cubicBezTo>
                      <a:pt x="3500" y="4711"/>
                      <a:pt x="3487" y="4713"/>
                      <a:pt x="3478" y="4717"/>
                    </a:cubicBezTo>
                    <a:cubicBezTo>
                      <a:pt x="3220" y="4821"/>
                      <a:pt x="2943" y="4870"/>
                      <a:pt x="2664" y="4870"/>
                    </a:cubicBezTo>
                    <a:cubicBezTo>
                      <a:pt x="2600" y="4870"/>
                      <a:pt x="2536" y="4867"/>
                      <a:pt x="2473" y="4862"/>
                    </a:cubicBezTo>
                    <a:cubicBezTo>
                      <a:pt x="1196" y="4772"/>
                      <a:pt x="227" y="3640"/>
                      <a:pt x="327" y="2363"/>
                    </a:cubicBezTo>
                    <a:cubicBezTo>
                      <a:pt x="421" y="1152"/>
                      <a:pt x="1445" y="218"/>
                      <a:pt x="2639" y="218"/>
                    </a:cubicBezTo>
                    <a:cubicBezTo>
                      <a:pt x="2704" y="218"/>
                      <a:pt x="2769" y="221"/>
                      <a:pt x="2835" y="226"/>
                    </a:cubicBezTo>
                    <a:cubicBezTo>
                      <a:pt x="3016" y="235"/>
                      <a:pt x="3188" y="272"/>
                      <a:pt x="3351" y="326"/>
                    </a:cubicBezTo>
                    <a:cubicBezTo>
                      <a:pt x="3364" y="330"/>
                      <a:pt x="3376" y="331"/>
                      <a:pt x="3388" y="331"/>
                    </a:cubicBezTo>
                    <a:cubicBezTo>
                      <a:pt x="3435" y="331"/>
                      <a:pt x="3472" y="304"/>
                      <a:pt x="3487" y="254"/>
                    </a:cubicBezTo>
                    <a:cubicBezTo>
                      <a:pt x="3514" y="199"/>
                      <a:pt x="3478" y="145"/>
                      <a:pt x="3423" y="118"/>
                    </a:cubicBezTo>
                    <a:cubicBezTo>
                      <a:pt x="3242" y="63"/>
                      <a:pt x="3052" y="18"/>
                      <a:pt x="2853" y="9"/>
                    </a:cubicBezTo>
                    <a:cubicBezTo>
                      <a:pt x="2782" y="3"/>
                      <a:pt x="2711" y="0"/>
                      <a:pt x="26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0" name="Google Shape;150;p3"/>
            <p:cNvGrpSpPr/>
            <p:nvPr/>
          </p:nvGrpSpPr>
          <p:grpSpPr>
            <a:xfrm>
              <a:off x="75450" y="4171222"/>
              <a:ext cx="388110" cy="724817"/>
              <a:chOff x="3438650" y="2871875"/>
              <a:chExt cx="135150" cy="252400"/>
            </a:xfrm>
          </p:grpSpPr>
          <p:sp>
            <p:nvSpPr>
              <p:cNvPr id="151" name="Google Shape;151;p3"/>
              <p:cNvSpPr/>
              <p:nvPr/>
            </p:nvSpPr>
            <p:spPr>
              <a:xfrm>
                <a:off x="3438650" y="2871875"/>
                <a:ext cx="135150" cy="252400"/>
              </a:xfrm>
              <a:custGeom>
                <a:rect b="b" l="l" r="r" t="t"/>
                <a:pathLst>
                  <a:path extrusionOk="0" h="10096" w="5406">
                    <a:moveTo>
                      <a:pt x="4926" y="335"/>
                    </a:moveTo>
                    <a:cubicBezTo>
                      <a:pt x="4998" y="335"/>
                      <a:pt x="5071" y="408"/>
                      <a:pt x="5071" y="489"/>
                    </a:cubicBezTo>
                    <a:lnTo>
                      <a:pt x="5071" y="9607"/>
                    </a:lnTo>
                    <a:cubicBezTo>
                      <a:pt x="5071" y="9688"/>
                      <a:pt x="4998" y="9752"/>
                      <a:pt x="4926" y="9752"/>
                    </a:cubicBezTo>
                    <a:lnTo>
                      <a:pt x="489" y="9752"/>
                    </a:lnTo>
                    <a:cubicBezTo>
                      <a:pt x="408" y="9752"/>
                      <a:pt x="335" y="9688"/>
                      <a:pt x="335" y="9607"/>
                    </a:cubicBezTo>
                    <a:lnTo>
                      <a:pt x="335" y="489"/>
                    </a:lnTo>
                    <a:cubicBezTo>
                      <a:pt x="335" y="408"/>
                      <a:pt x="408" y="335"/>
                      <a:pt x="489" y="335"/>
                    </a:cubicBezTo>
                    <a:close/>
                    <a:moveTo>
                      <a:pt x="480" y="0"/>
                    </a:moveTo>
                    <a:cubicBezTo>
                      <a:pt x="217" y="0"/>
                      <a:pt x="0" y="217"/>
                      <a:pt x="0" y="489"/>
                    </a:cubicBezTo>
                    <a:lnTo>
                      <a:pt x="0" y="9607"/>
                    </a:lnTo>
                    <a:cubicBezTo>
                      <a:pt x="0" y="9879"/>
                      <a:pt x="208" y="10096"/>
                      <a:pt x="480" y="10096"/>
                    </a:cubicBezTo>
                    <a:lnTo>
                      <a:pt x="4917" y="10096"/>
                    </a:lnTo>
                    <a:cubicBezTo>
                      <a:pt x="5197" y="10096"/>
                      <a:pt x="5406" y="9879"/>
                      <a:pt x="5406" y="9607"/>
                    </a:cubicBezTo>
                    <a:lnTo>
                      <a:pt x="5406" y="489"/>
                    </a:lnTo>
                    <a:cubicBezTo>
                      <a:pt x="5406" y="217"/>
                      <a:pt x="5197" y="0"/>
                      <a:pt x="49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3"/>
              <p:cNvSpPr/>
              <p:nvPr/>
            </p:nvSpPr>
            <p:spPr>
              <a:xfrm>
                <a:off x="3454025" y="2894500"/>
                <a:ext cx="104150" cy="191075"/>
              </a:xfrm>
              <a:custGeom>
                <a:rect b="b" l="l" r="r" t="t"/>
                <a:pathLst>
                  <a:path extrusionOk="0" h="7643" w="4166">
                    <a:moveTo>
                      <a:pt x="1" y="1"/>
                    </a:moveTo>
                    <a:lnTo>
                      <a:pt x="1" y="7643"/>
                    </a:lnTo>
                    <a:lnTo>
                      <a:pt x="4166" y="7643"/>
                    </a:lnTo>
                    <a:lnTo>
                      <a:pt x="416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3"/>
              <p:cNvSpPr/>
              <p:nvPr/>
            </p:nvSpPr>
            <p:spPr>
              <a:xfrm>
                <a:off x="3498400" y="3091425"/>
                <a:ext cx="15650" cy="15875"/>
              </a:xfrm>
              <a:custGeom>
                <a:rect b="b" l="l" r="r" t="t"/>
                <a:pathLst>
                  <a:path extrusionOk="0" h="635" w="626">
                    <a:moveTo>
                      <a:pt x="317" y="1"/>
                    </a:moveTo>
                    <a:cubicBezTo>
                      <a:pt x="136" y="1"/>
                      <a:pt x="1" y="137"/>
                      <a:pt x="1" y="318"/>
                    </a:cubicBezTo>
                    <a:cubicBezTo>
                      <a:pt x="1" y="490"/>
                      <a:pt x="136" y="635"/>
                      <a:pt x="317" y="635"/>
                    </a:cubicBezTo>
                    <a:cubicBezTo>
                      <a:pt x="489" y="635"/>
                      <a:pt x="625" y="490"/>
                      <a:pt x="625" y="318"/>
                    </a:cubicBezTo>
                    <a:cubicBezTo>
                      <a:pt x="625" y="137"/>
                      <a:pt x="489" y="1"/>
                      <a:pt x="3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4" name="Google Shape;154;p3"/>
            <p:cNvSpPr/>
            <p:nvPr/>
          </p:nvSpPr>
          <p:spPr>
            <a:xfrm>
              <a:off x="255023" y="5009923"/>
              <a:ext cx="1384662" cy="1345679"/>
            </a:xfrm>
            <a:custGeom>
              <a:rect b="b" l="l" r="r" t="t"/>
              <a:pathLst>
                <a:path extrusionOk="0" h="18744" w="19287">
                  <a:moveTo>
                    <a:pt x="227" y="1"/>
                  </a:moveTo>
                  <a:cubicBezTo>
                    <a:pt x="100" y="1"/>
                    <a:pt x="0" y="100"/>
                    <a:pt x="0" y="227"/>
                  </a:cubicBezTo>
                  <a:cubicBezTo>
                    <a:pt x="0" y="354"/>
                    <a:pt x="100" y="454"/>
                    <a:pt x="227" y="454"/>
                  </a:cubicBezTo>
                  <a:cubicBezTo>
                    <a:pt x="353" y="454"/>
                    <a:pt x="453" y="354"/>
                    <a:pt x="453" y="227"/>
                  </a:cubicBezTo>
                  <a:cubicBezTo>
                    <a:pt x="453" y="100"/>
                    <a:pt x="353" y="1"/>
                    <a:pt x="227" y="1"/>
                  </a:cubicBezTo>
                  <a:close/>
                  <a:moveTo>
                    <a:pt x="227" y="1015"/>
                  </a:moveTo>
                  <a:cubicBezTo>
                    <a:pt x="100" y="1015"/>
                    <a:pt x="0" y="1124"/>
                    <a:pt x="0" y="1241"/>
                  </a:cubicBezTo>
                  <a:cubicBezTo>
                    <a:pt x="0" y="1368"/>
                    <a:pt x="100" y="1468"/>
                    <a:pt x="227" y="1468"/>
                  </a:cubicBezTo>
                  <a:cubicBezTo>
                    <a:pt x="353" y="1468"/>
                    <a:pt x="453" y="1368"/>
                    <a:pt x="453" y="1241"/>
                  </a:cubicBezTo>
                  <a:cubicBezTo>
                    <a:pt x="453" y="1124"/>
                    <a:pt x="353" y="1015"/>
                    <a:pt x="227" y="1015"/>
                  </a:cubicBezTo>
                  <a:close/>
                  <a:moveTo>
                    <a:pt x="227" y="2038"/>
                  </a:moveTo>
                  <a:cubicBezTo>
                    <a:pt x="100" y="2038"/>
                    <a:pt x="0" y="2138"/>
                    <a:pt x="0" y="2265"/>
                  </a:cubicBezTo>
                  <a:cubicBezTo>
                    <a:pt x="0" y="2391"/>
                    <a:pt x="100" y="2491"/>
                    <a:pt x="227" y="2491"/>
                  </a:cubicBezTo>
                  <a:cubicBezTo>
                    <a:pt x="353" y="2491"/>
                    <a:pt x="453" y="2391"/>
                    <a:pt x="453" y="2265"/>
                  </a:cubicBezTo>
                  <a:cubicBezTo>
                    <a:pt x="453" y="2138"/>
                    <a:pt x="353" y="2038"/>
                    <a:pt x="227" y="2038"/>
                  </a:cubicBezTo>
                  <a:close/>
                  <a:moveTo>
                    <a:pt x="227" y="3052"/>
                  </a:moveTo>
                  <a:cubicBezTo>
                    <a:pt x="100" y="3052"/>
                    <a:pt x="0" y="3161"/>
                    <a:pt x="0" y="3279"/>
                  </a:cubicBezTo>
                  <a:cubicBezTo>
                    <a:pt x="0" y="3405"/>
                    <a:pt x="100" y="3505"/>
                    <a:pt x="227" y="3505"/>
                  </a:cubicBezTo>
                  <a:cubicBezTo>
                    <a:pt x="353" y="3505"/>
                    <a:pt x="453" y="3405"/>
                    <a:pt x="453" y="3279"/>
                  </a:cubicBezTo>
                  <a:cubicBezTo>
                    <a:pt x="453" y="3161"/>
                    <a:pt x="353" y="3052"/>
                    <a:pt x="227" y="3052"/>
                  </a:cubicBezTo>
                  <a:close/>
                  <a:moveTo>
                    <a:pt x="227" y="4075"/>
                  </a:moveTo>
                  <a:cubicBezTo>
                    <a:pt x="100" y="4075"/>
                    <a:pt x="0" y="4175"/>
                    <a:pt x="0" y="4302"/>
                  </a:cubicBezTo>
                  <a:cubicBezTo>
                    <a:pt x="0" y="4429"/>
                    <a:pt x="100" y="4528"/>
                    <a:pt x="227" y="4528"/>
                  </a:cubicBezTo>
                  <a:cubicBezTo>
                    <a:pt x="353" y="4528"/>
                    <a:pt x="453" y="4429"/>
                    <a:pt x="453" y="4302"/>
                  </a:cubicBezTo>
                  <a:cubicBezTo>
                    <a:pt x="453" y="4175"/>
                    <a:pt x="353" y="4075"/>
                    <a:pt x="227" y="4075"/>
                  </a:cubicBezTo>
                  <a:close/>
                  <a:moveTo>
                    <a:pt x="227" y="5089"/>
                  </a:moveTo>
                  <a:cubicBezTo>
                    <a:pt x="100" y="5089"/>
                    <a:pt x="0" y="5198"/>
                    <a:pt x="0" y="5316"/>
                  </a:cubicBezTo>
                  <a:cubicBezTo>
                    <a:pt x="0" y="5443"/>
                    <a:pt x="100" y="5542"/>
                    <a:pt x="227" y="5542"/>
                  </a:cubicBezTo>
                  <a:cubicBezTo>
                    <a:pt x="353" y="5542"/>
                    <a:pt x="453" y="5443"/>
                    <a:pt x="453" y="5316"/>
                  </a:cubicBezTo>
                  <a:cubicBezTo>
                    <a:pt x="453" y="5198"/>
                    <a:pt x="353" y="5089"/>
                    <a:pt x="227" y="5089"/>
                  </a:cubicBezTo>
                  <a:close/>
                  <a:moveTo>
                    <a:pt x="227" y="6113"/>
                  </a:moveTo>
                  <a:cubicBezTo>
                    <a:pt x="100" y="6113"/>
                    <a:pt x="0" y="6212"/>
                    <a:pt x="0" y="6339"/>
                  </a:cubicBezTo>
                  <a:cubicBezTo>
                    <a:pt x="0" y="6466"/>
                    <a:pt x="100" y="6565"/>
                    <a:pt x="227" y="6565"/>
                  </a:cubicBezTo>
                  <a:cubicBezTo>
                    <a:pt x="353" y="6565"/>
                    <a:pt x="453" y="6466"/>
                    <a:pt x="453" y="6339"/>
                  </a:cubicBezTo>
                  <a:cubicBezTo>
                    <a:pt x="453" y="6212"/>
                    <a:pt x="353" y="6113"/>
                    <a:pt x="227" y="6113"/>
                  </a:cubicBezTo>
                  <a:close/>
                  <a:moveTo>
                    <a:pt x="227" y="7127"/>
                  </a:moveTo>
                  <a:cubicBezTo>
                    <a:pt x="100" y="7127"/>
                    <a:pt x="0" y="7235"/>
                    <a:pt x="0" y="7353"/>
                  </a:cubicBezTo>
                  <a:cubicBezTo>
                    <a:pt x="0" y="7480"/>
                    <a:pt x="100" y="7579"/>
                    <a:pt x="227" y="7579"/>
                  </a:cubicBezTo>
                  <a:cubicBezTo>
                    <a:pt x="353" y="7579"/>
                    <a:pt x="453" y="7480"/>
                    <a:pt x="453" y="7353"/>
                  </a:cubicBezTo>
                  <a:cubicBezTo>
                    <a:pt x="453" y="7235"/>
                    <a:pt x="353" y="7127"/>
                    <a:pt x="227" y="7127"/>
                  </a:cubicBezTo>
                  <a:close/>
                  <a:moveTo>
                    <a:pt x="227" y="8150"/>
                  </a:moveTo>
                  <a:cubicBezTo>
                    <a:pt x="100" y="8150"/>
                    <a:pt x="0" y="8250"/>
                    <a:pt x="0" y="8376"/>
                  </a:cubicBezTo>
                  <a:cubicBezTo>
                    <a:pt x="0" y="8503"/>
                    <a:pt x="100" y="8603"/>
                    <a:pt x="227" y="8603"/>
                  </a:cubicBezTo>
                  <a:cubicBezTo>
                    <a:pt x="353" y="8603"/>
                    <a:pt x="453" y="8503"/>
                    <a:pt x="453" y="8376"/>
                  </a:cubicBezTo>
                  <a:cubicBezTo>
                    <a:pt x="453" y="8250"/>
                    <a:pt x="353" y="8150"/>
                    <a:pt x="227" y="8150"/>
                  </a:cubicBezTo>
                  <a:close/>
                  <a:moveTo>
                    <a:pt x="227" y="9164"/>
                  </a:moveTo>
                  <a:cubicBezTo>
                    <a:pt x="100" y="9164"/>
                    <a:pt x="0" y="9273"/>
                    <a:pt x="0" y="9390"/>
                  </a:cubicBezTo>
                  <a:cubicBezTo>
                    <a:pt x="0" y="9517"/>
                    <a:pt x="100" y="9617"/>
                    <a:pt x="227" y="9617"/>
                  </a:cubicBezTo>
                  <a:cubicBezTo>
                    <a:pt x="353" y="9617"/>
                    <a:pt x="453" y="9517"/>
                    <a:pt x="453" y="9390"/>
                  </a:cubicBezTo>
                  <a:cubicBezTo>
                    <a:pt x="453" y="9273"/>
                    <a:pt x="353" y="9164"/>
                    <a:pt x="227" y="9164"/>
                  </a:cubicBezTo>
                  <a:close/>
                  <a:moveTo>
                    <a:pt x="227" y="10187"/>
                  </a:moveTo>
                  <a:cubicBezTo>
                    <a:pt x="100" y="10187"/>
                    <a:pt x="0" y="10287"/>
                    <a:pt x="0" y="10414"/>
                  </a:cubicBezTo>
                  <a:cubicBezTo>
                    <a:pt x="0" y="10540"/>
                    <a:pt x="100" y="10640"/>
                    <a:pt x="227" y="10640"/>
                  </a:cubicBezTo>
                  <a:cubicBezTo>
                    <a:pt x="353" y="10640"/>
                    <a:pt x="453" y="10540"/>
                    <a:pt x="453" y="10414"/>
                  </a:cubicBezTo>
                  <a:cubicBezTo>
                    <a:pt x="453" y="10287"/>
                    <a:pt x="353" y="10187"/>
                    <a:pt x="227" y="10187"/>
                  </a:cubicBezTo>
                  <a:close/>
                  <a:moveTo>
                    <a:pt x="227" y="11201"/>
                  </a:moveTo>
                  <a:cubicBezTo>
                    <a:pt x="100" y="11201"/>
                    <a:pt x="0" y="11310"/>
                    <a:pt x="0" y="11428"/>
                  </a:cubicBezTo>
                  <a:cubicBezTo>
                    <a:pt x="0" y="11554"/>
                    <a:pt x="100" y="11654"/>
                    <a:pt x="227" y="11654"/>
                  </a:cubicBezTo>
                  <a:cubicBezTo>
                    <a:pt x="353" y="11654"/>
                    <a:pt x="453" y="11554"/>
                    <a:pt x="453" y="11428"/>
                  </a:cubicBezTo>
                  <a:cubicBezTo>
                    <a:pt x="453" y="11310"/>
                    <a:pt x="353" y="11201"/>
                    <a:pt x="227" y="11201"/>
                  </a:cubicBezTo>
                  <a:close/>
                  <a:moveTo>
                    <a:pt x="227" y="12224"/>
                  </a:moveTo>
                  <a:cubicBezTo>
                    <a:pt x="100" y="12224"/>
                    <a:pt x="0" y="12324"/>
                    <a:pt x="0" y="12451"/>
                  </a:cubicBezTo>
                  <a:cubicBezTo>
                    <a:pt x="0" y="12578"/>
                    <a:pt x="100" y="12677"/>
                    <a:pt x="227" y="12677"/>
                  </a:cubicBezTo>
                  <a:cubicBezTo>
                    <a:pt x="353" y="12677"/>
                    <a:pt x="453" y="12578"/>
                    <a:pt x="453" y="12451"/>
                  </a:cubicBezTo>
                  <a:cubicBezTo>
                    <a:pt x="453" y="12324"/>
                    <a:pt x="353" y="12224"/>
                    <a:pt x="227" y="12224"/>
                  </a:cubicBezTo>
                  <a:close/>
                  <a:moveTo>
                    <a:pt x="277" y="13236"/>
                  </a:moveTo>
                  <a:cubicBezTo>
                    <a:pt x="266" y="13236"/>
                    <a:pt x="256" y="13237"/>
                    <a:pt x="245" y="13239"/>
                  </a:cubicBezTo>
                  <a:cubicBezTo>
                    <a:pt x="127" y="13257"/>
                    <a:pt x="45" y="13365"/>
                    <a:pt x="55" y="13492"/>
                  </a:cubicBezTo>
                  <a:cubicBezTo>
                    <a:pt x="64" y="13601"/>
                    <a:pt x="172" y="13682"/>
                    <a:pt x="272" y="13682"/>
                  </a:cubicBezTo>
                  <a:lnTo>
                    <a:pt x="308" y="13682"/>
                  </a:lnTo>
                  <a:cubicBezTo>
                    <a:pt x="426" y="13673"/>
                    <a:pt x="507" y="13555"/>
                    <a:pt x="498" y="13438"/>
                  </a:cubicBezTo>
                  <a:cubicBezTo>
                    <a:pt x="490" y="13322"/>
                    <a:pt x="391" y="13236"/>
                    <a:pt x="277" y="13236"/>
                  </a:cubicBezTo>
                  <a:close/>
                  <a:moveTo>
                    <a:pt x="486" y="14228"/>
                  </a:moveTo>
                  <a:cubicBezTo>
                    <a:pt x="466" y="14228"/>
                    <a:pt x="446" y="14230"/>
                    <a:pt x="426" y="14234"/>
                  </a:cubicBezTo>
                  <a:cubicBezTo>
                    <a:pt x="308" y="14271"/>
                    <a:pt x="245" y="14397"/>
                    <a:pt x="281" y="14524"/>
                  </a:cubicBezTo>
                  <a:cubicBezTo>
                    <a:pt x="317" y="14624"/>
                    <a:pt x="399" y="14678"/>
                    <a:pt x="498" y="14678"/>
                  </a:cubicBezTo>
                  <a:cubicBezTo>
                    <a:pt x="516" y="14678"/>
                    <a:pt x="543" y="14678"/>
                    <a:pt x="562" y="14669"/>
                  </a:cubicBezTo>
                  <a:cubicBezTo>
                    <a:pt x="679" y="14633"/>
                    <a:pt x="743" y="14497"/>
                    <a:pt x="716" y="14388"/>
                  </a:cubicBezTo>
                  <a:cubicBezTo>
                    <a:pt x="685" y="14283"/>
                    <a:pt x="586" y="14228"/>
                    <a:pt x="486" y="14228"/>
                  </a:cubicBezTo>
                  <a:close/>
                  <a:moveTo>
                    <a:pt x="881" y="15162"/>
                  </a:moveTo>
                  <a:cubicBezTo>
                    <a:pt x="847" y="15162"/>
                    <a:pt x="812" y="15170"/>
                    <a:pt x="779" y="15185"/>
                  </a:cubicBezTo>
                  <a:cubicBezTo>
                    <a:pt x="679" y="15249"/>
                    <a:pt x="634" y="15384"/>
                    <a:pt x="688" y="15493"/>
                  </a:cubicBezTo>
                  <a:cubicBezTo>
                    <a:pt x="725" y="15575"/>
                    <a:pt x="806" y="15620"/>
                    <a:pt x="897" y="15620"/>
                  </a:cubicBezTo>
                  <a:cubicBezTo>
                    <a:pt x="924" y="15620"/>
                    <a:pt x="960" y="15620"/>
                    <a:pt x="996" y="15593"/>
                  </a:cubicBezTo>
                  <a:cubicBezTo>
                    <a:pt x="1096" y="15538"/>
                    <a:pt x="1141" y="15403"/>
                    <a:pt x="1087" y="15294"/>
                  </a:cubicBezTo>
                  <a:cubicBezTo>
                    <a:pt x="1048" y="15210"/>
                    <a:pt x="967" y="15162"/>
                    <a:pt x="881" y="15162"/>
                  </a:cubicBezTo>
                  <a:close/>
                  <a:moveTo>
                    <a:pt x="1436" y="16025"/>
                  </a:moveTo>
                  <a:cubicBezTo>
                    <a:pt x="1390" y="16025"/>
                    <a:pt x="1344" y="16040"/>
                    <a:pt x="1304" y="16073"/>
                  </a:cubicBezTo>
                  <a:cubicBezTo>
                    <a:pt x="1195" y="16154"/>
                    <a:pt x="1177" y="16290"/>
                    <a:pt x="1259" y="16389"/>
                  </a:cubicBezTo>
                  <a:cubicBezTo>
                    <a:pt x="1304" y="16444"/>
                    <a:pt x="1367" y="16480"/>
                    <a:pt x="1440" y="16480"/>
                  </a:cubicBezTo>
                  <a:cubicBezTo>
                    <a:pt x="1485" y="16480"/>
                    <a:pt x="1521" y="16471"/>
                    <a:pt x="1576" y="16435"/>
                  </a:cubicBezTo>
                  <a:cubicBezTo>
                    <a:pt x="1675" y="16353"/>
                    <a:pt x="1693" y="16217"/>
                    <a:pt x="1621" y="16118"/>
                  </a:cubicBezTo>
                  <a:cubicBezTo>
                    <a:pt x="1572" y="16058"/>
                    <a:pt x="1504" y="16025"/>
                    <a:pt x="1436" y="16025"/>
                  </a:cubicBezTo>
                  <a:close/>
                  <a:moveTo>
                    <a:pt x="2120" y="16779"/>
                  </a:moveTo>
                  <a:cubicBezTo>
                    <a:pt x="2059" y="16779"/>
                    <a:pt x="1999" y="16804"/>
                    <a:pt x="1956" y="16851"/>
                  </a:cubicBezTo>
                  <a:cubicBezTo>
                    <a:pt x="1865" y="16942"/>
                    <a:pt x="1874" y="17087"/>
                    <a:pt x="1965" y="17168"/>
                  </a:cubicBezTo>
                  <a:cubicBezTo>
                    <a:pt x="2010" y="17204"/>
                    <a:pt x="2074" y="17222"/>
                    <a:pt x="2119" y="17232"/>
                  </a:cubicBezTo>
                  <a:cubicBezTo>
                    <a:pt x="2182" y="17232"/>
                    <a:pt x="2237" y="17204"/>
                    <a:pt x="2282" y="17159"/>
                  </a:cubicBezTo>
                  <a:cubicBezTo>
                    <a:pt x="2372" y="17069"/>
                    <a:pt x="2363" y="16915"/>
                    <a:pt x="2273" y="16842"/>
                  </a:cubicBezTo>
                  <a:cubicBezTo>
                    <a:pt x="2230" y="16799"/>
                    <a:pt x="2175" y="16779"/>
                    <a:pt x="2120" y="16779"/>
                  </a:cubicBezTo>
                  <a:close/>
                  <a:moveTo>
                    <a:pt x="2928" y="17384"/>
                  </a:moveTo>
                  <a:cubicBezTo>
                    <a:pt x="2853" y="17384"/>
                    <a:pt x="2781" y="17421"/>
                    <a:pt x="2735" y="17485"/>
                  </a:cubicBezTo>
                  <a:cubicBezTo>
                    <a:pt x="2671" y="17603"/>
                    <a:pt x="2707" y="17739"/>
                    <a:pt x="2807" y="17802"/>
                  </a:cubicBezTo>
                  <a:cubicBezTo>
                    <a:pt x="2842" y="17830"/>
                    <a:pt x="2866" y="17841"/>
                    <a:pt x="2899" y="17841"/>
                  </a:cubicBezTo>
                  <a:cubicBezTo>
                    <a:pt x="2910" y="17841"/>
                    <a:pt x="2921" y="17840"/>
                    <a:pt x="2934" y="17838"/>
                  </a:cubicBezTo>
                  <a:cubicBezTo>
                    <a:pt x="3006" y="17838"/>
                    <a:pt x="3079" y="17802"/>
                    <a:pt x="3124" y="17739"/>
                  </a:cubicBezTo>
                  <a:cubicBezTo>
                    <a:pt x="3187" y="17621"/>
                    <a:pt x="3160" y="17485"/>
                    <a:pt x="3052" y="17422"/>
                  </a:cubicBezTo>
                  <a:cubicBezTo>
                    <a:pt x="3012" y="17396"/>
                    <a:pt x="2970" y="17384"/>
                    <a:pt x="2928" y="17384"/>
                  </a:cubicBezTo>
                  <a:close/>
                  <a:moveTo>
                    <a:pt x="3830" y="17858"/>
                  </a:moveTo>
                  <a:cubicBezTo>
                    <a:pt x="3743" y="17858"/>
                    <a:pt x="3656" y="17910"/>
                    <a:pt x="3622" y="17992"/>
                  </a:cubicBezTo>
                  <a:cubicBezTo>
                    <a:pt x="3577" y="18110"/>
                    <a:pt x="3631" y="18246"/>
                    <a:pt x="3749" y="18291"/>
                  </a:cubicBezTo>
                  <a:cubicBezTo>
                    <a:pt x="3768" y="18297"/>
                    <a:pt x="3787" y="18304"/>
                    <a:pt x="3810" y="18304"/>
                  </a:cubicBezTo>
                  <a:cubicBezTo>
                    <a:pt x="3819" y="18304"/>
                    <a:pt x="3829" y="18303"/>
                    <a:pt x="3839" y="18300"/>
                  </a:cubicBezTo>
                  <a:cubicBezTo>
                    <a:pt x="3912" y="18300"/>
                    <a:pt x="4002" y="18255"/>
                    <a:pt x="4039" y="18164"/>
                  </a:cubicBezTo>
                  <a:cubicBezTo>
                    <a:pt x="4084" y="18055"/>
                    <a:pt x="4029" y="17911"/>
                    <a:pt x="3912" y="17874"/>
                  </a:cubicBezTo>
                  <a:cubicBezTo>
                    <a:pt x="3886" y="17863"/>
                    <a:pt x="3858" y="17858"/>
                    <a:pt x="3830" y="17858"/>
                  </a:cubicBezTo>
                  <a:close/>
                  <a:moveTo>
                    <a:pt x="4792" y="18155"/>
                  </a:moveTo>
                  <a:cubicBezTo>
                    <a:pt x="4688" y="18155"/>
                    <a:pt x="4597" y="18230"/>
                    <a:pt x="4582" y="18336"/>
                  </a:cubicBezTo>
                  <a:cubicBezTo>
                    <a:pt x="4546" y="18463"/>
                    <a:pt x="4627" y="18581"/>
                    <a:pt x="4754" y="18608"/>
                  </a:cubicBezTo>
                  <a:cubicBezTo>
                    <a:pt x="4772" y="18608"/>
                    <a:pt x="4790" y="18617"/>
                    <a:pt x="4808" y="18617"/>
                  </a:cubicBezTo>
                  <a:cubicBezTo>
                    <a:pt x="4908" y="18617"/>
                    <a:pt x="4998" y="18535"/>
                    <a:pt x="5025" y="18436"/>
                  </a:cubicBezTo>
                  <a:cubicBezTo>
                    <a:pt x="5062" y="18309"/>
                    <a:pt x="4980" y="18191"/>
                    <a:pt x="4853" y="18164"/>
                  </a:cubicBezTo>
                  <a:cubicBezTo>
                    <a:pt x="4833" y="18158"/>
                    <a:pt x="4812" y="18155"/>
                    <a:pt x="4792" y="18155"/>
                  </a:cubicBezTo>
                  <a:close/>
                  <a:moveTo>
                    <a:pt x="5807" y="18290"/>
                  </a:moveTo>
                  <a:cubicBezTo>
                    <a:pt x="5695" y="18290"/>
                    <a:pt x="5587" y="18387"/>
                    <a:pt x="5587" y="18508"/>
                  </a:cubicBezTo>
                  <a:cubicBezTo>
                    <a:pt x="5578" y="18626"/>
                    <a:pt x="5677" y="18735"/>
                    <a:pt x="5804" y="18744"/>
                  </a:cubicBezTo>
                  <a:cubicBezTo>
                    <a:pt x="5940" y="18744"/>
                    <a:pt x="6030" y="18644"/>
                    <a:pt x="6040" y="18526"/>
                  </a:cubicBezTo>
                  <a:cubicBezTo>
                    <a:pt x="6049" y="18400"/>
                    <a:pt x="5949" y="18291"/>
                    <a:pt x="5822" y="18291"/>
                  </a:cubicBezTo>
                  <a:cubicBezTo>
                    <a:pt x="5817" y="18291"/>
                    <a:pt x="5812" y="18290"/>
                    <a:pt x="5807" y="18290"/>
                  </a:cubicBezTo>
                  <a:close/>
                  <a:moveTo>
                    <a:pt x="6836" y="18291"/>
                  </a:moveTo>
                  <a:cubicBezTo>
                    <a:pt x="6710" y="18291"/>
                    <a:pt x="6610" y="18390"/>
                    <a:pt x="6610" y="18517"/>
                  </a:cubicBezTo>
                  <a:cubicBezTo>
                    <a:pt x="6610" y="18644"/>
                    <a:pt x="6710" y="18744"/>
                    <a:pt x="6836" y="18744"/>
                  </a:cubicBezTo>
                  <a:cubicBezTo>
                    <a:pt x="6954" y="18744"/>
                    <a:pt x="7063" y="18644"/>
                    <a:pt x="7063" y="18517"/>
                  </a:cubicBezTo>
                  <a:cubicBezTo>
                    <a:pt x="7063" y="18390"/>
                    <a:pt x="6954" y="18291"/>
                    <a:pt x="6836" y="18291"/>
                  </a:cubicBezTo>
                  <a:close/>
                  <a:moveTo>
                    <a:pt x="7850" y="18291"/>
                  </a:moveTo>
                  <a:cubicBezTo>
                    <a:pt x="7733" y="18291"/>
                    <a:pt x="7624" y="18390"/>
                    <a:pt x="7624" y="18517"/>
                  </a:cubicBezTo>
                  <a:cubicBezTo>
                    <a:pt x="7624" y="18644"/>
                    <a:pt x="7733" y="18744"/>
                    <a:pt x="7850" y="18744"/>
                  </a:cubicBezTo>
                  <a:cubicBezTo>
                    <a:pt x="7977" y="18744"/>
                    <a:pt x="8077" y="18644"/>
                    <a:pt x="8077" y="18517"/>
                  </a:cubicBezTo>
                  <a:cubicBezTo>
                    <a:pt x="8077" y="18390"/>
                    <a:pt x="7977" y="18291"/>
                    <a:pt x="7850" y="18291"/>
                  </a:cubicBezTo>
                  <a:close/>
                  <a:moveTo>
                    <a:pt x="8874" y="18291"/>
                  </a:moveTo>
                  <a:cubicBezTo>
                    <a:pt x="8747" y="18291"/>
                    <a:pt x="8647" y="18390"/>
                    <a:pt x="8647" y="18517"/>
                  </a:cubicBezTo>
                  <a:cubicBezTo>
                    <a:pt x="8647" y="18644"/>
                    <a:pt x="8747" y="18744"/>
                    <a:pt x="8874" y="18744"/>
                  </a:cubicBezTo>
                  <a:cubicBezTo>
                    <a:pt x="8991" y="18744"/>
                    <a:pt x="9100" y="18644"/>
                    <a:pt x="9100" y="18517"/>
                  </a:cubicBezTo>
                  <a:cubicBezTo>
                    <a:pt x="9100" y="18390"/>
                    <a:pt x="8991" y="18291"/>
                    <a:pt x="8874" y="18291"/>
                  </a:cubicBezTo>
                  <a:close/>
                  <a:moveTo>
                    <a:pt x="9888" y="18291"/>
                  </a:moveTo>
                  <a:cubicBezTo>
                    <a:pt x="9770" y="18291"/>
                    <a:pt x="9661" y="18390"/>
                    <a:pt x="9661" y="18517"/>
                  </a:cubicBezTo>
                  <a:cubicBezTo>
                    <a:pt x="9661" y="18644"/>
                    <a:pt x="9770" y="18744"/>
                    <a:pt x="9888" y="18744"/>
                  </a:cubicBezTo>
                  <a:cubicBezTo>
                    <a:pt x="10014" y="18744"/>
                    <a:pt x="10114" y="18644"/>
                    <a:pt x="10114" y="18517"/>
                  </a:cubicBezTo>
                  <a:cubicBezTo>
                    <a:pt x="10114" y="18390"/>
                    <a:pt x="10014" y="18291"/>
                    <a:pt x="9888" y="18291"/>
                  </a:cubicBezTo>
                  <a:close/>
                  <a:moveTo>
                    <a:pt x="10911" y="18291"/>
                  </a:moveTo>
                  <a:cubicBezTo>
                    <a:pt x="10784" y="18291"/>
                    <a:pt x="10684" y="18390"/>
                    <a:pt x="10684" y="18517"/>
                  </a:cubicBezTo>
                  <a:cubicBezTo>
                    <a:pt x="10684" y="18644"/>
                    <a:pt x="10784" y="18744"/>
                    <a:pt x="10911" y="18744"/>
                  </a:cubicBezTo>
                  <a:cubicBezTo>
                    <a:pt x="11029" y="18744"/>
                    <a:pt x="11137" y="18644"/>
                    <a:pt x="11137" y="18517"/>
                  </a:cubicBezTo>
                  <a:cubicBezTo>
                    <a:pt x="11137" y="18390"/>
                    <a:pt x="11029" y="18291"/>
                    <a:pt x="10911" y="18291"/>
                  </a:cubicBezTo>
                  <a:close/>
                  <a:moveTo>
                    <a:pt x="11925" y="18291"/>
                  </a:moveTo>
                  <a:cubicBezTo>
                    <a:pt x="11807" y="18291"/>
                    <a:pt x="11699" y="18390"/>
                    <a:pt x="11699" y="18517"/>
                  </a:cubicBezTo>
                  <a:cubicBezTo>
                    <a:pt x="11699" y="18644"/>
                    <a:pt x="11807" y="18744"/>
                    <a:pt x="11925" y="18744"/>
                  </a:cubicBezTo>
                  <a:cubicBezTo>
                    <a:pt x="12052" y="18744"/>
                    <a:pt x="12151" y="18644"/>
                    <a:pt x="12151" y="18517"/>
                  </a:cubicBezTo>
                  <a:cubicBezTo>
                    <a:pt x="12151" y="18390"/>
                    <a:pt x="12052" y="18291"/>
                    <a:pt x="11925" y="18291"/>
                  </a:cubicBezTo>
                  <a:close/>
                  <a:moveTo>
                    <a:pt x="12948" y="18291"/>
                  </a:moveTo>
                  <a:cubicBezTo>
                    <a:pt x="12821" y="18291"/>
                    <a:pt x="12722" y="18390"/>
                    <a:pt x="12722" y="18517"/>
                  </a:cubicBezTo>
                  <a:cubicBezTo>
                    <a:pt x="12722" y="18644"/>
                    <a:pt x="12821" y="18744"/>
                    <a:pt x="12948" y="18744"/>
                  </a:cubicBezTo>
                  <a:cubicBezTo>
                    <a:pt x="13066" y="18744"/>
                    <a:pt x="13174" y="18644"/>
                    <a:pt x="13174" y="18517"/>
                  </a:cubicBezTo>
                  <a:cubicBezTo>
                    <a:pt x="13174" y="18390"/>
                    <a:pt x="13066" y="18291"/>
                    <a:pt x="12948" y="18291"/>
                  </a:cubicBezTo>
                  <a:close/>
                  <a:moveTo>
                    <a:pt x="13962" y="18291"/>
                  </a:moveTo>
                  <a:cubicBezTo>
                    <a:pt x="13844" y="18291"/>
                    <a:pt x="13736" y="18390"/>
                    <a:pt x="13736" y="18517"/>
                  </a:cubicBezTo>
                  <a:cubicBezTo>
                    <a:pt x="13736" y="18644"/>
                    <a:pt x="13844" y="18744"/>
                    <a:pt x="13962" y="18744"/>
                  </a:cubicBezTo>
                  <a:cubicBezTo>
                    <a:pt x="14089" y="18744"/>
                    <a:pt x="14189" y="18644"/>
                    <a:pt x="14189" y="18517"/>
                  </a:cubicBezTo>
                  <a:cubicBezTo>
                    <a:pt x="14189" y="18390"/>
                    <a:pt x="14089" y="18291"/>
                    <a:pt x="13962" y="18291"/>
                  </a:cubicBezTo>
                  <a:close/>
                  <a:moveTo>
                    <a:pt x="14985" y="18291"/>
                  </a:moveTo>
                  <a:cubicBezTo>
                    <a:pt x="14859" y="18291"/>
                    <a:pt x="14759" y="18390"/>
                    <a:pt x="14759" y="18517"/>
                  </a:cubicBezTo>
                  <a:cubicBezTo>
                    <a:pt x="14759" y="18644"/>
                    <a:pt x="14859" y="18744"/>
                    <a:pt x="14985" y="18744"/>
                  </a:cubicBezTo>
                  <a:cubicBezTo>
                    <a:pt x="15103" y="18744"/>
                    <a:pt x="15212" y="18644"/>
                    <a:pt x="15212" y="18517"/>
                  </a:cubicBezTo>
                  <a:cubicBezTo>
                    <a:pt x="15212" y="18390"/>
                    <a:pt x="15103" y="18291"/>
                    <a:pt x="14985" y="18291"/>
                  </a:cubicBezTo>
                  <a:close/>
                  <a:moveTo>
                    <a:pt x="15999" y="18291"/>
                  </a:moveTo>
                  <a:cubicBezTo>
                    <a:pt x="15882" y="18291"/>
                    <a:pt x="15773" y="18390"/>
                    <a:pt x="15773" y="18517"/>
                  </a:cubicBezTo>
                  <a:cubicBezTo>
                    <a:pt x="15773" y="18644"/>
                    <a:pt x="15882" y="18744"/>
                    <a:pt x="15999" y="18744"/>
                  </a:cubicBezTo>
                  <a:cubicBezTo>
                    <a:pt x="16126" y="18744"/>
                    <a:pt x="16226" y="18644"/>
                    <a:pt x="16226" y="18517"/>
                  </a:cubicBezTo>
                  <a:cubicBezTo>
                    <a:pt x="16226" y="18390"/>
                    <a:pt x="16126" y="18291"/>
                    <a:pt x="15999" y="18291"/>
                  </a:cubicBezTo>
                  <a:close/>
                  <a:moveTo>
                    <a:pt x="17023" y="18291"/>
                  </a:moveTo>
                  <a:cubicBezTo>
                    <a:pt x="16896" y="18291"/>
                    <a:pt x="16796" y="18390"/>
                    <a:pt x="16796" y="18517"/>
                  </a:cubicBezTo>
                  <a:cubicBezTo>
                    <a:pt x="16796" y="18644"/>
                    <a:pt x="16896" y="18744"/>
                    <a:pt x="17023" y="18744"/>
                  </a:cubicBezTo>
                  <a:cubicBezTo>
                    <a:pt x="17140" y="18744"/>
                    <a:pt x="17249" y="18644"/>
                    <a:pt x="17249" y="18517"/>
                  </a:cubicBezTo>
                  <a:cubicBezTo>
                    <a:pt x="17249" y="18390"/>
                    <a:pt x="17140" y="18291"/>
                    <a:pt x="17023" y="18291"/>
                  </a:cubicBezTo>
                  <a:close/>
                  <a:moveTo>
                    <a:pt x="18037" y="18291"/>
                  </a:moveTo>
                  <a:cubicBezTo>
                    <a:pt x="17919" y="18291"/>
                    <a:pt x="17810" y="18390"/>
                    <a:pt x="17810" y="18517"/>
                  </a:cubicBezTo>
                  <a:cubicBezTo>
                    <a:pt x="17810" y="18644"/>
                    <a:pt x="17919" y="18744"/>
                    <a:pt x="18037" y="18744"/>
                  </a:cubicBezTo>
                  <a:cubicBezTo>
                    <a:pt x="18163" y="18744"/>
                    <a:pt x="18263" y="18644"/>
                    <a:pt x="18263" y="18517"/>
                  </a:cubicBezTo>
                  <a:cubicBezTo>
                    <a:pt x="18263" y="18390"/>
                    <a:pt x="18163" y="18291"/>
                    <a:pt x="18037" y="18291"/>
                  </a:cubicBezTo>
                  <a:close/>
                  <a:moveTo>
                    <a:pt x="19060" y="18291"/>
                  </a:moveTo>
                  <a:cubicBezTo>
                    <a:pt x="18933" y="18291"/>
                    <a:pt x="18834" y="18390"/>
                    <a:pt x="18834" y="18517"/>
                  </a:cubicBezTo>
                  <a:cubicBezTo>
                    <a:pt x="18834" y="18644"/>
                    <a:pt x="18933" y="18744"/>
                    <a:pt x="19060" y="18744"/>
                  </a:cubicBezTo>
                  <a:cubicBezTo>
                    <a:pt x="19178" y="18744"/>
                    <a:pt x="19286" y="18644"/>
                    <a:pt x="19286" y="18517"/>
                  </a:cubicBezTo>
                  <a:cubicBezTo>
                    <a:pt x="19286" y="18390"/>
                    <a:pt x="19178" y="18291"/>
                    <a:pt x="19060" y="182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 flipH="1">
              <a:off x="8698475" y="634158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6" name="Google Shape;156;p3"/>
            <p:cNvGrpSpPr/>
            <p:nvPr/>
          </p:nvGrpSpPr>
          <p:grpSpPr>
            <a:xfrm>
              <a:off x="7979486" y="4132606"/>
              <a:ext cx="523367" cy="945225"/>
              <a:chOff x="3029123" y="1244581"/>
              <a:chExt cx="523367" cy="945225"/>
            </a:xfrm>
          </p:grpSpPr>
          <p:sp>
            <p:nvSpPr>
              <p:cNvPr id="157" name="Google Shape;157;p3"/>
              <p:cNvSpPr/>
              <p:nvPr/>
            </p:nvSpPr>
            <p:spPr>
              <a:xfrm>
                <a:off x="3029123" y="1244581"/>
                <a:ext cx="523367" cy="523367"/>
              </a:xfrm>
              <a:custGeom>
                <a:rect b="b" l="l" r="r" t="t"/>
                <a:pathLst>
                  <a:path extrusionOk="0" h="7290" w="7290">
                    <a:moveTo>
                      <a:pt x="3640" y="344"/>
                    </a:moveTo>
                    <a:cubicBezTo>
                      <a:pt x="5460" y="344"/>
                      <a:pt x="6945" y="1829"/>
                      <a:pt x="6945" y="3658"/>
                    </a:cubicBezTo>
                    <a:cubicBezTo>
                      <a:pt x="6945" y="5478"/>
                      <a:pt x="5460" y="6963"/>
                      <a:pt x="3640" y="6963"/>
                    </a:cubicBezTo>
                    <a:cubicBezTo>
                      <a:pt x="1820" y="6963"/>
                      <a:pt x="335" y="5478"/>
                      <a:pt x="335" y="3658"/>
                    </a:cubicBezTo>
                    <a:cubicBezTo>
                      <a:pt x="335" y="1829"/>
                      <a:pt x="1820" y="344"/>
                      <a:pt x="3640" y="344"/>
                    </a:cubicBezTo>
                    <a:close/>
                    <a:moveTo>
                      <a:pt x="3640" y="0"/>
                    </a:moveTo>
                    <a:cubicBezTo>
                      <a:pt x="1630" y="0"/>
                      <a:pt x="0" y="1630"/>
                      <a:pt x="0" y="3640"/>
                    </a:cubicBezTo>
                    <a:cubicBezTo>
                      <a:pt x="0" y="5659"/>
                      <a:pt x="1639" y="7289"/>
                      <a:pt x="3640" y="7289"/>
                    </a:cubicBezTo>
                    <a:cubicBezTo>
                      <a:pt x="5641" y="7289"/>
                      <a:pt x="7289" y="5659"/>
                      <a:pt x="7289" y="3640"/>
                    </a:cubicBezTo>
                    <a:cubicBezTo>
                      <a:pt x="7289" y="1630"/>
                      <a:pt x="5641" y="0"/>
                      <a:pt x="36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3"/>
              <p:cNvSpPr/>
              <p:nvPr/>
            </p:nvSpPr>
            <p:spPr>
              <a:xfrm>
                <a:off x="3248810" y="1787984"/>
                <a:ext cx="82633" cy="401823"/>
              </a:xfrm>
              <a:custGeom>
                <a:rect b="b" l="l" r="r" t="t"/>
                <a:pathLst>
                  <a:path extrusionOk="0" h="5597" w="1151">
                    <a:moveTo>
                      <a:pt x="807" y="345"/>
                    </a:moveTo>
                    <a:lnTo>
                      <a:pt x="807" y="5252"/>
                    </a:lnTo>
                    <a:lnTo>
                      <a:pt x="345" y="5252"/>
                    </a:lnTo>
                    <a:lnTo>
                      <a:pt x="345" y="345"/>
                    </a:lnTo>
                    <a:close/>
                    <a:moveTo>
                      <a:pt x="1" y="1"/>
                    </a:moveTo>
                    <a:lnTo>
                      <a:pt x="1" y="5596"/>
                    </a:lnTo>
                    <a:lnTo>
                      <a:pt x="1151" y="5596"/>
                    </a:lnTo>
                    <a:lnTo>
                      <a:pt x="115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3"/>
              <p:cNvSpPr/>
              <p:nvPr/>
            </p:nvSpPr>
            <p:spPr>
              <a:xfrm>
                <a:off x="3087635" y="1303092"/>
                <a:ext cx="406346" cy="406346"/>
              </a:xfrm>
              <a:custGeom>
                <a:rect b="b" l="l" r="r" t="t"/>
                <a:pathLst>
                  <a:path extrusionOk="0" h="5660" w="5660">
                    <a:moveTo>
                      <a:pt x="2825" y="0"/>
                    </a:moveTo>
                    <a:cubicBezTo>
                      <a:pt x="1259" y="0"/>
                      <a:pt x="0" y="1268"/>
                      <a:pt x="0" y="2825"/>
                    </a:cubicBezTo>
                    <a:cubicBezTo>
                      <a:pt x="0" y="4392"/>
                      <a:pt x="1259" y="5659"/>
                      <a:pt x="2825" y="5659"/>
                    </a:cubicBezTo>
                    <a:cubicBezTo>
                      <a:pt x="4392" y="5659"/>
                      <a:pt x="5659" y="4392"/>
                      <a:pt x="5659" y="2825"/>
                    </a:cubicBezTo>
                    <a:cubicBezTo>
                      <a:pt x="5659" y="1268"/>
                      <a:pt x="4392" y="0"/>
                      <a:pt x="28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0" name="Google Shape;160;p3"/>
            <p:cNvSpPr/>
            <p:nvPr/>
          </p:nvSpPr>
          <p:spPr>
            <a:xfrm>
              <a:off x="75448" y="3769254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1" name="Google Shape;161;p3"/>
            <p:cNvGrpSpPr/>
            <p:nvPr/>
          </p:nvGrpSpPr>
          <p:grpSpPr>
            <a:xfrm>
              <a:off x="8863483" y="3073346"/>
              <a:ext cx="134611" cy="132026"/>
              <a:chOff x="3025300" y="2552125"/>
              <a:chExt cx="46875" cy="45975"/>
            </a:xfrm>
          </p:grpSpPr>
          <p:sp>
            <p:nvSpPr>
              <p:cNvPr id="162" name="Google Shape;162;p3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3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4" name="Google Shape;164;p3"/>
            <p:cNvSpPr/>
            <p:nvPr/>
          </p:nvSpPr>
          <p:spPr>
            <a:xfrm>
              <a:off x="298512" y="3417182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 flipH="1">
              <a:off x="8388735" y="229299"/>
              <a:ext cx="171584" cy="171153"/>
            </a:xfrm>
            <a:custGeom>
              <a:rect b="b" l="l" r="r" t="t"/>
              <a:pathLst>
                <a:path extrusionOk="0" h="2384" w="2390">
                  <a:moveTo>
                    <a:pt x="58" y="0"/>
                  </a:moveTo>
                  <a:cubicBezTo>
                    <a:pt x="27" y="0"/>
                    <a:pt x="1" y="25"/>
                    <a:pt x="9" y="56"/>
                  </a:cubicBezTo>
                  <a:lnTo>
                    <a:pt x="552" y="2039"/>
                  </a:lnTo>
                  <a:cubicBezTo>
                    <a:pt x="562" y="2064"/>
                    <a:pt x="585" y="2078"/>
                    <a:pt x="609" y="2078"/>
                  </a:cubicBezTo>
                  <a:cubicBezTo>
                    <a:pt x="629" y="2078"/>
                    <a:pt x="648" y="2069"/>
                    <a:pt x="660" y="2048"/>
                  </a:cubicBezTo>
                  <a:lnTo>
                    <a:pt x="950" y="1460"/>
                  </a:lnTo>
                  <a:cubicBezTo>
                    <a:pt x="966" y="1434"/>
                    <a:pt x="989" y="1423"/>
                    <a:pt x="1011" y="1423"/>
                  </a:cubicBezTo>
                  <a:cubicBezTo>
                    <a:pt x="1027" y="1423"/>
                    <a:pt x="1042" y="1430"/>
                    <a:pt x="1050" y="1442"/>
                  </a:cubicBezTo>
                  <a:lnTo>
                    <a:pt x="1973" y="2356"/>
                  </a:lnTo>
                  <a:cubicBezTo>
                    <a:pt x="1987" y="2374"/>
                    <a:pt x="2005" y="2383"/>
                    <a:pt x="2023" y="2383"/>
                  </a:cubicBezTo>
                  <a:cubicBezTo>
                    <a:pt x="2041" y="2383"/>
                    <a:pt x="2059" y="2374"/>
                    <a:pt x="2073" y="2356"/>
                  </a:cubicBezTo>
                  <a:lnTo>
                    <a:pt x="2381" y="2048"/>
                  </a:lnTo>
                  <a:cubicBezTo>
                    <a:pt x="2390" y="2039"/>
                    <a:pt x="2390" y="1994"/>
                    <a:pt x="2363" y="1958"/>
                  </a:cubicBezTo>
                  <a:lnTo>
                    <a:pt x="1448" y="1043"/>
                  </a:lnTo>
                  <a:cubicBezTo>
                    <a:pt x="1412" y="1007"/>
                    <a:pt x="1421" y="953"/>
                    <a:pt x="1475" y="944"/>
                  </a:cubicBezTo>
                  <a:lnTo>
                    <a:pt x="2064" y="645"/>
                  </a:lnTo>
                  <a:cubicBezTo>
                    <a:pt x="2109" y="627"/>
                    <a:pt x="2091" y="554"/>
                    <a:pt x="2046" y="545"/>
                  </a:cubicBezTo>
                  <a:lnTo>
                    <a:pt x="72" y="2"/>
                  </a:lnTo>
                  <a:cubicBezTo>
                    <a:pt x="67" y="1"/>
                    <a:pt x="62" y="0"/>
                    <a:pt x="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8564161" y="4604000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7" name="Google Shape;167;p3"/>
            <p:cNvGrpSpPr/>
            <p:nvPr/>
          </p:nvGrpSpPr>
          <p:grpSpPr>
            <a:xfrm>
              <a:off x="7585817" y="285039"/>
              <a:ext cx="904944" cy="689136"/>
              <a:chOff x="1288225" y="3590375"/>
              <a:chExt cx="315125" cy="239975"/>
            </a:xfrm>
          </p:grpSpPr>
          <p:sp>
            <p:nvSpPr>
              <p:cNvPr id="168" name="Google Shape;168;p3"/>
              <p:cNvSpPr/>
              <p:nvPr/>
            </p:nvSpPr>
            <p:spPr>
              <a:xfrm>
                <a:off x="1333950" y="3717625"/>
                <a:ext cx="115250" cy="67000"/>
              </a:xfrm>
              <a:custGeom>
                <a:rect b="b" l="l" r="r" t="t"/>
                <a:pathLst>
                  <a:path extrusionOk="0" h="2680" w="4610">
                    <a:moveTo>
                      <a:pt x="4488" y="1"/>
                    </a:moveTo>
                    <a:cubicBezTo>
                      <a:pt x="4472" y="1"/>
                      <a:pt x="4455" y="6"/>
                      <a:pt x="4438" y="17"/>
                    </a:cubicBezTo>
                    <a:lnTo>
                      <a:pt x="73" y="2471"/>
                    </a:lnTo>
                    <a:cubicBezTo>
                      <a:pt x="19" y="2507"/>
                      <a:pt x="1" y="2562"/>
                      <a:pt x="28" y="2616"/>
                    </a:cubicBezTo>
                    <a:cubicBezTo>
                      <a:pt x="46" y="2652"/>
                      <a:pt x="91" y="2679"/>
                      <a:pt x="119" y="2679"/>
                    </a:cubicBezTo>
                    <a:cubicBezTo>
                      <a:pt x="137" y="2679"/>
                      <a:pt x="155" y="2661"/>
                      <a:pt x="182" y="2661"/>
                    </a:cubicBezTo>
                    <a:lnTo>
                      <a:pt x="4537" y="208"/>
                    </a:lnTo>
                    <a:cubicBezTo>
                      <a:pt x="4591" y="171"/>
                      <a:pt x="4610" y="117"/>
                      <a:pt x="4582" y="63"/>
                    </a:cubicBezTo>
                    <a:cubicBezTo>
                      <a:pt x="4558" y="25"/>
                      <a:pt x="4524" y="1"/>
                      <a:pt x="44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>
                <a:off x="1442850" y="3590375"/>
                <a:ext cx="114775" cy="194250"/>
              </a:xfrm>
              <a:custGeom>
                <a:rect b="b" l="l" r="r" t="t"/>
                <a:pathLst>
                  <a:path extrusionOk="0" h="7770" w="4591">
                    <a:moveTo>
                      <a:pt x="109" y="1"/>
                    </a:moveTo>
                    <a:cubicBezTo>
                      <a:pt x="45" y="1"/>
                      <a:pt x="0" y="55"/>
                      <a:pt x="0" y="118"/>
                    </a:cubicBezTo>
                    <a:lnTo>
                      <a:pt x="0" y="5198"/>
                    </a:lnTo>
                    <a:cubicBezTo>
                      <a:pt x="0" y="5234"/>
                      <a:pt x="18" y="5261"/>
                      <a:pt x="54" y="5289"/>
                    </a:cubicBezTo>
                    <a:lnTo>
                      <a:pt x="4410" y="7751"/>
                    </a:lnTo>
                    <a:cubicBezTo>
                      <a:pt x="4437" y="7769"/>
                      <a:pt x="4446" y="7769"/>
                      <a:pt x="4473" y="7769"/>
                    </a:cubicBezTo>
                    <a:cubicBezTo>
                      <a:pt x="4500" y="7769"/>
                      <a:pt x="4536" y="7742"/>
                      <a:pt x="4573" y="7706"/>
                    </a:cubicBezTo>
                    <a:cubicBezTo>
                      <a:pt x="4591" y="7652"/>
                      <a:pt x="4582" y="7597"/>
                      <a:pt x="4527" y="7561"/>
                    </a:cubicBezTo>
                    <a:lnTo>
                      <a:pt x="226" y="5126"/>
                    </a:lnTo>
                    <a:lnTo>
                      <a:pt x="226" y="118"/>
                    </a:lnTo>
                    <a:cubicBezTo>
                      <a:pt x="226" y="46"/>
                      <a:pt x="181" y="1"/>
                      <a:pt x="1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3"/>
              <p:cNvSpPr/>
              <p:nvPr/>
            </p:nvSpPr>
            <p:spPr>
              <a:xfrm>
                <a:off x="1508475" y="3735475"/>
                <a:ext cx="92150" cy="92375"/>
              </a:xfrm>
              <a:custGeom>
                <a:rect b="b" l="l" r="r" t="t"/>
                <a:pathLst>
                  <a:path extrusionOk="0" h="3695" w="3686">
                    <a:moveTo>
                      <a:pt x="1848" y="1"/>
                    </a:moveTo>
                    <a:cubicBezTo>
                      <a:pt x="825" y="1"/>
                      <a:pt x="1" y="825"/>
                      <a:pt x="1" y="1848"/>
                    </a:cubicBezTo>
                    <a:cubicBezTo>
                      <a:pt x="1" y="2871"/>
                      <a:pt x="825" y="3695"/>
                      <a:pt x="1848" y="3695"/>
                    </a:cubicBezTo>
                    <a:cubicBezTo>
                      <a:pt x="2862" y="3695"/>
                      <a:pt x="3686" y="2871"/>
                      <a:pt x="3686" y="1848"/>
                    </a:cubicBezTo>
                    <a:cubicBezTo>
                      <a:pt x="3686" y="825"/>
                      <a:pt x="2862" y="1"/>
                      <a:pt x="18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3"/>
              <p:cNvSpPr/>
              <p:nvPr/>
            </p:nvSpPr>
            <p:spPr>
              <a:xfrm>
                <a:off x="1528400" y="3753125"/>
                <a:ext cx="52325" cy="74500"/>
              </a:xfrm>
              <a:custGeom>
                <a:rect b="b" l="l" r="r" t="t"/>
                <a:pathLst>
                  <a:path extrusionOk="0" h="2980" w="2093">
                    <a:moveTo>
                      <a:pt x="1051" y="1"/>
                    </a:moveTo>
                    <a:cubicBezTo>
                      <a:pt x="662" y="1"/>
                      <a:pt x="354" y="336"/>
                      <a:pt x="354" y="743"/>
                    </a:cubicBezTo>
                    <a:lnTo>
                      <a:pt x="354" y="1685"/>
                    </a:lnTo>
                    <a:lnTo>
                      <a:pt x="653" y="1685"/>
                    </a:lnTo>
                    <a:lnTo>
                      <a:pt x="653" y="2002"/>
                    </a:lnTo>
                    <a:lnTo>
                      <a:pt x="471" y="2047"/>
                    </a:lnTo>
                    <a:cubicBezTo>
                      <a:pt x="200" y="2120"/>
                      <a:pt x="1" y="2355"/>
                      <a:pt x="1" y="2636"/>
                    </a:cubicBezTo>
                    <a:lnTo>
                      <a:pt x="1" y="2663"/>
                    </a:lnTo>
                    <a:cubicBezTo>
                      <a:pt x="299" y="2862"/>
                      <a:pt x="662" y="2980"/>
                      <a:pt x="1051" y="2980"/>
                    </a:cubicBezTo>
                    <a:cubicBezTo>
                      <a:pt x="1431" y="2980"/>
                      <a:pt x="1793" y="2862"/>
                      <a:pt x="2092" y="2663"/>
                    </a:cubicBezTo>
                    <a:lnTo>
                      <a:pt x="2092" y="2636"/>
                    </a:lnTo>
                    <a:cubicBezTo>
                      <a:pt x="2092" y="2355"/>
                      <a:pt x="1893" y="2120"/>
                      <a:pt x="1621" y="2047"/>
                    </a:cubicBezTo>
                    <a:lnTo>
                      <a:pt x="1440" y="2002"/>
                    </a:lnTo>
                    <a:lnTo>
                      <a:pt x="1440" y="1685"/>
                    </a:lnTo>
                    <a:lnTo>
                      <a:pt x="1739" y="1685"/>
                    </a:lnTo>
                    <a:lnTo>
                      <a:pt x="1739" y="743"/>
                    </a:lnTo>
                    <a:cubicBezTo>
                      <a:pt x="1739" y="327"/>
                      <a:pt x="1431" y="1"/>
                      <a:pt x="10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3"/>
              <p:cNvSpPr/>
              <p:nvPr/>
            </p:nvSpPr>
            <p:spPr>
              <a:xfrm>
                <a:off x="1505775" y="3733000"/>
                <a:ext cx="97575" cy="97350"/>
              </a:xfrm>
              <a:custGeom>
                <a:rect b="b" l="l" r="r" t="t"/>
                <a:pathLst>
                  <a:path extrusionOk="0" h="3894" w="3903">
                    <a:moveTo>
                      <a:pt x="1956" y="217"/>
                    </a:moveTo>
                    <a:cubicBezTo>
                      <a:pt x="2907" y="217"/>
                      <a:pt x="3685" y="996"/>
                      <a:pt x="3685" y="1947"/>
                    </a:cubicBezTo>
                    <a:cubicBezTo>
                      <a:pt x="3685" y="2897"/>
                      <a:pt x="2907" y="3676"/>
                      <a:pt x="1956" y="3676"/>
                    </a:cubicBezTo>
                    <a:cubicBezTo>
                      <a:pt x="1005" y="3676"/>
                      <a:pt x="217" y="2897"/>
                      <a:pt x="217" y="1947"/>
                    </a:cubicBezTo>
                    <a:cubicBezTo>
                      <a:pt x="217" y="996"/>
                      <a:pt x="1005" y="217"/>
                      <a:pt x="1956" y="217"/>
                    </a:cubicBezTo>
                    <a:close/>
                    <a:moveTo>
                      <a:pt x="1956" y="0"/>
                    </a:moveTo>
                    <a:cubicBezTo>
                      <a:pt x="878" y="0"/>
                      <a:pt x="0" y="869"/>
                      <a:pt x="0" y="1947"/>
                    </a:cubicBezTo>
                    <a:cubicBezTo>
                      <a:pt x="0" y="3024"/>
                      <a:pt x="878" y="3893"/>
                      <a:pt x="1956" y="3893"/>
                    </a:cubicBezTo>
                    <a:cubicBezTo>
                      <a:pt x="3024" y="3893"/>
                      <a:pt x="3903" y="3024"/>
                      <a:pt x="3903" y="1947"/>
                    </a:cubicBezTo>
                    <a:cubicBezTo>
                      <a:pt x="3903" y="869"/>
                      <a:pt x="3024" y="0"/>
                      <a:pt x="19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3"/>
              <p:cNvSpPr/>
              <p:nvPr/>
            </p:nvSpPr>
            <p:spPr>
              <a:xfrm>
                <a:off x="1399600" y="3674125"/>
                <a:ext cx="92150" cy="92400"/>
              </a:xfrm>
              <a:custGeom>
                <a:rect b="b" l="l" r="r" t="t"/>
                <a:pathLst>
                  <a:path extrusionOk="0" h="3696" w="3686">
                    <a:moveTo>
                      <a:pt x="1839" y="1"/>
                    </a:moveTo>
                    <a:cubicBezTo>
                      <a:pt x="825" y="1"/>
                      <a:pt x="1" y="825"/>
                      <a:pt x="1" y="1848"/>
                    </a:cubicBezTo>
                    <a:cubicBezTo>
                      <a:pt x="1" y="2862"/>
                      <a:pt x="825" y="3695"/>
                      <a:pt x="1839" y="3695"/>
                    </a:cubicBezTo>
                    <a:cubicBezTo>
                      <a:pt x="2862" y="3695"/>
                      <a:pt x="3686" y="2862"/>
                      <a:pt x="3686" y="1848"/>
                    </a:cubicBezTo>
                    <a:cubicBezTo>
                      <a:pt x="3686" y="825"/>
                      <a:pt x="2862" y="10"/>
                      <a:pt x="1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3"/>
              <p:cNvSpPr/>
              <p:nvPr/>
            </p:nvSpPr>
            <p:spPr>
              <a:xfrm>
                <a:off x="1420200" y="3692250"/>
                <a:ext cx="52100" cy="73800"/>
              </a:xfrm>
              <a:custGeom>
                <a:rect b="b" l="l" r="r" t="t"/>
                <a:pathLst>
                  <a:path extrusionOk="0" h="2952" w="2084">
                    <a:moveTo>
                      <a:pt x="1024" y="0"/>
                    </a:moveTo>
                    <a:cubicBezTo>
                      <a:pt x="607" y="0"/>
                      <a:pt x="272" y="381"/>
                      <a:pt x="272" y="851"/>
                    </a:cubicBezTo>
                    <a:cubicBezTo>
                      <a:pt x="272" y="1159"/>
                      <a:pt x="417" y="1431"/>
                      <a:pt x="643" y="1576"/>
                    </a:cubicBezTo>
                    <a:lnTo>
                      <a:pt x="643" y="1802"/>
                    </a:lnTo>
                    <a:lnTo>
                      <a:pt x="327" y="1884"/>
                    </a:lnTo>
                    <a:cubicBezTo>
                      <a:pt x="136" y="1929"/>
                      <a:pt x="1" y="2110"/>
                      <a:pt x="1" y="2300"/>
                    </a:cubicBezTo>
                    <a:lnTo>
                      <a:pt x="1" y="2635"/>
                    </a:lnTo>
                    <a:cubicBezTo>
                      <a:pt x="290" y="2843"/>
                      <a:pt x="653" y="2952"/>
                      <a:pt x="1042" y="2952"/>
                    </a:cubicBezTo>
                    <a:cubicBezTo>
                      <a:pt x="1422" y="2952"/>
                      <a:pt x="1784" y="2843"/>
                      <a:pt x="2083" y="2635"/>
                    </a:cubicBezTo>
                    <a:lnTo>
                      <a:pt x="2083" y="2300"/>
                    </a:lnTo>
                    <a:cubicBezTo>
                      <a:pt x="2056" y="2110"/>
                      <a:pt x="1920" y="1929"/>
                      <a:pt x="1730" y="1884"/>
                    </a:cubicBezTo>
                    <a:lnTo>
                      <a:pt x="1413" y="1802"/>
                    </a:lnTo>
                    <a:lnTo>
                      <a:pt x="1413" y="1576"/>
                    </a:lnTo>
                    <a:cubicBezTo>
                      <a:pt x="1630" y="1431"/>
                      <a:pt x="1784" y="1150"/>
                      <a:pt x="1784" y="851"/>
                    </a:cubicBezTo>
                    <a:cubicBezTo>
                      <a:pt x="1784" y="381"/>
                      <a:pt x="1449" y="0"/>
                      <a:pt x="10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3"/>
              <p:cNvSpPr/>
              <p:nvPr/>
            </p:nvSpPr>
            <p:spPr>
              <a:xfrm>
                <a:off x="1396875" y="3671650"/>
                <a:ext cx="97375" cy="97350"/>
              </a:xfrm>
              <a:custGeom>
                <a:rect b="b" l="l" r="r" t="t"/>
                <a:pathLst>
                  <a:path extrusionOk="0" h="3894" w="3895">
                    <a:moveTo>
                      <a:pt x="1948" y="218"/>
                    </a:moveTo>
                    <a:cubicBezTo>
                      <a:pt x="2917" y="218"/>
                      <a:pt x="3677" y="996"/>
                      <a:pt x="3677" y="1947"/>
                    </a:cubicBezTo>
                    <a:cubicBezTo>
                      <a:pt x="3677" y="2898"/>
                      <a:pt x="2898" y="3676"/>
                      <a:pt x="1948" y="3676"/>
                    </a:cubicBezTo>
                    <a:cubicBezTo>
                      <a:pt x="997" y="3676"/>
                      <a:pt x="218" y="2898"/>
                      <a:pt x="218" y="1947"/>
                    </a:cubicBezTo>
                    <a:cubicBezTo>
                      <a:pt x="218" y="996"/>
                      <a:pt x="997" y="218"/>
                      <a:pt x="1948" y="218"/>
                    </a:cubicBezTo>
                    <a:close/>
                    <a:moveTo>
                      <a:pt x="1948" y="0"/>
                    </a:moveTo>
                    <a:cubicBezTo>
                      <a:pt x="879" y="0"/>
                      <a:pt x="1" y="869"/>
                      <a:pt x="1" y="1947"/>
                    </a:cubicBezTo>
                    <a:cubicBezTo>
                      <a:pt x="1" y="3015"/>
                      <a:pt x="879" y="3894"/>
                      <a:pt x="1948" y="3894"/>
                    </a:cubicBezTo>
                    <a:cubicBezTo>
                      <a:pt x="3025" y="3894"/>
                      <a:pt x="3894" y="3015"/>
                      <a:pt x="3894" y="1947"/>
                    </a:cubicBezTo>
                    <a:cubicBezTo>
                      <a:pt x="3894" y="869"/>
                      <a:pt x="3025" y="0"/>
                      <a:pt x="19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3"/>
              <p:cNvSpPr/>
              <p:nvPr/>
            </p:nvSpPr>
            <p:spPr>
              <a:xfrm>
                <a:off x="1290500" y="3735475"/>
                <a:ext cx="92375" cy="92375"/>
              </a:xfrm>
              <a:custGeom>
                <a:rect b="b" l="l" r="r" t="t"/>
                <a:pathLst>
                  <a:path extrusionOk="0" h="3695" w="3695">
                    <a:moveTo>
                      <a:pt x="1847" y="1"/>
                    </a:moveTo>
                    <a:cubicBezTo>
                      <a:pt x="824" y="1"/>
                      <a:pt x="0" y="825"/>
                      <a:pt x="0" y="1848"/>
                    </a:cubicBezTo>
                    <a:cubicBezTo>
                      <a:pt x="0" y="2871"/>
                      <a:pt x="824" y="3695"/>
                      <a:pt x="1847" y="3695"/>
                    </a:cubicBezTo>
                    <a:cubicBezTo>
                      <a:pt x="2871" y="3695"/>
                      <a:pt x="3695" y="2871"/>
                      <a:pt x="3695" y="1848"/>
                    </a:cubicBezTo>
                    <a:cubicBezTo>
                      <a:pt x="3695" y="825"/>
                      <a:pt x="2871" y="1"/>
                      <a:pt x="18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3"/>
              <p:cNvSpPr/>
              <p:nvPr/>
            </p:nvSpPr>
            <p:spPr>
              <a:xfrm>
                <a:off x="1311100" y="3753575"/>
                <a:ext cx="52300" cy="74050"/>
              </a:xfrm>
              <a:custGeom>
                <a:rect b="b" l="l" r="r" t="t"/>
                <a:pathLst>
                  <a:path extrusionOk="0" h="2962" w="2092">
                    <a:moveTo>
                      <a:pt x="1033" y="1"/>
                    </a:moveTo>
                    <a:cubicBezTo>
                      <a:pt x="616" y="1"/>
                      <a:pt x="272" y="390"/>
                      <a:pt x="272" y="852"/>
                    </a:cubicBezTo>
                    <a:cubicBezTo>
                      <a:pt x="272" y="1160"/>
                      <a:pt x="426" y="1432"/>
                      <a:pt x="652" y="1576"/>
                    </a:cubicBezTo>
                    <a:lnTo>
                      <a:pt x="652" y="1803"/>
                    </a:lnTo>
                    <a:lnTo>
                      <a:pt x="335" y="1884"/>
                    </a:lnTo>
                    <a:cubicBezTo>
                      <a:pt x="136" y="1930"/>
                      <a:pt x="0" y="2111"/>
                      <a:pt x="0" y="2301"/>
                    </a:cubicBezTo>
                    <a:lnTo>
                      <a:pt x="0" y="2645"/>
                    </a:lnTo>
                    <a:cubicBezTo>
                      <a:pt x="299" y="2844"/>
                      <a:pt x="661" y="2962"/>
                      <a:pt x="1042" y="2962"/>
                    </a:cubicBezTo>
                    <a:cubicBezTo>
                      <a:pt x="1431" y="2962"/>
                      <a:pt x="1793" y="2844"/>
                      <a:pt x="2092" y="2645"/>
                    </a:cubicBezTo>
                    <a:lnTo>
                      <a:pt x="2092" y="2301"/>
                    </a:lnTo>
                    <a:cubicBezTo>
                      <a:pt x="2065" y="2111"/>
                      <a:pt x="1929" y="1939"/>
                      <a:pt x="1739" y="1884"/>
                    </a:cubicBezTo>
                    <a:lnTo>
                      <a:pt x="1422" y="1803"/>
                    </a:lnTo>
                    <a:lnTo>
                      <a:pt x="1422" y="1576"/>
                    </a:lnTo>
                    <a:cubicBezTo>
                      <a:pt x="1639" y="1432"/>
                      <a:pt x="1793" y="1160"/>
                      <a:pt x="1793" y="852"/>
                    </a:cubicBezTo>
                    <a:cubicBezTo>
                      <a:pt x="1793" y="390"/>
                      <a:pt x="1449" y="1"/>
                      <a:pt x="103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3"/>
              <p:cNvSpPr/>
              <p:nvPr/>
            </p:nvSpPr>
            <p:spPr>
              <a:xfrm>
                <a:off x="1288225" y="3733000"/>
                <a:ext cx="97375" cy="97350"/>
              </a:xfrm>
              <a:custGeom>
                <a:rect b="b" l="l" r="r" t="t"/>
                <a:pathLst>
                  <a:path extrusionOk="0" h="3894" w="3895">
                    <a:moveTo>
                      <a:pt x="1948" y="217"/>
                    </a:moveTo>
                    <a:cubicBezTo>
                      <a:pt x="2898" y="217"/>
                      <a:pt x="3686" y="996"/>
                      <a:pt x="3686" y="1947"/>
                    </a:cubicBezTo>
                    <a:cubicBezTo>
                      <a:pt x="3686" y="2897"/>
                      <a:pt x="2898" y="3676"/>
                      <a:pt x="1948" y="3676"/>
                    </a:cubicBezTo>
                    <a:cubicBezTo>
                      <a:pt x="997" y="3676"/>
                      <a:pt x="218" y="2897"/>
                      <a:pt x="218" y="1947"/>
                    </a:cubicBezTo>
                    <a:cubicBezTo>
                      <a:pt x="218" y="996"/>
                      <a:pt x="997" y="217"/>
                      <a:pt x="1948" y="217"/>
                    </a:cubicBezTo>
                    <a:close/>
                    <a:moveTo>
                      <a:pt x="1948" y="0"/>
                    </a:moveTo>
                    <a:cubicBezTo>
                      <a:pt x="879" y="0"/>
                      <a:pt x="1" y="869"/>
                      <a:pt x="1" y="1947"/>
                    </a:cubicBezTo>
                    <a:cubicBezTo>
                      <a:pt x="1" y="3024"/>
                      <a:pt x="879" y="3893"/>
                      <a:pt x="1948" y="3893"/>
                    </a:cubicBezTo>
                    <a:cubicBezTo>
                      <a:pt x="3016" y="3893"/>
                      <a:pt x="3894" y="3024"/>
                      <a:pt x="3894" y="1947"/>
                    </a:cubicBezTo>
                    <a:cubicBezTo>
                      <a:pt x="3894" y="869"/>
                      <a:pt x="3025" y="0"/>
                      <a:pt x="19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9" name="Google Shape;179;p3"/>
            <p:cNvGrpSpPr/>
            <p:nvPr/>
          </p:nvGrpSpPr>
          <p:grpSpPr>
            <a:xfrm flipH="1">
              <a:off x="8554193" y="903801"/>
              <a:ext cx="513604" cy="447124"/>
              <a:chOff x="1742100" y="2304325"/>
              <a:chExt cx="178850" cy="155700"/>
            </a:xfrm>
          </p:grpSpPr>
          <p:sp>
            <p:nvSpPr>
              <p:cNvPr id="180" name="Google Shape;180;p3"/>
              <p:cNvSpPr/>
              <p:nvPr/>
            </p:nvSpPr>
            <p:spPr>
              <a:xfrm>
                <a:off x="1811825" y="2372175"/>
                <a:ext cx="107075" cy="85475"/>
              </a:xfrm>
              <a:custGeom>
                <a:rect b="b" l="l" r="r" t="t"/>
                <a:pathLst>
                  <a:path extrusionOk="0" h="3419" w="4283">
                    <a:moveTo>
                      <a:pt x="589" y="0"/>
                    </a:moveTo>
                    <a:lnTo>
                      <a:pt x="0" y="589"/>
                    </a:lnTo>
                    <a:lnTo>
                      <a:pt x="2708" y="3296"/>
                    </a:lnTo>
                    <a:cubicBezTo>
                      <a:pt x="2789" y="3378"/>
                      <a:pt x="2898" y="3418"/>
                      <a:pt x="3005" y="3418"/>
                    </a:cubicBezTo>
                    <a:cubicBezTo>
                      <a:pt x="3113" y="3418"/>
                      <a:pt x="3219" y="3378"/>
                      <a:pt x="3296" y="3296"/>
                    </a:cubicBezTo>
                    <a:lnTo>
                      <a:pt x="3595" y="3006"/>
                    </a:lnTo>
                    <a:lnTo>
                      <a:pt x="4174" y="2427"/>
                    </a:lnTo>
                    <a:cubicBezTo>
                      <a:pt x="4283" y="2309"/>
                      <a:pt x="4283" y="2119"/>
                      <a:pt x="4174" y="2001"/>
                    </a:cubicBezTo>
                    <a:cubicBezTo>
                      <a:pt x="4115" y="1947"/>
                      <a:pt x="4039" y="1920"/>
                      <a:pt x="3962" y="1920"/>
                    </a:cubicBezTo>
                    <a:cubicBezTo>
                      <a:pt x="3885" y="1920"/>
                      <a:pt x="3808" y="1947"/>
                      <a:pt x="3749" y="2001"/>
                    </a:cubicBezTo>
                    <a:lnTo>
                      <a:pt x="3169" y="2581"/>
                    </a:lnTo>
                    <a:lnTo>
                      <a:pt x="2834" y="2246"/>
                    </a:lnTo>
                    <a:lnTo>
                      <a:pt x="3414" y="1666"/>
                    </a:lnTo>
                    <a:cubicBezTo>
                      <a:pt x="3513" y="1530"/>
                      <a:pt x="3513" y="1349"/>
                      <a:pt x="3405" y="1241"/>
                    </a:cubicBezTo>
                    <a:cubicBezTo>
                      <a:pt x="3346" y="1182"/>
                      <a:pt x="3269" y="1152"/>
                      <a:pt x="3192" y="1152"/>
                    </a:cubicBezTo>
                    <a:cubicBezTo>
                      <a:pt x="3115" y="1152"/>
                      <a:pt x="3038" y="1182"/>
                      <a:pt x="2979" y="1241"/>
                    </a:cubicBezTo>
                    <a:lnTo>
                      <a:pt x="2409" y="1811"/>
                    </a:lnTo>
                    <a:lnTo>
                      <a:pt x="1603" y="1014"/>
                    </a:lnTo>
                    <a:lnTo>
                      <a:pt x="1503" y="906"/>
                    </a:lnTo>
                    <a:lnTo>
                      <a:pt x="1295" y="706"/>
                    </a:lnTo>
                    <a:lnTo>
                      <a:pt x="58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3"/>
              <p:cNvSpPr/>
              <p:nvPr/>
            </p:nvSpPr>
            <p:spPr>
              <a:xfrm>
                <a:off x="1808875" y="2368825"/>
                <a:ext cx="112075" cy="91200"/>
              </a:xfrm>
              <a:custGeom>
                <a:rect b="b" l="l" r="r" t="t"/>
                <a:pathLst>
                  <a:path extrusionOk="0" h="3648" w="4483">
                    <a:moveTo>
                      <a:pt x="701" y="1"/>
                    </a:moveTo>
                    <a:cubicBezTo>
                      <a:pt x="675" y="1"/>
                      <a:pt x="648" y="12"/>
                      <a:pt x="625" y="35"/>
                    </a:cubicBezTo>
                    <a:lnTo>
                      <a:pt x="37" y="623"/>
                    </a:lnTo>
                    <a:cubicBezTo>
                      <a:pt x="10" y="650"/>
                      <a:pt x="1" y="668"/>
                      <a:pt x="1" y="705"/>
                    </a:cubicBezTo>
                    <a:cubicBezTo>
                      <a:pt x="1" y="741"/>
                      <a:pt x="10" y="759"/>
                      <a:pt x="37" y="786"/>
                    </a:cubicBezTo>
                    <a:lnTo>
                      <a:pt x="2735" y="3484"/>
                    </a:lnTo>
                    <a:cubicBezTo>
                      <a:pt x="2844" y="3593"/>
                      <a:pt x="2979" y="3647"/>
                      <a:pt x="3115" y="3647"/>
                    </a:cubicBezTo>
                    <a:cubicBezTo>
                      <a:pt x="3251" y="3647"/>
                      <a:pt x="3387" y="3602"/>
                      <a:pt x="3496" y="3448"/>
                    </a:cubicBezTo>
                    <a:lnTo>
                      <a:pt x="4365" y="2579"/>
                    </a:lnTo>
                    <a:cubicBezTo>
                      <a:pt x="4437" y="2516"/>
                      <a:pt x="4482" y="2407"/>
                      <a:pt x="4482" y="2298"/>
                    </a:cubicBezTo>
                    <a:cubicBezTo>
                      <a:pt x="4482" y="2199"/>
                      <a:pt x="4446" y="2090"/>
                      <a:pt x="4365" y="2018"/>
                    </a:cubicBezTo>
                    <a:cubicBezTo>
                      <a:pt x="4289" y="1937"/>
                      <a:pt x="4184" y="1899"/>
                      <a:pt x="4081" y="1899"/>
                    </a:cubicBezTo>
                    <a:cubicBezTo>
                      <a:pt x="3974" y="1899"/>
                      <a:pt x="3868" y="1939"/>
                      <a:pt x="3794" y="2018"/>
                    </a:cubicBezTo>
                    <a:lnTo>
                      <a:pt x="3278" y="2525"/>
                    </a:lnTo>
                    <a:lnTo>
                      <a:pt x="3097" y="2344"/>
                    </a:lnTo>
                    <a:lnTo>
                      <a:pt x="3613" y="1836"/>
                    </a:lnTo>
                    <a:cubicBezTo>
                      <a:pt x="3677" y="1764"/>
                      <a:pt x="3722" y="1655"/>
                      <a:pt x="3722" y="1547"/>
                    </a:cubicBezTo>
                    <a:cubicBezTo>
                      <a:pt x="3722" y="1447"/>
                      <a:pt x="3686" y="1348"/>
                      <a:pt x="3613" y="1266"/>
                    </a:cubicBezTo>
                    <a:cubicBezTo>
                      <a:pt x="3533" y="1190"/>
                      <a:pt x="3426" y="1154"/>
                      <a:pt x="3322" y="1154"/>
                    </a:cubicBezTo>
                    <a:cubicBezTo>
                      <a:pt x="3213" y="1154"/>
                      <a:pt x="3107" y="1192"/>
                      <a:pt x="3034" y="1266"/>
                    </a:cubicBezTo>
                    <a:lnTo>
                      <a:pt x="2527" y="1773"/>
                    </a:lnTo>
                    <a:lnTo>
                      <a:pt x="2056" y="1311"/>
                    </a:lnTo>
                    <a:cubicBezTo>
                      <a:pt x="2043" y="1290"/>
                      <a:pt x="2020" y="1281"/>
                      <a:pt x="1995" y="1281"/>
                    </a:cubicBezTo>
                    <a:cubicBezTo>
                      <a:pt x="1966" y="1281"/>
                      <a:pt x="1935" y="1292"/>
                      <a:pt x="1911" y="1311"/>
                    </a:cubicBezTo>
                    <a:cubicBezTo>
                      <a:pt x="1866" y="1348"/>
                      <a:pt x="1866" y="1411"/>
                      <a:pt x="1911" y="1456"/>
                    </a:cubicBezTo>
                    <a:lnTo>
                      <a:pt x="2445" y="1990"/>
                    </a:lnTo>
                    <a:cubicBezTo>
                      <a:pt x="2463" y="2013"/>
                      <a:pt x="2488" y="2024"/>
                      <a:pt x="2514" y="2024"/>
                    </a:cubicBezTo>
                    <a:cubicBezTo>
                      <a:pt x="2540" y="2024"/>
                      <a:pt x="2567" y="2013"/>
                      <a:pt x="2590" y="1990"/>
                    </a:cubicBezTo>
                    <a:lnTo>
                      <a:pt x="3170" y="1411"/>
                    </a:lnTo>
                    <a:cubicBezTo>
                      <a:pt x="3210" y="1379"/>
                      <a:pt x="3260" y="1363"/>
                      <a:pt x="3309" y="1363"/>
                    </a:cubicBezTo>
                    <a:cubicBezTo>
                      <a:pt x="3357" y="1363"/>
                      <a:pt x="3405" y="1379"/>
                      <a:pt x="3441" y="1411"/>
                    </a:cubicBezTo>
                    <a:cubicBezTo>
                      <a:pt x="3477" y="1447"/>
                      <a:pt x="3496" y="1492"/>
                      <a:pt x="3496" y="1547"/>
                    </a:cubicBezTo>
                    <a:cubicBezTo>
                      <a:pt x="3496" y="1610"/>
                      <a:pt x="3477" y="1655"/>
                      <a:pt x="3441" y="1683"/>
                    </a:cubicBezTo>
                    <a:lnTo>
                      <a:pt x="2862" y="2262"/>
                    </a:lnTo>
                    <a:cubicBezTo>
                      <a:pt x="2816" y="2298"/>
                      <a:pt x="2816" y="2362"/>
                      <a:pt x="2862" y="2407"/>
                    </a:cubicBezTo>
                    <a:lnTo>
                      <a:pt x="3206" y="2751"/>
                    </a:lnTo>
                    <a:cubicBezTo>
                      <a:pt x="3219" y="2774"/>
                      <a:pt x="3244" y="2785"/>
                      <a:pt x="3271" y="2785"/>
                    </a:cubicBezTo>
                    <a:cubicBezTo>
                      <a:pt x="3299" y="2785"/>
                      <a:pt x="3328" y="2774"/>
                      <a:pt x="3351" y="2751"/>
                    </a:cubicBezTo>
                    <a:lnTo>
                      <a:pt x="3930" y="2171"/>
                    </a:lnTo>
                    <a:cubicBezTo>
                      <a:pt x="3966" y="2140"/>
                      <a:pt x="4016" y="2124"/>
                      <a:pt x="4066" y="2124"/>
                    </a:cubicBezTo>
                    <a:cubicBezTo>
                      <a:pt x="4116" y="2124"/>
                      <a:pt x="4166" y="2140"/>
                      <a:pt x="4202" y="2171"/>
                    </a:cubicBezTo>
                    <a:cubicBezTo>
                      <a:pt x="4229" y="2208"/>
                      <a:pt x="4256" y="2262"/>
                      <a:pt x="4256" y="2307"/>
                    </a:cubicBezTo>
                    <a:cubicBezTo>
                      <a:pt x="4256" y="2362"/>
                      <a:pt x="4229" y="2407"/>
                      <a:pt x="4202" y="2443"/>
                    </a:cubicBezTo>
                    <a:lnTo>
                      <a:pt x="3324" y="3321"/>
                    </a:lnTo>
                    <a:cubicBezTo>
                      <a:pt x="3269" y="3376"/>
                      <a:pt x="3190" y="3403"/>
                      <a:pt x="3111" y="3403"/>
                    </a:cubicBezTo>
                    <a:cubicBezTo>
                      <a:pt x="3032" y="3403"/>
                      <a:pt x="2952" y="3376"/>
                      <a:pt x="2898" y="3321"/>
                    </a:cubicBezTo>
                    <a:lnTo>
                      <a:pt x="272" y="687"/>
                    </a:lnTo>
                    <a:lnTo>
                      <a:pt x="698" y="261"/>
                    </a:lnTo>
                    <a:lnTo>
                      <a:pt x="1259" y="813"/>
                    </a:lnTo>
                    <a:cubicBezTo>
                      <a:pt x="1272" y="835"/>
                      <a:pt x="1295" y="844"/>
                      <a:pt x="1320" y="844"/>
                    </a:cubicBezTo>
                    <a:cubicBezTo>
                      <a:pt x="1349" y="844"/>
                      <a:pt x="1380" y="832"/>
                      <a:pt x="1404" y="813"/>
                    </a:cubicBezTo>
                    <a:cubicBezTo>
                      <a:pt x="1449" y="777"/>
                      <a:pt x="1449" y="714"/>
                      <a:pt x="1404" y="668"/>
                    </a:cubicBezTo>
                    <a:lnTo>
                      <a:pt x="770" y="35"/>
                    </a:lnTo>
                    <a:cubicBezTo>
                      <a:pt x="752" y="12"/>
                      <a:pt x="727" y="1"/>
                      <a:pt x="7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3"/>
              <p:cNvSpPr/>
              <p:nvPr/>
            </p:nvSpPr>
            <p:spPr>
              <a:xfrm>
                <a:off x="1742100" y="2307200"/>
                <a:ext cx="102800" cy="93300"/>
              </a:xfrm>
              <a:custGeom>
                <a:rect b="b" l="l" r="r" t="t"/>
                <a:pathLst>
                  <a:path extrusionOk="0" h="3732" w="4112">
                    <a:moveTo>
                      <a:pt x="2057" y="827"/>
                    </a:moveTo>
                    <a:cubicBezTo>
                      <a:pt x="2325" y="827"/>
                      <a:pt x="2595" y="929"/>
                      <a:pt x="2798" y="1132"/>
                    </a:cubicBezTo>
                    <a:cubicBezTo>
                      <a:pt x="3206" y="1540"/>
                      <a:pt x="3206" y="2192"/>
                      <a:pt x="2798" y="2599"/>
                    </a:cubicBezTo>
                    <a:cubicBezTo>
                      <a:pt x="2595" y="2803"/>
                      <a:pt x="2327" y="2905"/>
                      <a:pt x="2060" y="2905"/>
                    </a:cubicBezTo>
                    <a:cubicBezTo>
                      <a:pt x="1793" y="2905"/>
                      <a:pt x="1526" y="2803"/>
                      <a:pt x="1322" y="2599"/>
                    </a:cubicBezTo>
                    <a:cubicBezTo>
                      <a:pt x="915" y="2192"/>
                      <a:pt x="915" y="1540"/>
                      <a:pt x="1322" y="1132"/>
                    </a:cubicBezTo>
                    <a:cubicBezTo>
                      <a:pt x="1522" y="929"/>
                      <a:pt x="1789" y="827"/>
                      <a:pt x="2057" y="827"/>
                    </a:cubicBezTo>
                    <a:close/>
                    <a:moveTo>
                      <a:pt x="2043" y="1"/>
                    </a:moveTo>
                    <a:cubicBezTo>
                      <a:pt x="1565" y="1"/>
                      <a:pt x="1087" y="182"/>
                      <a:pt x="725" y="544"/>
                    </a:cubicBezTo>
                    <a:cubicBezTo>
                      <a:pt x="0" y="1277"/>
                      <a:pt x="0" y="2463"/>
                      <a:pt x="725" y="3188"/>
                    </a:cubicBezTo>
                    <a:cubicBezTo>
                      <a:pt x="1092" y="3550"/>
                      <a:pt x="1571" y="3731"/>
                      <a:pt x="2050" y="3731"/>
                    </a:cubicBezTo>
                    <a:cubicBezTo>
                      <a:pt x="2529" y="3731"/>
                      <a:pt x="3007" y="3550"/>
                      <a:pt x="3369" y="3188"/>
                    </a:cubicBezTo>
                    <a:cubicBezTo>
                      <a:pt x="4111" y="2454"/>
                      <a:pt x="4111" y="1268"/>
                      <a:pt x="3369" y="544"/>
                    </a:cubicBezTo>
                    <a:cubicBezTo>
                      <a:pt x="3002" y="182"/>
                      <a:pt x="2522" y="1"/>
                      <a:pt x="20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3"/>
              <p:cNvSpPr/>
              <p:nvPr/>
            </p:nvSpPr>
            <p:spPr>
              <a:xfrm>
                <a:off x="1743000" y="2304325"/>
                <a:ext cx="104825" cy="98875"/>
              </a:xfrm>
              <a:custGeom>
                <a:rect b="b" l="l" r="r" t="t"/>
                <a:pathLst>
                  <a:path extrusionOk="0" h="3955" w="4193">
                    <a:moveTo>
                      <a:pt x="330" y="1087"/>
                    </a:moveTo>
                    <a:cubicBezTo>
                      <a:pt x="286" y="1087"/>
                      <a:pt x="241" y="1109"/>
                      <a:pt x="227" y="1157"/>
                    </a:cubicBezTo>
                    <a:lnTo>
                      <a:pt x="155" y="1320"/>
                    </a:lnTo>
                    <a:cubicBezTo>
                      <a:pt x="136" y="1383"/>
                      <a:pt x="164" y="1438"/>
                      <a:pt x="227" y="1465"/>
                    </a:cubicBezTo>
                    <a:cubicBezTo>
                      <a:pt x="236" y="1474"/>
                      <a:pt x="245" y="1474"/>
                      <a:pt x="254" y="1474"/>
                    </a:cubicBezTo>
                    <a:cubicBezTo>
                      <a:pt x="299" y="1474"/>
                      <a:pt x="336" y="1438"/>
                      <a:pt x="372" y="1401"/>
                    </a:cubicBezTo>
                    <a:cubicBezTo>
                      <a:pt x="381" y="1347"/>
                      <a:pt x="399" y="1293"/>
                      <a:pt x="426" y="1247"/>
                    </a:cubicBezTo>
                    <a:cubicBezTo>
                      <a:pt x="453" y="1184"/>
                      <a:pt x="426" y="1121"/>
                      <a:pt x="372" y="1093"/>
                    </a:cubicBezTo>
                    <a:cubicBezTo>
                      <a:pt x="359" y="1089"/>
                      <a:pt x="344" y="1087"/>
                      <a:pt x="330" y="1087"/>
                    </a:cubicBezTo>
                    <a:close/>
                    <a:moveTo>
                      <a:pt x="2020" y="1057"/>
                    </a:moveTo>
                    <a:cubicBezTo>
                      <a:pt x="2273" y="1057"/>
                      <a:pt x="2500" y="1148"/>
                      <a:pt x="2681" y="1320"/>
                    </a:cubicBezTo>
                    <a:cubicBezTo>
                      <a:pt x="2853" y="1492"/>
                      <a:pt x="2952" y="1736"/>
                      <a:pt x="2952" y="1981"/>
                    </a:cubicBezTo>
                    <a:cubicBezTo>
                      <a:pt x="2952" y="2225"/>
                      <a:pt x="2862" y="2452"/>
                      <a:pt x="2681" y="2633"/>
                    </a:cubicBezTo>
                    <a:cubicBezTo>
                      <a:pt x="2509" y="2805"/>
                      <a:pt x="2273" y="2904"/>
                      <a:pt x="2020" y="2904"/>
                    </a:cubicBezTo>
                    <a:cubicBezTo>
                      <a:pt x="1775" y="2904"/>
                      <a:pt x="1549" y="2814"/>
                      <a:pt x="1368" y="2633"/>
                    </a:cubicBezTo>
                    <a:cubicBezTo>
                      <a:pt x="1196" y="2470"/>
                      <a:pt x="1096" y="2225"/>
                      <a:pt x="1096" y="1981"/>
                    </a:cubicBezTo>
                    <a:cubicBezTo>
                      <a:pt x="1096" y="1736"/>
                      <a:pt x="1187" y="1510"/>
                      <a:pt x="1368" y="1320"/>
                    </a:cubicBezTo>
                    <a:cubicBezTo>
                      <a:pt x="1540" y="1157"/>
                      <a:pt x="1775" y="1057"/>
                      <a:pt x="2020" y="1057"/>
                    </a:cubicBezTo>
                    <a:close/>
                    <a:moveTo>
                      <a:pt x="2020" y="813"/>
                    </a:moveTo>
                    <a:cubicBezTo>
                      <a:pt x="1721" y="813"/>
                      <a:pt x="1422" y="940"/>
                      <a:pt x="1205" y="1157"/>
                    </a:cubicBezTo>
                    <a:cubicBezTo>
                      <a:pt x="997" y="1374"/>
                      <a:pt x="870" y="1664"/>
                      <a:pt x="870" y="1972"/>
                    </a:cubicBezTo>
                    <a:cubicBezTo>
                      <a:pt x="870" y="2280"/>
                      <a:pt x="988" y="2569"/>
                      <a:pt x="1205" y="2787"/>
                    </a:cubicBezTo>
                    <a:cubicBezTo>
                      <a:pt x="1422" y="3004"/>
                      <a:pt x="1721" y="3122"/>
                      <a:pt x="2020" y="3122"/>
                    </a:cubicBezTo>
                    <a:cubicBezTo>
                      <a:pt x="2328" y="3122"/>
                      <a:pt x="2608" y="3013"/>
                      <a:pt x="2835" y="2787"/>
                    </a:cubicBezTo>
                    <a:cubicBezTo>
                      <a:pt x="3052" y="2569"/>
                      <a:pt x="3179" y="2280"/>
                      <a:pt x="3179" y="1972"/>
                    </a:cubicBezTo>
                    <a:cubicBezTo>
                      <a:pt x="3179" y="1664"/>
                      <a:pt x="3052" y="1365"/>
                      <a:pt x="2835" y="1157"/>
                    </a:cubicBezTo>
                    <a:cubicBezTo>
                      <a:pt x="2626" y="940"/>
                      <a:pt x="2328" y="813"/>
                      <a:pt x="2020" y="813"/>
                    </a:cubicBezTo>
                    <a:close/>
                    <a:moveTo>
                      <a:pt x="2029" y="0"/>
                    </a:moveTo>
                    <a:cubicBezTo>
                      <a:pt x="1524" y="0"/>
                      <a:pt x="1019" y="193"/>
                      <a:pt x="634" y="577"/>
                    </a:cubicBezTo>
                    <a:cubicBezTo>
                      <a:pt x="589" y="614"/>
                      <a:pt x="598" y="677"/>
                      <a:pt x="634" y="722"/>
                    </a:cubicBezTo>
                    <a:cubicBezTo>
                      <a:pt x="648" y="745"/>
                      <a:pt x="673" y="756"/>
                      <a:pt x="700" y="756"/>
                    </a:cubicBezTo>
                    <a:cubicBezTo>
                      <a:pt x="727" y="756"/>
                      <a:pt x="757" y="745"/>
                      <a:pt x="779" y="722"/>
                    </a:cubicBezTo>
                    <a:cubicBezTo>
                      <a:pt x="1123" y="378"/>
                      <a:pt x="1574" y="206"/>
                      <a:pt x="2024" y="206"/>
                    </a:cubicBezTo>
                    <a:cubicBezTo>
                      <a:pt x="2475" y="206"/>
                      <a:pt x="2925" y="378"/>
                      <a:pt x="3269" y="722"/>
                    </a:cubicBezTo>
                    <a:cubicBezTo>
                      <a:pt x="3957" y="1419"/>
                      <a:pt x="3957" y="2524"/>
                      <a:pt x="3269" y="3212"/>
                    </a:cubicBezTo>
                    <a:cubicBezTo>
                      <a:pt x="2925" y="3561"/>
                      <a:pt x="2475" y="3735"/>
                      <a:pt x="2024" y="3735"/>
                    </a:cubicBezTo>
                    <a:cubicBezTo>
                      <a:pt x="1574" y="3735"/>
                      <a:pt x="1123" y="3561"/>
                      <a:pt x="779" y="3212"/>
                    </a:cubicBezTo>
                    <a:cubicBezTo>
                      <a:pt x="417" y="2850"/>
                      <a:pt x="227" y="2343"/>
                      <a:pt x="272" y="1827"/>
                    </a:cubicBezTo>
                    <a:cubicBezTo>
                      <a:pt x="272" y="1763"/>
                      <a:pt x="227" y="1709"/>
                      <a:pt x="164" y="1709"/>
                    </a:cubicBezTo>
                    <a:cubicBezTo>
                      <a:pt x="109" y="1709"/>
                      <a:pt x="55" y="1754"/>
                      <a:pt x="55" y="1809"/>
                    </a:cubicBezTo>
                    <a:cubicBezTo>
                      <a:pt x="1" y="2388"/>
                      <a:pt x="209" y="2968"/>
                      <a:pt x="616" y="3375"/>
                    </a:cubicBezTo>
                    <a:cubicBezTo>
                      <a:pt x="1015" y="3755"/>
                      <a:pt x="1513" y="3955"/>
                      <a:pt x="2020" y="3955"/>
                    </a:cubicBezTo>
                    <a:cubicBezTo>
                      <a:pt x="2518" y="3955"/>
                      <a:pt x="3034" y="3755"/>
                      <a:pt x="3423" y="3375"/>
                    </a:cubicBezTo>
                    <a:cubicBezTo>
                      <a:pt x="4193" y="2606"/>
                      <a:pt x="4193" y="1347"/>
                      <a:pt x="3423" y="577"/>
                    </a:cubicBezTo>
                    <a:cubicBezTo>
                      <a:pt x="3038" y="193"/>
                      <a:pt x="2534" y="0"/>
                      <a:pt x="20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4" name="Google Shape;184;p3"/>
            <p:cNvSpPr/>
            <p:nvPr/>
          </p:nvSpPr>
          <p:spPr>
            <a:xfrm flipH="1" rot="-5400000">
              <a:off x="7854661" y="1070702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5" name="Google Shape;185;p3"/>
            <p:cNvGrpSpPr/>
            <p:nvPr/>
          </p:nvGrpSpPr>
          <p:grpSpPr>
            <a:xfrm>
              <a:off x="8527959" y="1533408"/>
              <a:ext cx="501255" cy="279632"/>
              <a:chOff x="-4005891" y="3135183"/>
              <a:chExt cx="501255" cy="279632"/>
            </a:xfrm>
          </p:grpSpPr>
          <p:sp>
            <p:nvSpPr>
              <p:cNvPr id="186" name="Google Shape;186;p3"/>
              <p:cNvSpPr/>
              <p:nvPr/>
            </p:nvSpPr>
            <p:spPr>
              <a:xfrm>
                <a:off x="-3826480" y="3232750"/>
                <a:ext cx="141790" cy="174240"/>
              </a:xfrm>
              <a:custGeom>
                <a:rect b="b" l="l" r="r" t="t"/>
                <a:pathLst>
                  <a:path extrusionOk="0" h="2427" w="1975">
                    <a:moveTo>
                      <a:pt x="984" y="0"/>
                    </a:moveTo>
                    <a:cubicBezTo>
                      <a:pt x="965" y="0"/>
                      <a:pt x="946" y="9"/>
                      <a:pt x="933" y="27"/>
                    </a:cubicBezTo>
                    <a:lnTo>
                      <a:pt x="27" y="906"/>
                    </a:lnTo>
                    <a:cubicBezTo>
                      <a:pt x="0" y="933"/>
                      <a:pt x="9" y="978"/>
                      <a:pt x="46" y="978"/>
                    </a:cubicBezTo>
                    <a:lnTo>
                      <a:pt x="390" y="978"/>
                    </a:lnTo>
                    <a:cubicBezTo>
                      <a:pt x="444" y="978"/>
                      <a:pt x="480" y="1023"/>
                      <a:pt x="480" y="1069"/>
                    </a:cubicBezTo>
                    <a:lnTo>
                      <a:pt x="480" y="2427"/>
                    </a:lnTo>
                    <a:lnTo>
                      <a:pt x="1476" y="2427"/>
                    </a:lnTo>
                    <a:lnTo>
                      <a:pt x="1476" y="1069"/>
                    </a:lnTo>
                    <a:cubicBezTo>
                      <a:pt x="1476" y="1014"/>
                      <a:pt x="1521" y="978"/>
                      <a:pt x="1567" y="978"/>
                    </a:cubicBezTo>
                    <a:lnTo>
                      <a:pt x="1902" y="978"/>
                    </a:lnTo>
                    <a:cubicBezTo>
                      <a:pt x="1956" y="978"/>
                      <a:pt x="1974" y="933"/>
                      <a:pt x="1947" y="906"/>
                    </a:cubicBezTo>
                    <a:lnTo>
                      <a:pt x="1042" y="27"/>
                    </a:lnTo>
                    <a:cubicBezTo>
                      <a:pt x="1023" y="9"/>
                      <a:pt x="1003" y="0"/>
                      <a:pt x="9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3"/>
              <p:cNvSpPr/>
              <p:nvPr/>
            </p:nvSpPr>
            <p:spPr>
              <a:xfrm>
                <a:off x="-4005891" y="3135183"/>
                <a:ext cx="501255" cy="279632"/>
              </a:xfrm>
              <a:custGeom>
                <a:rect b="b" l="l" r="r" t="t"/>
                <a:pathLst>
                  <a:path extrusionOk="0" h="3895" w="6982">
                    <a:moveTo>
                      <a:pt x="2843" y="218"/>
                    </a:moveTo>
                    <a:cubicBezTo>
                      <a:pt x="3504" y="218"/>
                      <a:pt x="4111" y="626"/>
                      <a:pt x="4355" y="1241"/>
                    </a:cubicBezTo>
                    <a:cubicBezTo>
                      <a:pt x="4364" y="1260"/>
                      <a:pt x="4392" y="1287"/>
                      <a:pt x="4428" y="1296"/>
                    </a:cubicBezTo>
                    <a:cubicBezTo>
                      <a:pt x="4436" y="1298"/>
                      <a:pt x="4445" y="1299"/>
                      <a:pt x="4454" y="1299"/>
                    </a:cubicBezTo>
                    <a:cubicBezTo>
                      <a:pt x="4475" y="1299"/>
                      <a:pt x="4499" y="1293"/>
                      <a:pt x="4518" y="1287"/>
                    </a:cubicBezTo>
                    <a:cubicBezTo>
                      <a:pt x="4627" y="1214"/>
                      <a:pt x="4754" y="1178"/>
                      <a:pt x="4881" y="1178"/>
                    </a:cubicBezTo>
                    <a:cubicBezTo>
                      <a:pt x="5270" y="1178"/>
                      <a:pt x="5587" y="1495"/>
                      <a:pt x="5587" y="1893"/>
                    </a:cubicBezTo>
                    <a:cubicBezTo>
                      <a:pt x="5587" y="1966"/>
                      <a:pt x="5650" y="2011"/>
                      <a:pt x="5705" y="2011"/>
                    </a:cubicBezTo>
                    <a:lnTo>
                      <a:pt x="5922" y="2011"/>
                    </a:lnTo>
                    <a:cubicBezTo>
                      <a:pt x="6384" y="2011"/>
                      <a:pt x="6755" y="2382"/>
                      <a:pt x="6755" y="2844"/>
                    </a:cubicBezTo>
                    <a:cubicBezTo>
                      <a:pt x="6755" y="3306"/>
                      <a:pt x="6384" y="3677"/>
                      <a:pt x="5922" y="3677"/>
                    </a:cubicBezTo>
                    <a:lnTo>
                      <a:pt x="1051" y="3677"/>
                    </a:lnTo>
                    <a:cubicBezTo>
                      <a:pt x="589" y="3677"/>
                      <a:pt x="218" y="3306"/>
                      <a:pt x="218" y="2844"/>
                    </a:cubicBezTo>
                    <a:cubicBezTo>
                      <a:pt x="218" y="2382"/>
                      <a:pt x="589" y="2011"/>
                      <a:pt x="1051" y="2011"/>
                    </a:cubicBezTo>
                    <a:lnTo>
                      <a:pt x="1087" y="2011"/>
                    </a:lnTo>
                    <a:cubicBezTo>
                      <a:pt x="1123" y="2011"/>
                      <a:pt x="1141" y="1993"/>
                      <a:pt x="1168" y="1975"/>
                    </a:cubicBezTo>
                    <a:cubicBezTo>
                      <a:pt x="1186" y="1966"/>
                      <a:pt x="1195" y="1930"/>
                      <a:pt x="1195" y="1893"/>
                    </a:cubicBezTo>
                    <a:lnTo>
                      <a:pt x="1195" y="1857"/>
                    </a:lnTo>
                    <a:cubicBezTo>
                      <a:pt x="1195" y="952"/>
                      <a:pt x="1938" y="218"/>
                      <a:pt x="2843" y="218"/>
                    </a:cubicBezTo>
                    <a:close/>
                    <a:moveTo>
                      <a:pt x="2871" y="1"/>
                    </a:moveTo>
                    <a:cubicBezTo>
                      <a:pt x="1865" y="1"/>
                      <a:pt x="1051" y="798"/>
                      <a:pt x="1014" y="1794"/>
                    </a:cubicBezTo>
                    <a:cubicBezTo>
                      <a:pt x="453" y="1812"/>
                      <a:pt x="0" y="2283"/>
                      <a:pt x="0" y="2844"/>
                    </a:cubicBezTo>
                    <a:cubicBezTo>
                      <a:pt x="0" y="3424"/>
                      <a:pt x="471" y="3894"/>
                      <a:pt x="1051" y="3894"/>
                    </a:cubicBezTo>
                    <a:lnTo>
                      <a:pt x="5922" y="3894"/>
                    </a:lnTo>
                    <a:cubicBezTo>
                      <a:pt x="6492" y="3894"/>
                      <a:pt x="6981" y="3424"/>
                      <a:pt x="6981" y="2844"/>
                    </a:cubicBezTo>
                    <a:cubicBezTo>
                      <a:pt x="6981" y="2265"/>
                      <a:pt x="6510" y="1794"/>
                      <a:pt x="5931" y="1794"/>
                    </a:cubicBezTo>
                    <a:lnTo>
                      <a:pt x="5813" y="1794"/>
                    </a:lnTo>
                    <a:cubicBezTo>
                      <a:pt x="5768" y="1341"/>
                      <a:pt x="5370" y="979"/>
                      <a:pt x="4899" y="979"/>
                    </a:cubicBezTo>
                    <a:cubicBezTo>
                      <a:pt x="4772" y="979"/>
                      <a:pt x="4645" y="997"/>
                      <a:pt x="4537" y="1042"/>
                    </a:cubicBezTo>
                    <a:cubicBezTo>
                      <a:pt x="4229" y="408"/>
                      <a:pt x="3586" y="1"/>
                      <a:pt x="287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88" name="Google Shape;188;p3"/>
          <p:cNvSpPr txBox="1"/>
          <p:nvPr>
            <p:ph type="title"/>
          </p:nvPr>
        </p:nvSpPr>
        <p:spPr>
          <a:xfrm>
            <a:off x="4189269" y="2255175"/>
            <a:ext cx="4102200" cy="148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3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9" name="Google Shape;189;p3"/>
          <p:cNvSpPr txBox="1"/>
          <p:nvPr>
            <p:ph hasCustomPrompt="1" idx="2" type="title"/>
          </p:nvPr>
        </p:nvSpPr>
        <p:spPr>
          <a:xfrm>
            <a:off x="4189275" y="1405425"/>
            <a:ext cx="1118700" cy="1046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0" name="Google Shape;190;p3"/>
          <p:cNvSpPr/>
          <p:nvPr>
            <p:ph idx="3" type="pic"/>
          </p:nvPr>
        </p:nvSpPr>
        <p:spPr>
          <a:xfrm flipH="1">
            <a:off x="852655" y="539500"/>
            <a:ext cx="2933400" cy="40644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4"/>
          <p:cNvGrpSpPr/>
          <p:nvPr/>
        </p:nvGrpSpPr>
        <p:grpSpPr>
          <a:xfrm>
            <a:off x="-341940" y="35121"/>
            <a:ext cx="9423874" cy="5365262"/>
            <a:chOff x="-341940" y="35121"/>
            <a:chExt cx="9423874" cy="5365262"/>
          </a:xfrm>
        </p:grpSpPr>
        <p:grpSp>
          <p:nvGrpSpPr>
            <p:cNvPr id="193" name="Google Shape;193;p4"/>
            <p:cNvGrpSpPr/>
            <p:nvPr/>
          </p:nvGrpSpPr>
          <p:grpSpPr>
            <a:xfrm rot="2700000">
              <a:off x="97651" y="3944912"/>
              <a:ext cx="469422" cy="470619"/>
              <a:chOff x="109775" y="3205350"/>
              <a:chExt cx="215750" cy="216300"/>
            </a:xfrm>
          </p:grpSpPr>
          <p:sp>
            <p:nvSpPr>
              <p:cNvPr id="194" name="Google Shape;194;p4"/>
              <p:cNvSpPr/>
              <p:nvPr/>
            </p:nvSpPr>
            <p:spPr>
              <a:xfrm>
                <a:off x="148725" y="3248750"/>
                <a:ext cx="146025" cy="141350"/>
              </a:xfrm>
              <a:custGeom>
                <a:rect b="b" l="l" r="r" t="t"/>
                <a:pathLst>
                  <a:path extrusionOk="0" h="5654" w="5841">
                    <a:moveTo>
                      <a:pt x="2654" y="0"/>
                    </a:moveTo>
                    <a:cubicBezTo>
                      <a:pt x="1941" y="0"/>
                      <a:pt x="1230" y="307"/>
                      <a:pt x="734" y="922"/>
                    </a:cubicBezTo>
                    <a:cubicBezTo>
                      <a:pt x="36" y="1782"/>
                      <a:pt x="0" y="3050"/>
                      <a:pt x="670" y="3946"/>
                    </a:cubicBezTo>
                    <a:cubicBezTo>
                      <a:pt x="1159" y="4589"/>
                      <a:pt x="1865" y="4924"/>
                      <a:pt x="2590" y="4942"/>
                    </a:cubicBezTo>
                    <a:cubicBezTo>
                      <a:pt x="2979" y="4951"/>
                      <a:pt x="3341" y="5096"/>
                      <a:pt x="3613" y="5367"/>
                    </a:cubicBezTo>
                    <a:lnTo>
                      <a:pt x="3803" y="5576"/>
                    </a:lnTo>
                    <a:cubicBezTo>
                      <a:pt x="3854" y="5627"/>
                      <a:pt x="3924" y="5654"/>
                      <a:pt x="3994" y="5654"/>
                    </a:cubicBezTo>
                    <a:cubicBezTo>
                      <a:pt x="4062" y="5654"/>
                      <a:pt x="4130" y="5629"/>
                      <a:pt x="4183" y="5576"/>
                    </a:cubicBezTo>
                    <a:lnTo>
                      <a:pt x="5732" y="4055"/>
                    </a:lnTo>
                    <a:cubicBezTo>
                      <a:pt x="5831" y="3955"/>
                      <a:pt x="5840" y="3783"/>
                      <a:pt x="5732" y="3674"/>
                    </a:cubicBezTo>
                    <a:lnTo>
                      <a:pt x="5533" y="3466"/>
                    </a:lnTo>
                    <a:cubicBezTo>
                      <a:pt x="5279" y="3194"/>
                      <a:pt x="5125" y="2832"/>
                      <a:pt x="5125" y="2461"/>
                    </a:cubicBezTo>
                    <a:cubicBezTo>
                      <a:pt x="5116" y="1836"/>
                      <a:pt x="4881" y="1230"/>
                      <a:pt x="4419" y="741"/>
                    </a:cubicBezTo>
                    <a:cubicBezTo>
                      <a:pt x="3935" y="248"/>
                      <a:pt x="3294" y="0"/>
                      <a:pt x="26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4"/>
              <p:cNvSpPr/>
              <p:nvPr/>
            </p:nvSpPr>
            <p:spPr>
              <a:xfrm>
                <a:off x="201400" y="3298625"/>
                <a:ext cx="84225" cy="82950"/>
              </a:xfrm>
              <a:custGeom>
                <a:rect b="b" l="l" r="r" t="t"/>
                <a:pathLst>
                  <a:path extrusionOk="0" h="3318" w="3369">
                    <a:moveTo>
                      <a:pt x="868" y="1"/>
                    </a:moveTo>
                    <a:cubicBezTo>
                      <a:pt x="829" y="1"/>
                      <a:pt x="796" y="12"/>
                      <a:pt x="770" y="38"/>
                    </a:cubicBezTo>
                    <a:cubicBezTo>
                      <a:pt x="743" y="83"/>
                      <a:pt x="725" y="156"/>
                      <a:pt x="761" y="246"/>
                    </a:cubicBezTo>
                    <a:cubicBezTo>
                      <a:pt x="718" y="229"/>
                      <a:pt x="682" y="220"/>
                      <a:pt x="650" y="220"/>
                    </a:cubicBezTo>
                    <a:cubicBezTo>
                      <a:pt x="615" y="220"/>
                      <a:pt x="586" y="231"/>
                      <a:pt x="562" y="255"/>
                    </a:cubicBezTo>
                    <a:cubicBezTo>
                      <a:pt x="526" y="300"/>
                      <a:pt x="507" y="364"/>
                      <a:pt x="544" y="454"/>
                    </a:cubicBezTo>
                    <a:cubicBezTo>
                      <a:pt x="504" y="443"/>
                      <a:pt x="470" y="436"/>
                      <a:pt x="440" y="436"/>
                    </a:cubicBezTo>
                    <a:cubicBezTo>
                      <a:pt x="401" y="436"/>
                      <a:pt x="370" y="447"/>
                      <a:pt x="344" y="473"/>
                    </a:cubicBezTo>
                    <a:cubicBezTo>
                      <a:pt x="308" y="518"/>
                      <a:pt x="299" y="581"/>
                      <a:pt x="326" y="672"/>
                    </a:cubicBezTo>
                    <a:cubicBezTo>
                      <a:pt x="284" y="655"/>
                      <a:pt x="247" y="646"/>
                      <a:pt x="215" y="646"/>
                    </a:cubicBezTo>
                    <a:cubicBezTo>
                      <a:pt x="180" y="646"/>
                      <a:pt x="151" y="657"/>
                      <a:pt x="127" y="681"/>
                    </a:cubicBezTo>
                    <a:cubicBezTo>
                      <a:pt x="0" y="808"/>
                      <a:pt x="209" y="1124"/>
                      <a:pt x="453" y="1378"/>
                    </a:cubicBezTo>
                    <a:lnTo>
                      <a:pt x="2345" y="3297"/>
                    </a:lnTo>
                    <a:cubicBezTo>
                      <a:pt x="2355" y="3311"/>
                      <a:pt x="2368" y="3318"/>
                      <a:pt x="2383" y="3318"/>
                    </a:cubicBezTo>
                    <a:cubicBezTo>
                      <a:pt x="2398" y="3318"/>
                      <a:pt x="2413" y="3311"/>
                      <a:pt x="2427" y="3297"/>
                    </a:cubicBezTo>
                    <a:cubicBezTo>
                      <a:pt x="2445" y="3279"/>
                      <a:pt x="2445" y="3243"/>
                      <a:pt x="2427" y="3216"/>
                    </a:cubicBezTo>
                    <a:lnTo>
                      <a:pt x="535" y="1296"/>
                    </a:lnTo>
                    <a:cubicBezTo>
                      <a:pt x="263" y="1016"/>
                      <a:pt x="181" y="798"/>
                      <a:pt x="209" y="762"/>
                    </a:cubicBezTo>
                    <a:cubicBezTo>
                      <a:pt x="210" y="762"/>
                      <a:pt x="213" y="762"/>
                      <a:pt x="216" y="762"/>
                    </a:cubicBezTo>
                    <a:cubicBezTo>
                      <a:pt x="237" y="762"/>
                      <a:pt x="297" y="769"/>
                      <a:pt x="435" y="853"/>
                    </a:cubicBezTo>
                    <a:cubicBezTo>
                      <a:pt x="443" y="857"/>
                      <a:pt x="452" y="859"/>
                      <a:pt x="461" y="859"/>
                    </a:cubicBezTo>
                    <a:cubicBezTo>
                      <a:pt x="474" y="859"/>
                      <a:pt x="488" y="854"/>
                      <a:pt x="498" y="844"/>
                    </a:cubicBezTo>
                    <a:cubicBezTo>
                      <a:pt x="526" y="835"/>
                      <a:pt x="526" y="798"/>
                      <a:pt x="507" y="771"/>
                    </a:cubicBezTo>
                    <a:cubicBezTo>
                      <a:pt x="408" y="617"/>
                      <a:pt x="417" y="563"/>
                      <a:pt x="417" y="545"/>
                    </a:cubicBezTo>
                    <a:cubicBezTo>
                      <a:pt x="420" y="543"/>
                      <a:pt x="425" y="542"/>
                      <a:pt x="432" y="542"/>
                    </a:cubicBezTo>
                    <a:cubicBezTo>
                      <a:pt x="462" y="542"/>
                      <a:pt x="526" y="562"/>
                      <a:pt x="643" y="635"/>
                    </a:cubicBezTo>
                    <a:cubicBezTo>
                      <a:pt x="655" y="644"/>
                      <a:pt x="668" y="648"/>
                      <a:pt x="679" y="648"/>
                    </a:cubicBezTo>
                    <a:cubicBezTo>
                      <a:pt x="693" y="648"/>
                      <a:pt x="706" y="641"/>
                      <a:pt x="716" y="626"/>
                    </a:cubicBezTo>
                    <a:cubicBezTo>
                      <a:pt x="743" y="617"/>
                      <a:pt x="743" y="581"/>
                      <a:pt x="725" y="563"/>
                    </a:cubicBezTo>
                    <a:cubicBezTo>
                      <a:pt x="634" y="409"/>
                      <a:pt x="625" y="346"/>
                      <a:pt x="634" y="337"/>
                    </a:cubicBezTo>
                    <a:cubicBezTo>
                      <a:pt x="639" y="337"/>
                      <a:pt x="646" y="336"/>
                      <a:pt x="656" y="336"/>
                    </a:cubicBezTo>
                    <a:cubicBezTo>
                      <a:pt x="686" y="336"/>
                      <a:pt x="745" y="346"/>
                      <a:pt x="861" y="427"/>
                    </a:cubicBezTo>
                    <a:cubicBezTo>
                      <a:pt x="871" y="431"/>
                      <a:pt x="879" y="433"/>
                      <a:pt x="888" y="433"/>
                    </a:cubicBezTo>
                    <a:cubicBezTo>
                      <a:pt x="902" y="433"/>
                      <a:pt x="916" y="426"/>
                      <a:pt x="933" y="409"/>
                    </a:cubicBezTo>
                    <a:cubicBezTo>
                      <a:pt x="951" y="400"/>
                      <a:pt x="951" y="364"/>
                      <a:pt x="942" y="346"/>
                    </a:cubicBezTo>
                    <a:cubicBezTo>
                      <a:pt x="842" y="183"/>
                      <a:pt x="852" y="128"/>
                      <a:pt x="852" y="119"/>
                    </a:cubicBezTo>
                    <a:cubicBezTo>
                      <a:pt x="855" y="116"/>
                      <a:pt x="861" y="114"/>
                      <a:pt x="869" y="114"/>
                    </a:cubicBezTo>
                    <a:cubicBezTo>
                      <a:pt x="933" y="114"/>
                      <a:pt x="1137" y="207"/>
                      <a:pt x="1377" y="454"/>
                    </a:cubicBezTo>
                    <a:lnTo>
                      <a:pt x="3260" y="2383"/>
                    </a:lnTo>
                    <a:cubicBezTo>
                      <a:pt x="3274" y="2392"/>
                      <a:pt x="3289" y="2397"/>
                      <a:pt x="3304" y="2397"/>
                    </a:cubicBezTo>
                    <a:cubicBezTo>
                      <a:pt x="3319" y="2397"/>
                      <a:pt x="3332" y="2392"/>
                      <a:pt x="3341" y="2383"/>
                    </a:cubicBezTo>
                    <a:cubicBezTo>
                      <a:pt x="3369" y="2356"/>
                      <a:pt x="3369" y="2329"/>
                      <a:pt x="3351" y="2302"/>
                    </a:cubicBezTo>
                    <a:lnTo>
                      <a:pt x="1467" y="382"/>
                    </a:lnTo>
                    <a:cubicBezTo>
                      <a:pt x="1265" y="180"/>
                      <a:pt x="1023" y="1"/>
                      <a:pt x="8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4"/>
              <p:cNvSpPr/>
              <p:nvPr/>
            </p:nvSpPr>
            <p:spPr>
              <a:xfrm>
                <a:off x="146225" y="3247075"/>
                <a:ext cx="149875" cy="145600"/>
              </a:xfrm>
              <a:custGeom>
                <a:rect b="b" l="l" r="r" t="t"/>
                <a:pathLst>
                  <a:path extrusionOk="0" h="5824" w="5995">
                    <a:moveTo>
                      <a:pt x="2333" y="1"/>
                    </a:moveTo>
                    <a:cubicBezTo>
                      <a:pt x="2328" y="1"/>
                      <a:pt x="2323" y="1"/>
                      <a:pt x="2319" y="2"/>
                    </a:cubicBezTo>
                    <a:cubicBezTo>
                      <a:pt x="1712" y="101"/>
                      <a:pt x="1151" y="436"/>
                      <a:pt x="761" y="916"/>
                    </a:cubicBezTo>
                    <a:cubicBezTo>
                      <a:pt x="19" y="1813"/>
                      <a:pt x="1" y="3135"/>
                      <a:pt x="689" y="4067"/>
                    </a:cubicBezTo>
                    <a:cubicBezTo>
                      <a:pt x="1169" y="4710"/>
                      <a:pt x="1902" y="5081"/>
                      <a:pt x="2690" y="5109"/>
                    </a:cubicBezTo>
                    <a:cubicBezTo>
                      <a:pt x="3052" y="5118"/>
                      <a:pt x="3396" y="5253"/>
                      <a:pt x="3632" y="5507"/>
                    </a:cubicBezTo>
                    <a:lnTo>
                      <a:pt x="3822" y="5706"/>
                    </a:lnTo>
                    <a:cubicBezTo>
                      <a:pt x="3894" y="5779"/>
                      <a:pt x="3994" y="5824"/>
                      <a:pt x="4093" y="5824"/>
                    </a:cubicBezTo>
                    <a:cubicBezTo>
                      <a:pt x="4202" y="5824"/>
                      <a:pt x="4292" y="5788"/>
                      <a:pt x="4347" y="5724"/>
                    </a:cubicBezTo>
                    <a:lnTo>
                      <a:pt x="5886" y="4212"/>
                    </a:lnTo>
                    <a:cubicBezTo>
                      <a:pt x="5949" y="4131"/>
                      <a:pt x="5995" y="4040"/>
                      <a:pt x="5995" y="3941"/>
                    </a:cubicBezTo>
                    <a:cubicBezTo>
                      <a:pt x="5995" y="3841"/>
                      <a:pt x="5949" y="3732"/>
                      <a:pt x="5886" y="3669"/>
                    </a:cubicBezTo>
                    <a:lnTo>
                      <a:pt x="5696" y="3470"/>
                    </a:lnTo>
                    <a:cubicBezTo>
                      <a:pt x="5442" y="3216"/>
                      <a:pt x="5307" y="2890"/>
                      <a:pt x="5307" y="2537"/>
                    </a:cubicBezTo>
                    <a:cubicBezTo>
                      <a:pt x="5307" y="1858"/>
                      <a:pt x="5044" y="1224"/>
                      <a:pt x="4573" y="735"/>
                    </a:cubicBezTo>
                    <a:cubicBezTo>
                      <a:pt x="4292" y="445"/>
                      <a:pt x="3948" y="237"/>
                      <a:pt x="3577" y="101"/>
                    </a:cubicBezTo>
                    <a:cubicBezTo>
                      <a:pt x="3566" y="98"/>
                      <a:pt x="3555" y="96"/>
                      <a:pt x="3543" y="96"/>
                    </a:cubicBezTo>
                    <a:cubicBezTo>
                      <a:pt x="3499" y="96"/>
                      <a:pt x="3456" y="123"/>
                      <a:pt x="3441" y="174"/>
                    </a:cubicBezTo>
                    <a:cubicBezTo>
                      <a:pt x="3414" y="228"/>
                      <a:pt x="3450" y="283"/>
                      <a:pt x="3505" y="310"/>
                    </a:cubicBezTo>
                    <a:cubicBezTo>
                      <a:pt x="3858" y="436"/>
                      <a:pt x="4166" y="627"/>
                      <a:pt x="4428" y="889"/>
                    </a:cubicBezTo>
                    <a:cubicBezTo>
                      <a:pt x="4863" y="1324"/>
                      <a:pt x="5107" y="1903"/>
                      <a:pt x="5107" y="2528"/>
                    </a:cubicBezTo>
                    <a:cubicBezTo>
                      <a:pt x="5107" y="2945"/>
                      <a:pt x="5261" y="3334"/>
                      <a:pt x="5542" y="3615"/>
                    </a:cubicBezTo>
                    <a:lnTo>
                      <a:pt x="5741" y="3814"/>
                    </a:lnTo>
                    <a:cubicBezTo>
                      <a:pt x="5768" y="3850"/>
                      <a:pt x="5786" y="3886"/>
                      <a:pt x="5786" y="3931"/>
                    </a:cubicBezTo>
                    <a:cubicBezTo>
                      <a:pt x="5786" y="3977"/>
                      <a:pt x="5768" y="4013"/>
                      <a:pt x="5741" y="4040"/>
                    </a:cubicBezTo>
                    <a:lnTo>
                      <a:pt x="4202" y="5561"/>
                    </a:lnTo>
                    <a:cubicBezTo>
                      <a:pt x="4166" y="5588"/>
                      <a:pt x="4130" y="5607"/>
                      <a:pt x="4084" y="5607"/>
                    </a:cubicBezTo>
                    <a:cubicBezTo>
                      <a:pt x="4039" y="5607"/>
                      <a:pt x="4003" y="5588"/>
                      <a:pt x="3976" y="5561"/>
                    </a:cubicBezTo>
                    <a:lnTo>
                      <a:pt x="3776" y="5353"/>
                    </a:lnTo>
                    <a:cubicBezTo>
                      <a:pt x="3496" y="5063"/>
                      <a:pt x="3115" y="4900"/>
                      <a:pt x="2690" y="4891"/>
                    </a:cubicBezTo>
                    <a:cubicBezTo>
                      <a:pt x="1965" y="4882"/>
                      <a:pt x="1305" y="4529"/>
                      <a:pt x="861" y="3941"/>
                    </a:cubicBezTo>
                    <a:cubicBezTo>
                      <a:pt x="227" y="3089"/>
                      <a:pt x="263" y="1885"/>
                      <a:pt x="924" y="1052"/>
                    </a:cubicBezTo>
                    <a:cubicBezTo>
                      <a:pt x="1286" y="618"/>
                      <a:pt x="1803" y="319"/>
                      <a:pt x="2355" y="219"/>
                    </a:cubicBezTo>
                    <a:cubicBezTo>
                      <a:pt x="2409" y="210"/>
                      <a:pt x="2454" y="147"/>
                      <a:pt x="2445" y="92"/>
                    </a:cubicBezTo>
                    <a:cubicBezTo>
                      <a:pt x="2437" y="43"/>
                      <a:pt x="2383" y="1"/>
                      <a:pt x="23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4"/>
              <p:cNvSpPr/>
              <p:nvPr/>
            </p:nvSpPr>
            <p:spPr>
              <a:xfrm>
                <a:off x="215725" y="3246200"/>
                <a:ext cx="9075" cy="5675"/>
              </a:xfrm>
              <a:custGeom>
                <a:rect b="b" l="l" r="r" t="t"/>
                <a:pathLst>
                  <a:path extrusionOk="0" h="227" w="363">
                    <a:moveTo>
                      <a:pt x="118" y="1"/>
                    </a:moveTo>
                    <a:cubicBezTo>
                      <a:pt x="64" y="1"/>
                      <a:pt x="0" y="46"/>
                      <a:pt x="0" y="109"/>
                    </a:cubicBezTo>
                    <a:cubicBezTo>
                      <a:pt x="0" y="164"/>
                      <a:pt x="46" y="218"/>
                      <a:pt x="109" y="218"/>
                    </a:cubicBezTo>
                    <a:cubicBezTo>
                      <a:pt x="145" y="218"/>
                      <a:pt x="200" y="227"/>
                      <a:pt x="236" y="227"/>
                    </a:cubicBezTo>
                    <a:lnTo>
                      <a:pt x="254" y="227"/>
                    </a:lnTo>
                    <a:cubicBezTo>
                      <a:pt x="308" y="227"/>
                      <a:pt x="354" y="200"/>
                      <a:pt x="354" y="136"/>
                    </a:cubicBezTo>
                    <a:cubicBezTo>
                      <a:pt x="363" y="73"/>
                      <a:pt x="317" y="28"/>
                      <a:pt x="263" y="19"/>
                    </a:cubicBezTo>
                    <a:cubicBezTo>
                      <a:pt x="218" y="19"/>
                      <a:pt x="163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4"/>
              <p:cNvSpPr/>
              <p:nvPr/>
            </p:nvSpPr>
            <p:spPr>
              <a:xfrm>
                <a:off x="300538" y="3407813"/>
                <a:ext cx="7725" cy="7000"/>
              </a:xfrm>
              <a:custGeom>
                <a:rect b="b" l="l" r="r" t="t"/>
                <a:pathLst>
                  <a:path extrusionOk="0" h="280" w="309">
                    <a:moveTo>
                      <a:pt x="194" y="1"/>
                    </a:moveTo>
                    <a:cubicBezTo>
                      <a:pt x="168" y="1"/>
                      <a:pt x="141" y="12"/>
                      <a:pt x="118" y="35"/>
                    </a:cubicBezTo>
                    <a:lnTo>
                      <a:pt x="46" y="98"/>
                    </a:lnTo>
                    <a:cubicBezTo>
                      <a:pt x="1" y="134"/>
                      <a:pt x="1" y="198"/>
                      <a:pt x="46" y="243"/>
                    </a:cubicBezTo>
                    <a:cubicBezTo>
                      <a:pt x="73" y="270"/>
                      <a:pt x="100" y="279"/>
                      <a:pt x="127" y="279"/>
                    </a:cubicBezTo>
                    <a:cubicBezTo>
                      <a:pt x="164" y="279"/>
                      <a:pt x="182" y="279"/>
                      <a:pt x="191" y="243"/>
                    </a:cubicBezTo>
                    <a:lnTo>
                      <a:pt x="263" y="179"/>
                    </a:lnTo>
                    <a:cubicBezTo>
                      <a:pt x="309" y="143"/>
                      <a:pt x="309" y="80"/>
                      <a:pt x="263" y="35"/>
                    </a:cubicBezTo>
                    <a:cubicBezTo>
                      <a:pt x="245" y="12"/>
                      <a:pt x="220" y="1"/>
                      <a:pt x="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4"/>
              <p:cNvSpPr/>
              <p:nvPr/>
            </p:nvSpPr>
            <p:spPr>
              <a:xfrm>
                <a:off x="282213" y="3379238"/>
                <a:ext cx="41450" cy="41225"/>
              </a:xfrm>
              <a:custGeom>
                <a:rect b="b" l="l" r="r" t="t"/>
                <a:pathLst>
                  <a:path extrusionOk="0" h="1649" w="1658">
                    <a:moveTo>
                      <a:pt x="1195" y="0"/>
                    </a:moveTo>
                    <a:cubicBezTo>
                      <a:pt x="1159" y="0"/>
                      <a:pt x="1141" y="10"/>
                      <a:pt x="1123" y="28"/>
                    </a:cubicBezTo>
                    <a:lnTo>
                      <a:pt x="46" y="1096"/>
                    </a:lnTo>
                    <a:cubicBezTo>
                      <a:pt x="0" y="1132"/>
                      <a:pt x="0" y="1196"/>
                      <a:pt x="46" y="1241"/>
                    </a:cubicBezTo>
                    <a:lnTo>
                      <a:pt x="326" y="1540"/>
                    </a:lnTo>
                    <a:cubicBezTo>
                      <a:pt x="399" y="1603"/>
                      <a:pt x="471" y="1639"/>
                      <a:pt x="562" y="1639"/>
                    </a:cubicBezTo>
                    <a:cubicBezTo>
                      <a:pt x="580" y="1639"/>
                      <a:pt x="580" y="1639"/>
                      <a:pt x="580" y="1648"/>
                    </a:cubicBezTo>
                    <a:cubicBezTo>
                      <a:pt x="643" y="1648"/>
                      <a:pt x="679" y="1594"/>
                      <a:pt x="679" y="1540"/>
                    </a:cubicBezTo>
                    <a:cubicBezTo>
                      <a:pt x="679" y="1467"/>
                      <a:pt x="625" y="1431"/>
                      <a:pt x="562" y="1431"/>
                    </a:cubicBezTo>
                    <a:cubicBezTo>
                      <a:pt x="534" y="1431"/>
                      <a:pt x="498" y="1422"/>
                      <a:pt x="471" y="1404"/>
                    </a:cubicBezTo>
                    <a:lnTo>
                      <a:pt x="263" y="1187"/>
                    </a:lnTo>
                    <a:lnTo>
                      <a:pt x="1186" y="281"/>
                    </a:lnTo>
                    <a:lnTo>
                      <a:pt x="1404" y="498"/>
                    </a:lnTo>
                    <a:cubicBezTo>
                      <a:pt x="1422" y="517"/>
                      <a:pt x="1440" y="544"/>
                      <a:pt x="1440" y="571"/>
                    </a:cubicBezTo>
                    <a:cubicBezTo>
                      <a:pt x="1440" y="598"/>
                      <a:pt x="1422" y="634"/>
                      <a:pt x="1404" y="652"/>
                    </a:cubicBezTo>
                    <a:lnTo>
                      <a:pt x="1032" y="1024"/>
                    </a:lnTo>
                    <a:cubicBezTo>
                      <a:pt x="987" y="1060"/>
                      <a:pt x="996" y="1132"/>
                      <a:pt x="1032" y="1178"/>
                    </a:cubicBezTo>
                    <a:cubicBezTo>
                      <a:pt x="1046" y="1200"/>
                      <a:pt x="1071" y="1212"/>
                      <a:pt x="1098" y="1212"/>
                    </a:cubicBezTo>
                    <a:cubicBezTo>
                      <a:pt x="1125" y="1212"/>
                      <a:pt x="1155" y="1200"/>
                      <a:pt x="1177" y="1178"/>
                    </a:cubicBezTo>
                    <a:lnTo>
                      <a:pt x="1549" y="797"/>
                    </a:lnTo>
                    <a:cubicBezTo>
                      <a:pt x="1612" y="734"/>
                      <a:pt x="1648" y="652"/>
                      <a:pt x="1648" y="562"/>
                    </a:cubicBezTo>
                    <a:cubicBezTo>
                      <a:pt x="1657" y="471"/>
                      <a:pt x="1630" y="390"/>
                      <a:pt x="1558" y="326"/>
                    </a:cubicBezTo>
                    <a:lnTo>
                      <a:pt x="1277" y="28"/>
                    </a:lnTo>
                    <a:cubicBezTo>
                      <a:pt x="1259" y="10"/>
                      <a:pt x="1232" y="0"/>
                      <a:pt x="11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4"/>
              <p:cNvSpPr/>
              <p:nvPr/>
            </p:nvSpPr>
            <p:spPr>
              <a:xfrm>
                <a:off x="242425" y="3339475"/>
                <a:ext cx="83100" cy="82175"/>
              </a:xfrm>
              <a:custGeom>
                <a:rect b="b" l="l" r="r" t="t"/>
                <a:pathLst>
                  <a:path extrusionOk="0" h="3287" w="3324">
                    <a:moveTo>
                      <a:pt x="2074" y="226"/>
                    </a:moveTo>
                    <a:lnTo>
                      <a:pt x="3079" y="1241"/>
                    </a:lnTo>
                    <a:lnTo>
                      <a:pt x="1241" y="3051"/>
                    </a:lnTo>
                    <a:lnTo>
                      <a:pt x="236" y="2037"/>
                    </a:lnTo>
                    <a:lnTo>
                      <a:pt x="2074" y="226"/>
                    </a:lnTo>
                    <a:close/>
                    <a:moveTo>
                      <a:pt x="2083" y="0"/>
                    </a:moveTo>
                    <a:cubicBezTo>
                      <a:pt x="2038" y="0"/>
                      <a:pt x="1993" y="18"/>
                      <a:pt x="1957" y="54"/>
                    </a:cubicBezTo>
                    <a:lnTo>
                      <a:pt x="64" y="1911"/>
                    </a:lnTo>
                    <a:cubicBezTo>
                      <a:pt x="1" y="1974"/>
                      <a:pt x="1" y="2092"/>
                      <a:pt x="64" y="2155"/>
                    </a:cubicBezTo>
                    <a:lnTo>
                      <a:pt x="1124" y="3232"/>
                    </a:lnTo>
                    <a:cubicBezTo>
                      <a:pt x="1151" y="3269"/>
                      <a:pt x="1196" y="3287"/>
                      <a:pt x="1241" y="3287"/>
                    </a:cubicBezTo>
                    <a:cubicBezTo>
                      <a:pt x="1287" y="3287"/>
                      <a:pt x="1332" y="3269"/>
                      <a:pt x="1368" y="3232"/>
                    </a:cubicBezTo>
                    <a:lnTo>
                      <a:pt x="3260" y="1376"/>
                    </a:lnTo>
                    <a:cubicBezTo>
                      <a:pt x="3324" y="1313"/>
                      <a:pt x="3324" y="1195"/>
                      <a:pt x="3260" y="1132"/>
                    </a:cubicBezTo>
                    <a:lnTo>
                      <a:pt x="2210" y="54"/>
                    </a:lnTo>
                    <a:cubicBezTo>
                      <a:pt x="2174" y="18"/>
                      <a:pt x="2129" y="0"/>
                      <a:pt x="20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4"/>
              <p:cNvSpPr/>
              <p:nvPr/>
            </p:nvSpPr>
            <p:spPr>
              <a:xfrm>
                <a:off x="250800" y="3348125"/>
                <a:ext cx="55950" cy="54300"/>
              </a:xfrm>
              <a:custGeom>
                <a:rect b="b" l="l" r="r" t="t"/>
                <a:pathLst>
                  <a:path extrusionOk="0" h="2172" w="2238">
                    <a:moveTo>
                      <a:pt x="2118" y="0"/>
                    </a:moveTo>
                    <a:cubicBezTo>
                      <a:pt x="2090" y="0"/>
                      <a:pt x="2061" y="12"/>
                      <a:pt x="2038" y="34"/>
                    </a:cubicBezTo>
                    <a:lnTo>
                      <a:pt x="46" y="1990"/>
                    </a:lnTo>
                    <a:cubicBezTo>
                      <a:pt x="1" y="2026"/>
                      <a:pt x="1" y="2099"/>
                      <a:pt x="46" y="2144"/>
                    </a:cubicBezTo>
                    <a:cubicBezTo>
                      <a:pt x="73" y="2162"/>
                      <a:pt x="109" y="2171"/>
                      <a:pt x="128" y="2171"/>
                    </a:cubicBezTo>
                    <a:cubicBezTo>
                      <a:pt x="164" y="2171"/>
                      <a:pt x="182" y="2162"/>
                      <a:pt x="200" y="2144"/>
                    </a:cubicBezTo>
                    <a:lnTo>
                      <a:pt x="2192" y="179"/>
                    </a:lnTo>
                    <a:cubicBezTo>
                      <a:pt x="2237" y="152"/>
                      <a:pt x="2237" y="80"/>
                      <a:pt x="2192" y="34"/>
                    </a:cubicBezTo>
                    <a:cubicBezTo>
                      <a:pt x="2174" y="12"/>
                      <a:pt x="2147" y="0"/>
                      <a:pt x="2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4"/>
              <p:cNvSpPr/>
              <p:nvPr/>
            </p:nvSpPr>
            <p:spPr>
              <a:xfrm>
                <a:off x="261000" y="3358525"/>
                <a:ext cx="55925" cy="54525"/>
              </a:xfrm>
              <a:custGeom>
                <a:rect b="b" l="l" r="r" t="t"/>
                <a:pathLst>
                  <a:path extrusionOk="0" h="2181" w="2237">
                    <a:moveTo>
                      <a:pt x="2118" y="1"/>
                    </a:moveTo>
                    <a:cubicBezTo>
                      <a:pt x="2090" y="1"/>
                      <a:pt x="2060" y="12"/>
                      <a:pt x="2038" y="35"/>
                    </a:cubicBezTo>
                    <a:lnTo>
                      <a:pt x="46" y="2000"/>
                    </a:lnTo>
                    <a:cubicBezTo>
                      <a:pt x="0" y="2027"/>
                      <a:pt x="0" y="2099"/>
                      <a:pt x="46" y="2145"/>
                    </a:cubicBezTo>
                    <a:cubicBezTo>
                      <a:pt x="73" y="2163"/>
                      <a:pt x="109" y="2181"/>
                      <a:pt x="127" y="2181"/>
                    </a:cubicBezTo>
                    <a:cubicBezTo>
                      <a:pt x="154" y="2181"/>
                      <a:pt x="181" y="2163"/>
                      <a:pt x="199" y="2145"/>
                    </a:cubicBezTo>
                    <a:lnTo>
                      <a:pt x="2191" y="189"/>
                    </a:lnTo>
                    <a:cubicBezTo>
                      <a:pt x="2237" y="153"/>
                      <a:pt x="2237" y="80"/>
                      <a:pt x="2191" y="35"/>
                    </a:cubicBezTo>
                    <a:cubicBezTo>
                      <a:pt x="2173" y="12"/>
                      <a:pt x="2146" y="1"/>
                      <a:pt x="2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4"/>
              <p:cNvSpPr/>
              <p:nvPr/>
            </p:nvSpPr>
            <p:spPr>
              <a:xfrm>
                <a:off x="137625" y="3232450"/>
                <a:ext cx="24475" cy="23975"/>
              </a:xfrm>
              <a:custGeom>
                <a:rect b="b" l="l" r="r" t="t"/>
                <a:pathLst>
                  <a:path extrusionOk="0" h="959" w="979">
                    <a:moveTo>
                      <a:pt x="143" y="1"/>
                    </a:moveTo>
                    <a:cubicBezTo>
                      <a:pt x="112" y="1"/>
                      <a:pt x="78" y="12"/>
                      <a:pt x="46" y="35"/>
                    </a:cubicBezTo>
                    <a:cubicBezTo>
                      <a:pt x="1" y="80"/>
                      <a:pt x="1" y="161"/>
                      <a:pt x="46" y="216"/>
                    </a:cubicBezTo>
                    <a:lnTo>
                      <a:pt x="752" y="931"/>
                    </a:lnTo>
                    <a:cubicBezTo>
                      <a:pt x="770" y="949"/>
                      <a:pt x="806" y="958"/>
                      <a:pt x="843" y="958"/>
                    </a:cubicBezTo>
                    <a:cubicBezTo>
                      <a:pt x="879" y="958"/>
                      <a:pt x="906" y="949"/>
                      <a:pt x="933" y="931"/>
                    </a:cubicBezTo>
                    <a:cubicBezTo>
                      <a:pt x="978" y="886"/>
                      <a:pt x="978" y="804"/>
                      <a:pt x="933" y="750"/>
                    </a:cubicBezTo>
                    <a:lnTo>
                      <a:pt x="227" y="35"/>
                    </a:lnTo>
                    <a:cubicBezTo>
                      <a:pt x="204" y="12"/>
                      <a:pt x="175" y="1"/>
                      <a:pt x="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4"/>
              <p:cNvSpPr/>
              <p:nvPr/>
            </p:nvSpPr>
            <p:spPr>
              <a:xfrm>
                <a:off x="110000" y="3278700"/>
                <a:ext cx="31725" cy="13250"/>
              </a:xfrm>
              <a:custGeom>
                <a:rect b="b" l="l" r="r" t="t"/>
                <a:pathLst>
                  <a:path extrusionOk="0" h="530" w="1269">
                    <a:moveTo>
                      <a:pt x="150" y="0"/>
                    </a:moveTo>
                    <a:cubicBezTo>
                      <a:pt x="91" y="0"/>
                      <a:pt x="42" y="41"/>
                      <a:pt x="19" y="95"/>
                    </a:cubicBezTo>
                    <a:cubicBezTo>
                      <a:pt x="1" y="167"/>
                      <a:pt x="46" y="231"/>
                      <a:pt x="110" y="258"/>
                    </a:cubicBezTo>
                    <a:lnTo>
                      <a:pt x="1087" y="530"/>
                    </a:lnTo>
                    <a:lnTo>
                      <a:pt x="1124" y="530"/>
                    </a:lnTo>
                    <a:cubicBezTo>
                      <a:pt x="1178" y="530"/>
                      <a:pt x="1223" y="493"/>
                      <a:pt x="1241" y="439"/>
                    </a:cubicBezTo>
                    <a:cubicBezTo>
                      <a:pt x="1269" y="367"/>
                      <a:pt x="1223" y="303"/>
                      <a:pt x="1151" y="276"/>
                    </a:cubicBezTo>
                    <a:lnTo>
                      <a:pt x="182" y="4"/>
                    </a:lnTo>
                    <a:cubicBezTo>
                      <a:pt x="171" y="2"/>
                      <a:pt x="160" y="0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4"/>
              <p:cNvSpPr/>
              <p:nvPr/>
            </p:nvSpPr>
            <p:spPr>
              <a:xfrm>
                <a:off x="109775" y="3326450"/>
                <a:ext cx="31725" cy="13050"/>
              </a:xfrm>
              <a:custGeom>
                <a:rect b="b" l="l" r="r" t="t"/>
                <a:pathLst>
                  <a:path extrusionOk="0" h="522" w="1269">
                    <a:moveTo>
                      <a:pt x="1117" y="1"/>
                    </a:moveTo>
                    <a:cubicBezTo>
                      <a:pt x="1107" y="1"/>
                      <a:pt x="1097" y="2"/>
                      <a:pt x="1087" y="5"/>
                    </a:cubicBezTo>
                    <a:lnTo>
                      <a:pt x="110" y="258"/>
                    </a:lnTo>
                    <a:cubicBezTo>
                      <a:pt x="46" y="277"/>
                      <a:pt x="1" y="349"/>
                      <a:pt x="19" y="412"/>
                    </a:cubicBezTo>
                    <a:cubicBezTo>
                      <a:pt x="28" y="485"/>
                      <a:pt x="91" y="521"/>
                      <a:pt x="146" y="521"/>
                    </a:cubicBezTo>
                    <a:cubicBezTo>
                      <a:pt x="155" y="521"/>
                      <a:pt x="155" y="521"/>
                      <a:pt x="173" y="503"/>
                    </a:cubicBezTo>
                    <a:lnTo>
                      <a:pt x="1151" y="258"/>
                    </a:lnTo>
                    <a:cubicBezTo>
                      <a:pt x="1223" y="231"/>
                      <a:pt x="1269" y="168"/>
                      <a:pt x="1241" y="95"/>
                    </a:cubicBezTo>
                    <a:cubicBezTo>
                      <a:pt x="1226" y="42"/>
                      <a:pt x="1171" y="1"/>
                      <a:pt x="11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4"/>
              <p:cNvSpPr/>
              <p:nvPr/>
            </p:nvSpPr>
            <p:spPr>
              <a:xfrm>
                <a:off x="136500" y="3362600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2" y="1"/>
                      <a:pt x="788" y="12"/>
                      <a:pt x="761" y="35"/>
                    </a:cubicBezTo>
                    <a:lnTo>
                      <a:pt x="46" y="732"/>
                    </a:lnTo>
                    <a:cubicBezTo>
                      <a:pt x="0" y="777"/>
                      <a:pt x="0" y="859"/>
                      <a:pt x="46" y="913"/>
                    </a:cubicBezTo>
                    <a:cubicBezTo>
                      <a:pt x="73" y="940"/>
                      <a:pt x="109" y="949"/>
                      <a:pt x="136" y="949"/>
                    </a:cubicBezTo>
                    <a:cubicBezTo>
                      <a:pt x="172" y="949"/>
                      <a:pt x="209" y="940"/>
                      <a:pt x="227" y="913"/>
                    </a:cubicBezTo>
                    <a:lnTo>
                      <a:pt x="942" y="216"/>
                    </a:lnTo>
                    <a:cubicBezTo>
                      <a:pt x="987" y="171"/>
                      <a:pt x="987" y="89"/>
                      <a:pt x="942" y="35"/>
                    </a:cubicBezTo>
                    <a:cubicBezTo>
                      <a:pt x="919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4"/>
              <p:cNvSpPr/>
              <p:nvPr/>
            </p:nvSpPr>
            <p:spPr>
              <a:xfrm>
                <a:off x="182675" y="3383050"/>
                <a:ext cx="14050" cy="30675"/>
              </a:xfrm>
              <a:custGeom>
                <a:rect b="b" l="l" r="r" t="t"/>
                <a:pathLst>
                  <a:path extrusionOk="0" h="1227" w="562">
                    <a:moveTo>
                      <a:pt x="424" y="1"/>
                    </a:moveTo>
                    <a:cubicBezTo>
                      <a:pt x="369" y="1"/>
                      <a:pt x="315" y="41"/>
                      <a:pt x="299" y="95"/>
                    </a:cubicBezTo>
                    <a:lnTo>
                      <a:pt x="28" y="1073"/>
                    </a:lnTo>
                    <a:cubicBezTo>
                      <a:pt x="0" y="1136"/>
                      <a:pt x="46" y="1209"/>
                      <a:pt x="118" y="1227"/>
                    </a:cubicBezTo>
                    <a:lnTo>
                      <a:pt x="145" y="1227"/>
                    </a:lnTo>
                    <a:cubicBezTo>
                      <a:pt x="209" y="1227"/>
                      <a:pt x="263" y="1182"/>
                      <a:pt x="272" y="1136"/>
                    </a:cubicBezTo>
                    <a:lnTo>
                      <a:pt x="544" y="168"/>
                    </a:lnTo>
                    <a:cubicBezTo>
                      <a:pt x="562" y="95"/>
                      <a:pt x="517" y="32"/>
                      <a:pt x="453" y="5"/>
                    </a:cubicBezTo>
                    <a:cubicBezTo>
                      <a:pt x="444" y="2"/>
                      <a:pt x="434" y="1"/>
                      <a:pt x="4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>
                <a:off x="287475" y="3280400"/>
                <a:ext cx="31725" cy="12900"/>
              </a:xfrm>
              <a:custGeom>
                <a:rect b="b" l="l" r="r" t="t"/>
                <a:pathLst>
                  <a:path extrusionOk="0" h="516" w="1269">
                    <a:moveTo>
                      <a:pt x="1127" y="1"/>
                    </a:moveTo>
                    <a:cubicBezTo>
                      <a:pt x="1113" y="1"/>
                      <a:pt x="1100" y="3"/>
                      <a:pt x="1087" y="9"/>
                    </a:cubicBezTo>
                    <a:lnTo>
                      <a:pt x="109" y="253"/>
                    </a:lnTo>
                    <a:cubicBezTo>
                      <a:pt x="46" y="281"/>
                      <a:pt x="1" y="344"/>
                      <a:pt x="19" y="416"/>
                    </a:cubicBezTo>
                    <a:cubicBezTo>
                      <a:pt x="28" y="480"/>
                      <a:pt x="91" y="516"/>
                      <a:pt x="146" y="516"/>
                    </a:cubicBezTo>
                    <a:cubicBezTo>
                      <a:pt x="155" y="516"/>
                      <a:pt x="164" y="516"/>
                      <a:pt x="182" y="507"/>
                    </a:cubicBezTo>
                    <a:lnTo>
                      <a:pt x="1151" y="253"/>
                    </a:lnTo>
                    <a:cubicBezTo>
                      <a:pt x="1223" y="235"/>
                      <a:pt x="1268" y="163"/>
                      <a:pt x="1241" y="99"/>
                    </a:cubicBezTo>
                    <a:cubicBezTo>
                      <a:pt x="1234" y="41"/>
                      <a:pt x="1180" y="1"/>
                      <a:pt x="11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4"/>
              <p:cNvSpPr/>
              <p:nvPr/>
            </p:nvSpPr>
            <p:spPr>
              <a:xfrm>
                <a:off x="267550" y="3233575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3" y="1"/>
                      <a:pt x="789" y="12"/>
                      <a:pt x="761" y="35"/>
                    </a:cubicBezTo>
                    <a:lnTo>
                      <a:pt x="46" y="732"/>
                    </a:lnTo>
                    <a:cubicBezTo>
                      <a:pt x="1" y="777"/>
                      <a:pt x="1" y="859"/>
                      <a:pt x="46" y="913"/>
                    </a:cubicBezTo>
                    <a:cubicBezTo>
                      <a:pt x="73" y="940"/>
                      <a:pt x="100" y="949"/>
                      <a:pt x="137" y="949"/>
                    </a:cubicBezTo>
                    <a:cubicBezTo>
                      <a:pt x="164" y="949"/>
                      <a:pt x="191" y="940"/>
                      <a:pt x="227" y="913"/>
                    </a:cubicBezTo>
                    <a:lnTo>
                      <a:pt x="943" y="216"/>
                    </a:lnTo>
                    <a:cubicBezTo>
                      <a:pt x="988" y="171"/>
                      <a:pt x="988" y="89"/>
                      <a:pt x="943" y="35"/>
                    </a:cubicBezTo>
                    <a:cubicBezTo>
                      <a:pt x="920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4"/>
              <p:cNvSpPr/>
              <p:nvPr/>
            </p:nvSpPr>
            <p:spPr>
              <a:xfrm>
                <a:off x="231575" y="3205950"/>
                <a:ext cx="14275" cy="30775"/>
              </a:xfrm>
              <a:custGeom>
                <a:rect b="b" l="l" r="r" t="t"/>
                <a:pathLst>
                  <a:path extrusionOk="0" h="1231" w="571">
                    <a:moveTo>
                      <a:pt x="414" y="0"/>
                    </a:moveTo>
                    <a:cubicBezTo>
                      <a:pt x="363" y="0"/>
                      <a:pt x="313" y="41"/>
                      <a:pt x="299" y="99"/>
                    </a:cubicBezTo>
                    <a:lnTo>
                      <a:pt x="27" y="1067"/>
                    </a:lnTo>
                    <a:cubicBezTo>
                      <a:pt x="0" y="1140"/>
                      <a:pt x="45" y="1203"/>
                      <a:pt x="118" y="1230"/>
                    </a:cubicBezTo>
                    <a:lnTo>
                      <a:pt x="154" y="1230"/>
                    </a:lnTo>
                    <a:cubicBezTo>
                      <a:pt x="218" y="1230"/>
                      <a:pt x="263" y="1194"/>
                      <a:pt x="272" y="1140"/>
                    </a:cubicBezTo>
                    <a:lnTo>
                      <a:pt x="543" y="162"/>
                    </a:lnTo>
                    <a:cubicBezTo>
                      <a:pt x="571" y="99"/>
                      <a:pt x="525" y="26"/>
                      <a:pt x="453" y="8"/>
                    </a:cubicBezTo>
                    <a:cubicBezTo>
                      <a:pt x="440" y="3"/>
                      <a:pt x="427" y="0"/>
                      <a:pt x="4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4"/>
              <p:cNvSpPr/>
              <p:nvPr/>
            </p:nvSpPr>
            <p:spPr>
              <a:xfrm>
                <a:off x="184475" y="3205350"/>
                <a:ext cx="13625" cy="31150"/>
              </a:xfrm>
              <a:custGeom>
                <a:rect b="b" l="l" r="r" t="t"/>
                <a:pathLst>
                  <a:path extrusionOk="0" h="1246" w="545">
                    <a:moveTo>
                      <a:pt x="142" y="1"/>
                    </a:moveTo>
                    <a:cubicBezTo>
                      <a:pt x="131" y="1"/>
                      <a:pt x="120" y="2"/>
                      <a:pt x="110" y="5"/>
                    </a:cubicBezTo>
                    <a:cubicBezTo>
                      <a:pt x="46" y="32"/>
                      <a:pt x="1" y="95"/>
                      <a:pt x="19" y="168"/>
                    </a:cubicBezTo>
                    <a:lnTo>
                      <a:pt x="273" y="1137"/>
                    </a:lnTo>
                    <a:cubicBezTo>
                      <a:pt x="282" y="1209"/>
                      <a:pt x="336" y="1245"/>
                      <a:pt x="390" y="1245"/>
                    </a:cubicBezTo>
                    <a:cubicBezTo>
                      <a:pt x="408" y="1245"/>
                      <a:pt x="417" y="1245"/>
                      <a:pt x="426" y="1227"/>
                    </a:cubicBezTo>
                    <a:cubicBezTo>
                      <a:pt x="499" y="1209"/>
                      <a:pt x="544" y="1137"/>
                      <a:pt x="517" y="1073"/>
                    </a:cubicBezTo>
                    <a:lnTo>
                      <a:pt x="273" y="95"/>
                    </a:lnTo>
                    <a:cubicBezTo>
                      <a:pt x="249" y="42"/>
                      <a:pt x="200" y="1"/>
                      <a:pt x="1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12" name="Google Shape;212;p4"/>
            <p:cNvSpPr/>
            <p:nvPr/>
          </p:nvSpPr>
          <p:spPr>
            <a:xfrm rot="-5400000">
              <a:off x="-186904" y="4448953"/>
              <a:ext cx="796394" cy="1106466"/>
            </a:xfrm>
            <a:custGeom>
              <a:rect b="b" l="l" r="r" t="t"/>
              <a:pathLst>
                <a:path extrusionOk="0" h="15412" w="11093">
                  <a:moveTo>
                    <a:pt x="10866" y="1"/>
                  </a:moveTo>
                  <a:cubicBezTo>
                    <a:pt x="10740" y="1"/>
                    <a:pt x="10640" y="100"/>
                    <a:pt x="10640" y="227"/>
                  </a:cubicBezTo>
                  <a:cubicBezTo>
                    <a:pt x="10640" y="354"/>
                    <a:pt x="10740" y="453"/>
                    <a:pt x="10866" y="453"/>
                  </a:cubicBezTo>
                  <a:cubicBezTo>
                    <a:pt x="10984" y="453"/>
                    <a:pt x="11093" y="354"/>
                    <a:pt x="11093" y="227"/>
                  </a:cubicBezTo>
                  <a:cubicBezTo>
                    <a:pt x="11093" y="100"/>
                    <a:pt x="10984" y="1"/>
                    <a:pt x="10866" y="1"/>
                  </a:cubicBezTo>
                  <a:close/>
                  <a:moveTo>
                    <a:pt x="10866" y="1024"/>
                  </a:moveTo>
                  <a:cubicBezTo>
                    <a:pt x="10740" y="1024"/>
                    <a:pt x="10640" y="1123"/>
                    <a:pt x="10640" y="1250"/>
                  </a:cubicBezTo>
                  <a:cubicBezTo>
                    <a:pt x="10640" y="1368"/>
                    <a:pt x="10740" y="1476"/>
                    <a:pt x="10866" y="1476"/>
                  </a:cubicBezTo>
                  <a:cubicBezTo>
                    <a:pt x="10984" y="1476"/>
                    <a:pt x="11093" y="1368"/>
                    <a:pt x="11093" y="1250"/>
                  </a:cubicBezTo>
                  <a:cubicBezTo>
                    <a:pt x="11093" y="1123"/>
                    <a:pt x="10984" y="1024"/>
                    <a:pt x="10866" y="1024"/>
                  </a:cubicBezTo>
                  <a:close/>
                  <a:moveTo>
                    <a:pt x="10866" y="2038"/>
                  </a:moveTo>
                  <a:cubicBezTo>
                    <a:pt x="10740" y="2038"/>
                    <a:pt x="10640" y="2137"/>
                    <a:pt x="10640" y="2264"/>
                  </a:cubicBezTo>
                  <a:cubicBezTo>
                    <a:pt x="10640" y="2391"/>
                    <a:pt x="10740" y="2490"/>
                    <a:pt x="10866" y="2490"/>
                  </a:cubicBezTo>
                  <a:cubicBezTo>
                    <a:pt x="10984" y="2490"/>
                    <a:pt x="11093" y="2391"/>
                    <a:pt x="11093" y="2264"/>
                  </a:cubicBezTo>
                  <a:cubicBezTo>
                    <a:pt x="11093" y="2137"/>
                    <a:pt x="10984" y="2038"/>
                    <a:pt x="10866" y="2038"/>
                  </a:cubicBezTo>
                  <a:close/>
                  <a:moveTo>
                    <a:pt x="10866" y="3061"/>
                  </a:moveTo>
                  <a:cubicBezTo>
                    <a:pt x="10740" y="3061"/>
                    <a:pt x="10640" y="3161"/>
                    <a:pt x="10640" y="3287"/>
                  </a:cubicBezTo>
                  <a:cubicBezTo>
                    <a:pt x="10640" y="3405"/>
                    <a:pt x="10740" y="3514"/>
                    <a:pt x="10866" y="3514"/>
                  </a:cubicBezTo>
                  <a:cubicBezTo>
                    <a:pt x="10984" y="3514"/>
                    <a:pt x="11093" y="3405"/>
                    <a:pt x="11093" y="3287"/>
                  </a:cubicBezTo>
                  <a:cubicBezTo>
                    <a:pt x="11093" y="3161"/>
                    <a:pt x="10984" y="3061"/>
                    <a:pt x="10866" y="3061"/>
                  </a:cubicBezTo>
                  <a:close/>
                  <a:moveTo>
                    <a:pt x="10866" y="4075"/>
                  </a:moveTo>
                  <a:cubicBezTo>
                    <a:pt x="10740" y="4075"/>
                    <a:pt x="10640" y="4175"/>
                    <a:pt x="10640" y="4301"/>
                  </a:cubicBezTo>
                  <a:cubicBezTo>
                    <a:pt x="10640" y="4428"/>
                    <a:pt x="10740" y="4528"/>
                    <a:pt x="10866" y="4528"/>
                  </a:cubicBezTo>
                  <a:cubicBezTo>
                    <a:pt x="10984" y="4528"/>
                    <a:pt x="11093" y="4428"/>
                    <a:pt x="11093" y="4301"/>
                  </a:cubicBezTo>
                  <a:cubicBezTo>
                    <a:pt x="11093" y="4175"/>
                    <a:pt x="10984" y="4075"/>
                    <a:pt x="10866" y="4075"/>
                  </a:cubicBezTo>
                  <a:close/>
                  <a:moveTo>
                    <a:pt x="10866" y="5098"/>
                  </a:moveTo>
                  <a:cubicBezTo>
                    <a:pt x="10740" y="5098"/>
                    <a:pt x="10640" y="5198"/>
                    <a:pt x="10640" y="5325"/>
                  </a:cubicBezTo>
                  <a:cubicBezTo>
                    <a:pt x="10640" y="5442"/>
                    <a:pt x="10740" y="5551"/>
                    <a:pt x="10866" y="5551"/>
                  </a:cubicBezTo>
                  <a:cubicBezTo>
                    <a:pt x="10984" y="5551"/>
                    <a:pt x="11093" y="5442"/>
                    <a:pt x="11093" y="5325"/>
                  </a:cubicBezTo>
                  <a:cubicBezTo>
                    <a:pt x="11093" y="5198"/>
                    <a:pt x="10984" y="5098"/>
                    <a:pt x="10866" y="5098"/>
                  </a:cubicBezTo>
                  <a:close/>
                  <a:moveTo>
                    <a:pt x="10866" y="6112"/>
                  </a:moveTo>
                  <a:cubicBezTo>
                    <a:pt x="10740" y="6112"/>
                    <a:pt x="10640" y="6212"/>
                    <a:pt x="10640" y="6339"/>
                  </a:cubicBezTo>
                  <a:cubicBezTo>
                    <a:pt x="10640" y="6465"/>
                    <a:pt x="10740" y="6565"/>
                    <a:pt x="10866" y="6565"/>
                  </a:cubicBezTo>
                  <a:cubicBezTo>
                    <a:pt x="10984" y="6565"/>
                    <a:pt x="11093" y="6465"/>
                    <a:pt x="11093" y="6339"/>
                  </a:cubicBezTo>
                  <a:cubicBezTo>
                    <a:pt x="11093" y="6212"/>
                    <a:pt x="10984" y="6112"/>
                    <a:pt x="10866" y="6112"/>
                  </a:cubicBezTo>
                  <a:close/>
                  <a:moveTo>
                    <a:pt x="10866" y="7135"/>
                  </a:moveTo>
                  <a:cubicBezTo>
                    <a:pt x="10740" y="7135"/>
                    <a:pt x="10640" y="7235"/>
                    <a:pt x="10640" y="7362"/>
                  </a:cubicBezTo>
                  <a:cubicBezTo>
                    <a:pt x="10640" y="7479"/>
                    <a:pt x="10740" y="7588"/>
                    <a:pt x="10866" y="7588"/>
                  </a:cubicBezTo>
                  <a:cubicBezTo>
                    <a:pt x="10984" y="7588"/>
                    <a:pt x="11093" y="7479"/>
                    <a:pt x="11093" y="7362"/>
                  </a:cubicBezTo>
                  <a:cubicBezTo>
                    <a:pt x="11093" y="7235"/>
                    <a:pt x="10984" y="7135"/>
                    <a:pt x="10866" y="7135"/>
                  </a:cubicBezTo>
                  <a:close/>
                  <a:moveTo>
                    <a:pt x="10866" y="8150"/>
                  </a:moveTo>
                  <a:cubicBezTo>
                    <a:pt x="10740" y="8150"/>
                    <a:pt x="10640" y="8249"/>
                    <a:pt x="10640" y="8376"/>
                  </a:cubicBezTo>
                  <a:cubicBezTo>
                    <a:pt x="10640" y="8503"/>
                    <a:pt x="10740" y="8602"/>
                    <a:pt x="10866" y="8602"/>
                  </a:cubicBezTo>
                  <a:cubicBezTo>
                    <a:pt x="10984" y="8602"/>
                    <a:pt x="11093" y="8503"/>
                    <a:pt x="11093" y="8376"/>
                  </a:cubicBezTo>
                  <a:cubicBezTo>
                    <a:pt x="11093" y="8249"/>
                    <a:pt x="10984" y="8150"/>
                    <a:pt x="10866" y="8150"/>
                  </a:cubicBezTo>
                  <a:close/>
                  <a:moveTo>
                    <a:pt x="10866" y="9173"/>
                  </a:moveTo>
                  <a:cubicBezTo>
                    <a:pt x="10740" y="9173"/>
                    <a:pt x="10640" y="9272"/>
                    <a:pt x="10640" y="9399"/>
                  </a:cubicBezTo>
                  <a:cubicBezTo>
                    <a:pt x="10640" y="9517"/>
                    <a:pt x="10740" y="9625"/>
                    <a:pt x="10866" y="9625"/>
                  </a:cubicBezTo>
                  <a:cubicBezTo>
                    <a:pt x="10984" y="9625"/>
                    <a:pt x="11093" y="9517"/>
                    <a:pt x="11093" y="9399"/>
                  </a:cubicBezTo>
                  <a:cubicBezTo>
                    <a:pt x="11093" y="9272"/>
                    <a:pt x="10984" y="9173"/>
                    <a:pt x="10866" y="9173"/>
                  </a:cubicBezTo>
                  <a:close/>
                  <a:moveTo>
                    <a:pt x="10857" y="10187"/>
                  </a:moveTo>
                  <a:cubicBezTo>
                    <a:pt x="10740" y="10187"/>
                    <a:pt x="10631" y="10277"/>
                    <a:pt x="10622" y="10404"/>
                  </a:cubicBezTo>
                  <a:cubicBezTo>
                    <a:pt x="10613" y="10531"/>
                    <a:pt x="10712" y="10630"/>
                    <a:pt x="10839" y="10639"/>
                  </a:cubicBezTo>
                  <a:cubicBezTo>
                    <a:pt x="10975" y="10639"/>
                    <a:pt x="11066" y="10549"/>
                    <a:pt x="11075" y="10422"/>
                  </a:cubicBezTo>
                  <a:cubicBezTo>
                    <a:pt x="11075" y="10304"/>
                    <a:pt x="10984" y="10196"/>
                    <a:pt x="10857" y="10187"/>
                  </a:cubicBezTo>
                  <a:close/>
                  <a:moveTo>
                    <a:pt x="10698" y="11186"/>
                  </a:moveTo>
                  <a:cubicBezTo>
                    <a:pt x="10603" y="11186"/>
                    <a:pt x="10508" y="11247"/>
                    <a:pt x="10477" y="11355"/>
                  </a:cubicBezTo>
                  <a:cubicBezTo>
                    <a:pt x="10441" y="11482"/>
                    <a:pt x="10513" y="11599"/>
                    <a:pt x="10640" y="11635"/>
                  </a:cubicBezTo>
                  <a:cubicBezTo>
                    <a:pt x="10652" y="11635"/>
                    <a:pt x="10668" y="11640"/>
                    <a:pt x="10680" y="11640"/>
                  </a:cubicBezTo>
                  <a:cubicBezTo>
                    <a:pt x="10686" y="11640"/>
                    <a:pt x="10691" y="11639"/>
                    <a:pt x="10694" y="11635"/>
                  </a:cubicBezTo>
                  <a:cubicBezTo>
                    <a:pt x="10794" y="11635"/>
                    <a:pt x="10884" y="11572"/>
                    <a:pt x="10912" y="11463"/>
                  </a:cubicBezTo>
                  <a:cubicBezTo>
                    <a:pt x="10939" y="11355"/>
                    <a:pt x="10875" y="11228"/>
                    <a:pt x="10749" y="11192"/>
                  </a:cubicBezTo>
                  <a:cubicBezTo>
                    <a:pt x="10732" y="11188"/>
                    <a:pt x="10715" y="11186"/>
                    <a:pt x="10698" y="11186"/>
                  </a:cubicBezTo>
                  <a:close/>
                  <a:moveTo>
                    <a:pt x="10341" y="12143"/>
                  </a:moveTo>
                  <a:cubicBezTo>
                    <a:pt x="10260" y="12143"/>
                    <a:pt x="10180" y="12192"/>
                    <a:pt x="10142" y="12269"/>
                  </a:cubicBezTo>
                  <a:cubicBezTo>
                    <a:pt x="10079" y="12387"/>
                    <a:pt x="10124" y="12523"/>
                    <a:pt x="10242" y="12577"/>
                  </a:cubicBezTo>
                  <a:cubicBezTo>
                    <a:pt x="10278" y="12586"/>
                    <a:pt x="10305" y="12595"/>
                    <a:pt x="10341" y="12595"/>
                  </a:cubicBezTo>
                  <a:cubicBezTo>
                    <a:pt x="10423" y="12595"/>
                    <a:pt x="10513" y="12550"/>
                    <a:pt x="10549" y="12468"/>
                  </a:cubicBezTo>
                  <a:cubicBezTo>
                    <a:pt x="10604" y="12360"/>
                    <a:pt x="10558" y="12224"/>
                    <a:pt x="10441" y="12170"/>
                  </a:cubicBezTo>
                  <a:cubicBezTo>
                    <a:pt x="10409" y="12151"/>
                    <a:pt x="10375" y="12143"/>
                    <a:pt x="10341" y="12143"/>
                  </a:cubicBezTo>
                  <a:close/>
                  <a:moveTo>
                    <a:pt x="9786" y="13011"/>
                  </a:moveTo>
                  <a:cubicBezTo>
                    <a:pt x="9723" y="13011"/>
                    <a:pt x="9662" y="13038"/>
                    <a:pt x="9617" y="13093"/>
                  </a:cubicBezTo>
                  <a:cubicBezTo>
                    <a:pt x="9553" y="13202"/>
                    <a:pt x="9563" y="13338"/>
                    <a:pt x="9662" y="13410"/>
                  </a:cubicBezTo>
                  <a:cubicBezTo>
                    <a:pt x="9698" y="13437"/>
                    <a:pt x="9753" y="13455"/>
                    <a:pt x="9798" y="13474"/>
                  </a:cubicBezTo>
                  <a:cubicBezTo>
                    <a:pt x="9870" y="13474"/>
                    <a:pt x="9934" y="13437"/>
                    <a:pt x="9979" y="13383"/>
                  </a:cubicBezTo>
                  <a:cubicBezTo>
                    <a:pt x="10051" y="13274"/>
                    <a:pt x="10033" y="13139"/>
                    <a:pt x="9934" y="13066"/>
                  </a:cubicBezTo>
                  <a:cubicBezTo>
                    <a:pt x="9889" y="13029"/>
                    <a:pt x="9837" y="13011"/>
                    <a:pt x="9786" y="13011"/>
                  </a:cubicBezTo>
                  <a:close/>
                  <a:moveTo>
                    <a:pt x="9098" y="13744"/>
                  </a:moveTo>
                  <a:cubicBezTo>
                    <a:pt x="9044" y="13744"/>
                    <a:pt x="8989" y="13762"/>
                    <a:pt x="8947" y="13799"/>
                  </a:cubicBezTo>
                  <a:cubicBezTo>
                    <a:pt x="8856" y="13881"/>
                    <a:pt x="8847" y="14026"/>
                    <a:pt x="8929" y="14116"/>
                  </a:cubicBezTo>
                  <a:cubicBezTo>
                    <a:pt x="8974" y="14162"/>
                    <a:pt x="9037" y="14198"/>
                    <a:pt x="9101" y="14198"/>
                  </a:cubicBezTo>
                  <a:cubicBezTo>
                    <a:pt x="9155" y="14198"/>
                    <a:pt x="9200" y="14171"/>
                    <a:pt x="9246" y="14135"/>
                  </a:cubicBezTo>
                  <a:cubicBezTo>
                    <a:pt x="9336" y="14053"/>
                    <a:pt x="9345" y="13908"/>
                    <a:pt x="9264" y="13818"/>
                  </a:cubicBezTo>
                  <a:cubicBezTo>
                    <a:pt x="9225" y="13769"/>
                    <a:pt x="9162" y="13744"/>
                    <a:pt x="9098" y="13744"/>
                  </a:cubicBezTo>
                  <a:close/>
                  <a:moveTo>
                    <a:pt x="8265" y="14327"/>
                  </a:moveTo>
                  <a:cubicBezTo>
                    <a:pt x="8229" y="14327"/>
                    <a:pt x="8193" y="14335"/>
                    <a:pt x="8159" y="14352"/>
                  </a:cubicBezTo>
                  <a:cubicBezTo>
                    <a:pt x="8041" y="14406"/>
                    <a:pt x="8014" y="14542"/>
                    <a:pt x="8069" y="14660"/>
                  </a:cubicBezTo>
                  <a:cubicBezTo>
                    <a:pt x="8114" y="14732"/>
                    <a:pt x="8195" y="14768"/>
                    <a:pt x="8259" y="14786"/>
                  </a:cubicBezTo>
                  <a:cubicBezTo>
                    <a:pt x="8304" y="14786"/>
                    <a:pt x="8340" y="14768"/>
                    <a:pt x="8376" y="14750"/>
                  </a:cubicBezTo>
                  <a:cubicBezTo>
                    <a:pt x="8485" y="14696"/>
                    <a:pt x="8521" y="14560"/>
                    <a:pt x="8467" y="14442"/>
                  </a:cubicBezTo>
                  <a:cubicBezTo>
                    <a:pt x="8423" y="14367"/>
                    <a:pt x="8345" y="14327"/>
                    <a:pt x="8265" y="14327"/>
                  </a:cubicBezTo>
                  <a:close/>
                  <a:moveTo>
                    <a:pt x="7323" y="14725"/>
                  </a:moveTo>
                  <a:cubicBezTo>
                    <a:pt x="7303" y="14725"/>
                    <a:pt x="7282" y="14728"/>
                    <a:pt x="7263" y="14732"/>
                  </a:cubicBezTo>
                  <a:cubicBezTo>
                    <a:pt x="7136" y="14768"/>
                    <a:pt x="7082" y="14904"/>
                    <a:pt x="7118" y="15022"/>
                  </a:cubicBezTo>
                  <a:cubicBezTo>
                    <a:pt x="7154" y="15121"/>
                    <a:pt x="7245" y="15176"/>
                    <a:pt x="7335" y="15176"/>
                  </a:cubicBezTo>
                  <a:cubicBezTo>
                    <a:pt x="7353" y="15176"/>
                    <a:pt x="7380" y="15176"/>
                    <a:pt x="7398" y="15167"/>
                  </a:cubicBezTo>
                  <a:cubicBezTo>
                    <a:pt x="7525" y="15131"/>
                    <a:pt x="7580" y="14995"/>
                    <a:pt x="7543" y="14886"/>
                  </a:cubicBezTo>
                  <a:cubicBezTo>
                    <a:pt x="7521" y="14781"/>
                    <a:pt x="7423" y="14725"/>
                    <a:pt x="7323" y="14725"/>
                  </a:cubicBezTo>
                  <a:close/>
                  <a:moveTo>
                    <a:pt x="6329" y="14940"/>
                  </a:moveTo>
                  <a:cubicBezTo>
                    <a:pt x="6324" y="14940"/>
                    <a:pt x="6318" y="14940"/>
                    <a:pt x="6312" y="14940"/>
                  </a:cubicBezTo>
                  <a:cubicBezTo>
                    <a:pt x="6185" y="14949"/>
                    <a:pt x="6095" y="15067"/>
                    <a:pt x="6113" y="15185"/>
                  </a:cubicBezTo>
                  <a:cubicBezTo>
                    <a:pt x="6122" y="15303"/>
                    <a:pt x="6221" y="15393"/>
                    <a:pt x="6339" y="15393"/>
                  </a:cubicBezTo>
                  <a:lnTo>
                    <a:pt x="6357" y="15393"/>
                  </a:lnTo>
                  <a:cubicBezTo>
                    <a:pt x="6484" y="15384"/>
                    <a:pt x="6575" y="15266"/>
                    <a:pt x="6565" y="15140"/>
                  </a:cubicBezTo>
                  <a:cubicBezTo>
                    <a:pt x="6548" y="15027"/>
                    <a:pt x="6449" y="14940"/>
                    <a:pt x="6329" y="14940"/>
                  </a:cubicBezTo>
                  <a:close/>
                  <a:moveTo>
                    <a:pt x="227" y="14958"/>
                  </a:moveTo>
                  <a:cubicBezTo>
                    <a:pt x="101" y="14958"/>
                    <a:pt x="1" y="15067"/>
                    <a:pt x="1" y="15185"/>
                  </a:cubicBezTo>
                  <a:cubicBezTo>
                    <a:pt x="1" y="15312"/>
                    <a:pt x="101" y="15411"/>
                    <a:pt x="227" y="15411"/>
                  </a:cubicBezTo>
                  <a:cubicBezTo>
                    <a:pt x="345" y="15411"/>
                    <a:pt x="454" y="15312"/>
                    <a:pt x="454" y="15185"/>
                  </a:cubicBezTo>
                  <a:cubicBezTo>
                    <a:pt x="454" y="15067"/>
                    <a:pt x="345" y="14958"/>
                    <a:pt x="227" y="14958"/>
                  </a:cubicBezTo>
                  <a:close/>
                  <a:moveTo>
                    <a:pt x="1241" y="14958"/>
                  </a:moveTo>
                  <a:cubicBezTo>
                    <a:pt x="1115" y="14958"/>
                    <a:pt x="1015" y="15067"/>
                    <a:pt x="1015" y="15185"/>
                  </a:cubicBezTo>
                  <a:cubicBezTo>
                    <a:pt x="1015" y="15312"/>
                    <a:pt x="1115" y="15411"/>
                    <a:pt x="1241" y="15411"/>
                  </a:cubicBezTo>
                  <a:cubicBezTo>
                    <a:pt x="1368" y="15411"/>
                    <a:pt x="1468" y="15312"/>
                    <a:pt x="1468" y="15185"/>
                  </a:cubicBezTo>
                  <a:cubicBezTo>
                    <a:pt x="1468" y="15067"/>
                    <a:pt x="1368" y="14958"/>
                    <a:pt x="1241" y="14958"/>
                  </a:cubicBezTo>
                  <a:close/>
                  <a:moveTo>
                    <a:pt x="2265" y="14958"/>
                  </a:moveTo>
                  <a:cubicBezTo>
                    <a:pt x="2138" y="14958"/>
                    <a:pt x="2038" y="15067"/>
                    <a:pt x="2038" y="15185"/>
                  </a:cubicBezTo>
                  <a:cubicBezTo>
                    <a:pt x="2038" y="15312"/>
                    <a:pt x="2138" y="15411"/>
                    <a:pt x="2265" y="15411"/>
                  </a:cubicBezTo>
                  <a:cubicBezTo>
                    <a:pt x="2382" y="15411"/>
                    <a:pt x="2491" y="15312"/>
                    <a:pt x="2491" y="15185"/>
                  </a:cubicBezTo>
                  <a:cubicBezTo>
                    <a:pt x="2491" y="15067"/>
                    <a:pt x="2382" y="14958"/>
                    <a:pt x="2265" y="14958"/>
                  </a:cubicBezTo>
                  <a:close/>
                  <a:moveTo>
                    <a:pt x="3279" y="14958"/>
                  </a:moveTo>
                  <a:cubicBezTo>
                    <a:pt x="3152" y="14958"/>
                    <a:pt x="3052" y="15067"/>
                    <a:pt x="3052" y="15185"/>
                  </a:cubicBezTo>
                  <a:cubicBezTo>
                    <a:pt x="3052" y="15312"/>
                    <a:pt x="3152" y="15411"/>
                    <a:pt x="3279" y="15411"/>
                  </a:cubicBezTo>
                  <a:cubicBezTo>
                    <a:pt x="3405" y="15411"/>
                    <a:pt x="3505" y="15312"/>
                    <a:pt x="3505" y="15185"/>
                  </a:cubicBezTo>
                  <a:cubicBezTo>
                    <a:pt x="3505" y="15067"/>
                    <a:pt x="3405" y="14958"/>
                    <a:pt x="3279" y="14958"/>
                  </a:cubicBezTo>
                  <a:close/>
                  <a:moveTo>
                    <a:pt x="4302" y="14958"/>
                  </a:moveTo>
                  <a:cubicBezTo>
                    <a:pt x="4175" y="14958"/>
                    <a:pt x="4075" y="15067"/>
                    <a:pt x="4075" y="15185"/>
                  </a:cubicBezTo>
                  <a:cubicBezTo>
                    <a:pt x="4075" y="15312"/>
                    <a:pt x="4175" y="15411"/>
                    <a:pt x="4302" y="15411"/>
                  </a:cubicBezTo>
                  <a:cubicBezTo>
                    <a:pt x="4420" y="15411"/>
                    <a:pt x="4528" y="15312"/>
                    <a:pt x="4528" y="15185"/>
                  </a:cubicBezTo>
                  <a:cubicBezTo>
                    <a:pt x="4528" y="15067"/>
                    <a:pt x="4420" y="14958"/>
                    <a:pt x="4302" y="14958"/>
                  </a:cubicBezTo>
                  <a:close/>
                  <a:moveTo>
                    <a:pt x="5316" y="14958"/>
                  </a:moveTo>
                  <a:cubicBezTo>
                    <a:pt x="5189" y="14958"/>
                    <a:pt x="5090" y="15067"/>
                    <a:pt x="5090" y="15185"/>
                  </a:cubicBezTo>
                  <a:cubicBezTo>
                    <a:pt x="5090" y="15312"/>
                    <a:pt x="5189" y="15411"/>
                    <a:pt x="5316" y="15411"/>
                  </a:cubicBezTo>
                  <a:cubicBezTo>
                    <a:pt x="5443" y="15411"/>
                    <a:pt x="5542" y="15312"/>
                    <a:pt x="5542" y="15185"/>
                  </a:cubicBezTo>
                  <a:cubicBezTo>
                    <a:pt x="5542" y="15067"/>
                    <a:pt x="5443" y="14958"/>
                    <a:pt x="5316" y="149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3" name="Google Shape;213;p4"/>
            <p:cNvGrpSpPr/>
            <p:nvPr/>
          </p:nvGrpSpPr>
          <p:grpSpPr>
            <a:xfrm rot="10800000">
              <a:off x="8568330" y="357639"/>
              <a:ext cx="513604" cy="447124"/>
              <a:chOff x="1742100" y="2304325"/>
              <a:chExt cx="178850" cy="155700"/>
            </a:xfrm>
          </p:grpSpPr>
          <p:sp>
            <p:nvSpPr>
              <p:cNvPr id="214" name="Google Shape;214;p4"/>
              <p:cNvSpPr/>
              <p:nvPr/>
            </p:nvSpPr>
            <p:spPr>
              <a:xfrm>
                <a:off x="1811825" y="2372175"/>
                <a:ext cx="107075" cy="85475"/>
              </a:xfrm>
              <a:custGeom>
                <a:rect b="b" l="l" r="r" t="t"/>
                <a:pathLst>
                  <a:path extrusionOk="0" h="3419" w="4283">
                    <a:moveTo>
                      <a:pt x="589" y="0"/>
                    </a:moveTo>
                    <a:lnTo>
                      <a:pt x="0" y="589"/>
                    </a:lnTo>
                    <a:lnTo>
                      <a:pt x="2708" y="3296"/>
                    </a:lnTo>
                    <a:cubicBezTo>
                      <a:pt x="2789" y="3378"/>
                      <a:pt x="2898" y="3418"/>
                      <a:pt x="3005" y="3418"/>
                    </a:cubicBezTo>
                    <a:cubicBezTo>
                      <a:pt x="3113" y="3418"/>
                      <a:pt x="3219" y="3378"/>
                      <a:pt x="3296" y="3296"/>
                    </a:cubicBezTo>
                    <a:lnTo>
                      <a:pt x="3595" y="3006"/>
                    </a:lnTo>
                    <a:lnTo>
                      <a:pt x="4174" y="2427"/>
                    </a:lnTo>
                    <a:cubicBezTo>
                      <a:pt x="4283" y="2309"/>
                      <a:pt x="4283" y="2119"/>
                      <a:pt x="4174" y="2001"/>
                    </a:cubicBezTo>
                    <a:cubicBezTo>
                      <a:pt x="4115" y="1947"/>
                      <a:pt x="4039" y="1920"/>
                      <a:pt x="3962" y="1920"/>
                    </a:cubicBezTo>
                    <a:cubicBezTo>
                      <a:pt x="3885" y="1920"/>
                      <a:pt x="3808" y="1947"/>
                      <a:pt x="3749" y="2001"/>
                    </a:cubicBezTo>
                    <a:lnTo>
                      <a:pt x="3169" y="2581"/>
                    </a:lnTo>
                    <a:lnTo>
                      <a:pt x="2834" y="2246"/>
                    </a:lnTo>
                    <a:lnTo>
                      <a:pt x="3414" y="1666"/>
                    </a:lnTo>
                    <a:cubicBezTo>
                      <a:pt x="3513" y="1530"/>
                      <a:pt x="3513" y="1349"/>
                      <a:pt x="3405" y="1241"/>
                    </a:cubicBezTo>
                    <a:cubicBezTo>
                      <a:pt x="3346" y="1182"/>
                      <a:pt x="3269" y="1152"/>
                      <a:pt x="3192" y="1152"/>
                    </a:cubicBezTo>
                    <a:cubicBezTo>
                      <a:pt x="3115" y="1152"/>
                      <a:pt x="3038" y="1182"/>
                      <a:pt x="2979" y="1241"/>
                    </a:cubicBezTo>
                    <a:lnTo>
                      <a:pt x="2409" y="1811"/>
                    </a:lnTo>
                    <a:lnTo>
                      <a:pt x="1603" y="1014"/>
                    </a:lnTo>
                    <a:lnTo>
                      <a:pt x="1503" y="906"/>
                    </a:lnTo>
                    <a:lnTo>
                      <a:pt x="1295" y="706"/>
                    </a:lnTo>
                    <a:lnTo>
                      <a:pt x="58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4"/>
              <p:cNvSpPr/>
              <p:nvPr/>
            </p:nvSpPr>
            <p:spPr>
              <a:xfrm>
                <a:off x="1808875" y="2368825"/>
                <a:ext cx="112075" cy="91200"/>
              </a:xfrm>
              <a:custGeom>
                <a:rect b="b" l="l" r="r" t="t"/>
                <a:pathLst>
                  <a:path extrusionOk="0" h="3648" w="4483">
                    <a:moveTo>
                      <a:pt x="701" y="1"/>
                    </a:moveTo>
                    <a:cubicBezTo>
                      <a:pt x="675" y="1"/>
                      <a:pt x="648" y="12"/>
                      <a:pt x="625" y="35"/>
                    </a:cubicBezTo>
                    <a:lnTo>
                      <a:pt x="37" y="623"/>
                    </a:lnTo>
                    <a:cubicBezTo>
                      <a:pt x="10" y="650"/>
                      <a:pt x="1" y="668"/>
                      <a:pt x="1" y="705"/>
                    </a:cubicBezTo>
                    <a:cubicBezTo>
                      <a:pt x="1" y="741"/>
                      <a:pt x="10" y="759"/>
                      <a:pt x="37" y="786"/>
                    </a:cubicBezTo>
                    <a:lnTo>
                      <a:pt x="2735" y="3484"/>
                    </a:lnTo>
                    <a:cubicBezTo>
                      <a:pt x="2844" y="3593"/>
                      <a:pt x="2979" y="3647"/>
                      <a:pt x="3115" y="3647"/>
                    </a:cubicBezTo>
                    <a:cubicBezTo>
                      <a:pt x="3251" y="3647"/>
                      <a:pt x="3387" y="3602"/>
                      <a:pt x="3496" y="3448"/>
                    </a:cubicBezTo>
                    <a:lnTo>
                      <a:pt x="4365" y="2579"/>
                    </a:lnTo>
                    <a:cubicBezTo>
                      <a:pt x="4437" y="2516"/>
                      <a:pt x="4482" y="2407"/>
                      <a:pt x="4482" y="2298"/>
                    </a:cubicBezTo>
                    <a:cubicBezTo>
                      <a:pt x="4482" y="2199"/>
                      <a:pt x="4446" y="2090"/>
                      <a:pt x="4365" y="2018"/>
                    </a:cubicBezTo>
                    <a:cubicBezTo>
                      <a:pt x="4289" y="1937"/>
                      <a:pt x="4184" y="1899"/>
                      <a:pt x="4081" y="1899"/>
                    </a:cubicBezTo>
                    <a:cubicBezTo>
                      <a:pt x="3974" y="1899"/>
                      <a:pt x="3868" y="1939"/>
                      <a:pt x="3794" y="2018"/>
                    </a:cubicBezTo>
                    <a:lnTo>
                      <a:pt x="3278" y="2525"/>
                    </a:lnTo>
                    <a:lnTo>
                      <a:pt x="3097" y="2344"/>
                    </a:lnTo>
                    <a:lnTo>
                      <a:pt x="3613" y="1836"/>
                    </a:lnTo>
                    <a:cubicBezTo>
                      <a:pt x="3677" y="1764"/>
                      <a:pt x="3722" y="1655"/>
                      <a:pt x="3722" y="1547"/>
                    </a:cubicBezTo>
                    <a:cubicBezTo>
                      <a:pt x="3722" y="1447"/>
                      <a:pt x="3686" y="1348"/>
                      <a:pt x="3613" y="1266"/>
                    </a:cubicBezTo>
                    <a:cubicBezTo>
                      <a:pt x="3533" y="1190"/>
                      <a:pt x="3426" y="1154"/>
                      <a:pt x="3322" y="1154"/>
                    </a:cubicBezTo>
                    <a:cubicBezTo>
                      <a:pt x="3213" y="1154"/>
                      <a:pt x="3107" y="1192"/>
                      <a:pt x="3034" y="1266"/>
                    </a:cubicBezTo>
                    <a:lnTo>
                      <a:pt x="2527" y="1773"/>
                    </a:lnTo>
                    <a:lnTo>
                      <a:pt x="2056" y="1311"/>
                    </a:lnTo>
                    <a:cubicBezTo>
                      <a:pt x="2043" y="1290"/>
                      <a:pt x="2020" y="1281"/>
                      <a:pt x="1995" y="1281"/>
                    </a:cubicBezTo>
                    <a:cubicBezTo>
                      <a:pt x="1966" y="1281"/>
                      <a:pt x="1935" y="1292"/>
                      <a:pt x="1911" y="1311"/>
                    </a:cubicBezTo>
                    <a:cubicBezTo>
                      <a:pt x="1866" y="1348"/>
                      <a:pt x="1866" y="1411"/>
                      <a:pt x="1911" y="1456"/>
                    </a:cubicBezTo>
                    <a:lnTo>
                      <a:pt x="2445" y="1990"/>
                    </a:lnTo>
                    <a:cubicBezTo>
                      <a:pt x="2463" y="2013"/>
                      <a:pt x="2488" y="2024"/>
                      <a:pt x="2514" y="2024"/>
                    </a:cubicBezTo>
                    <a:cubicBezTo>
                      <a:pt x="2540" y="2024"/>
                      <a:pt x="2567" y="2013"/>
                      <a:pt x="2590" y="1990"/>
                    </a:cubicBezTo>
                    <a:lnTo>
                      <a:pt x="3170" y="1411"/>
                    </a:lnTo>
                    <a:cubicBezTo>
                      <a:pt x="3210" y="1379"/>
                      <a:pt x="3260" y="1363"/>
                      <a:pt x="3309" y="1363"/>
                    </a:cubicBezTo>
                    <a:cubicBezTo>
                      <a:pt x="3357" y="1363"/>
                      <a:pt x="3405" y="1379"/>
                      <a:pt x="3441" y="1411"/>
                    </a:cubicBezTo>
                    <a:cubicBezTo>
                      <a:pt x="3477" y="1447"/>
                      <a:pt x="3496" y="1492"/>
                      <a:pt x="3496" y="1547"/>
                    </a:cubicBezTo>
                    <a:cubicBezTo>
                      <a:pt x="3496" y="1610"/>
                      <a:pt x="3477" y="1655"/>
                      <a:pt x="3441" y="1683"/>
                    </a:cubicBezTo>
                    <a:lnTo>
                      <a:pt x="2862" y="2262"/>
                    </a:lnTo>
                    <a:cubicBezTo>
                      <a:pt x="2816" y="2298"/>
                      <a:pt x="2816" y="2362"/>
                      <a:pt x="2862" y="2407"/>
                    </a:cubicBezTo>
                    <a:lnTo>
                      <a:pt x="3206" y="2751"/>
                    </a:lnTo>
                    <a:cubicBezTo>
                      <a:pt x="3219" y="2774"/>
                      <a:pt x="3244" y="2785"/>
                      <a:pt x="3271" y="2785"/>
                    </a:cubicBezTo>
                    <a:cubicBezTo>
                      <a:pt x="3299" y="2785"/>
                      <a:pt x="3328" y="2774"/>
                      <a:pt x="3351" y="2751"/>
                    </a:cubicBezTo>
                    <a:lnTo>
                      <a:pt x="3930" y="2171"/>
                    </a:lnTo>
                    <a:cubicBezTo>
                      <a:pt x="3966" y="2140"/>
                      <a:pt x="4016" y="2124"/>
                      <a:pt x="4066" y="2124"/>
                    </a:cubicBezTo>
                    <a:cubicBezTo>
                      <a:pt x="4116" y="2124"/>
                      <a:pt x="4166" y="2140"/>
                      <a:pt x="4202" y="2171"/>
                    </a:cubicBezTo>
                    <a:cubicBezTo>
                      <a:pt x="4229" y="2208"/>
                      <a:pt x="4256" y="2262"/>
                      <a:pt x="4256" y="2307"/>
                    </a:cubicBezTo>
                    <a:cubicBezTo>
                      <a:pt x="4256" y="2362"/>
                      <a:pt x="4229" y="2407"/>
                      <a:pt x="4202" y="2443"/>
                    </a:cubicBezTo>
                    <a:lnTo>
                      <a:pt x="3324" y="3321"/>
                    </a:lnTo>
                    <a:cubicBezTo>
                      <a:pt x="3269" y="3376"/>
                      <a:pt x="3190" y="3403"/>
                      <a:pt x="3111" y="3403"/>
                    </a:cubicBezTo>
                    <a:cubicBezTo>
                      <a:pt x="3032" y="3403"/>
                      <a:pt x="2952" y="3376"/>
                      <a:pt x="2898" y="3321"/>
                    </a:cubicBezTo>
                    <a:lnTo>
                      <a:pt x="272" y="687"/>
                    </a:lnTo>
                    <a:lnTo>
                      <a:pt x="698" y="261"/>
                    </a:lnTo>
                    <a:lnTo>
                      <a:pt x="1259" y="813"/>
                    </a:lnTo>
                    <a:cubicBezTo>
                      <a:pt x="1272" y="835"/>
                      <a:pt x="1295" y="844"/>
                      <a:pt x="1320" y="844"/>
                    </a:cubicBezTo>
                    <a:cubicBezTo>
                      <a:pt x="1349" y="844"/>
                      <a:pt x="1380" y="832"/>
                      <a:pt x="1404" y="813"/>
                    </a:cubicBezTo>
                    <a:cubicBezTo>
                      <a:pt x="1449" y="777"/>
                      <a:pt x="1449" y="714"/>
                      <a:pt x="1404" y="668"/>
                    </a:cubicBezTo>
                    <a:lnTo>
                      <a:pt x="770" y="35"/>
                    </a:lnTo>
                    <a:cubicBezTo>
                      <a:pt x="752" y="12"/>
                      <a:pt x="727" y="1"/>
                      <a:pt x="7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4"/>
              <p:cNvSpPr/>
              <p:nvPr/>
            </p:nvSpPr>
            <p:spPr>
              <a:xfrm>
                <a:off x="1742100" y="2307200"/>
                <a:ext cx="102800" cy="93300"/>
              </a:xfrm>
              <a:custGeom>
                <a:rect b="b" l="l" r="r" t="t"/>
                <a:pathLst>
                  <a:path extrusionOk="0" h="3732" w="4112">
                    <a:moveTo>
                      <a:pt x="2057" y="827"/>
                    </a:moveTo>
                    <a:cubicBezTo>
                      <a:pt x="2325" y="827"/>
                      <a:pt x="2595" y="929"/>
                      <a:pt x="2798" y="1132"/>
                    </a:cubicBezTo>
                    <a:cubicBezTo>
                      <a:pt x="3206" y="1540"/>
                      <a:pt x="3206" y="2192"/>
                      <a:pt x="2798" y="2599"/>
                    </a:cubicBezTo>
                    <a:cubicBezTo>
                      <a:pt x="2595" y="2803"/>
                      <a:pt x="2327" y="2905"/>
                      <a:pt x="2060" y="2905"/>
                    </a:cubicBezTo>
                    <a:cubicBezTo>
                      <a:pt x="1793" y="2905"/>
                      <a:pt x="1526" y="2803"/>
                      <a:pt x="1322" y="2599"/>
                    </a:cubicBezTo>
                    <a:cubicBezTo>
                      <a:pt x="915" y="2192"/>
                      <a:pt x="915" y="1540"/>
                      <a:pt x="1322" y="1132"/>
                    </a:cubicBezTo>
                    <a:cubicBezTo>
                      <a:pt x="1522" y="929"/>
                      <a:pt x="1789" y="827"/>
                      <a:pt x="2057" y="827"/>
                    </a:cubicBezTo>
                    <a:close/>
                    <a:moveTo>
                      <a:pt x="2043" y="1"/>
                    </a:moveTo>
                    <a:cubicBezTo>
                      <a:pt x="1565" y="1"/>
                      <a:pt x="1087" y="182"/>
                      <a:pt x="725" y="544"/>
                    </a:cubicBezTo>
                    <a:cubicBezTo>
                      <a:pt x="0" y="1277"/>
                      <a:pt x="0" y="2463"/>
                      <a:pt x="725" y="3188"/>
                    </a:cubicBezTo>
                    <a:cubicBezTo>
                      <a:pt x="1092" y="3550"/>
                      <a:pt x="1571" y="3731"/>
                      <a:pt x="2050" y="3731"/>
                    </a:cubicBezTo>
                    <a:cubicBezTo>
                      <a:pt x="2529" y="3731"/>
                      <a:pt x="3007" y="3550"/>
                      <a:pt x="3369" y="3188"/>
                    </a:cubicBezTo>
                    <a:cubicBezTo>
                      <a:pt x="4111" y="2454"/>
                      <a:pt x="4111" y="1268"/>
                      <a:pt x="3369" y="544"/>
                    </a:cubicBezTo>
                    <a:cubicBezTo>
                      <a:pt x="3002" y="182"/>
                      <a:pt x="2522" y="1"/>
                      <a:pt x="20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4"/>
              <p:cNvSpPr/>
              <p:nvPr/>
            </p:nvSpPr>
            <p:spPr>
              <a:xfrm>
                <a:off x="1743000" y="2304325"/>
                <a:ext cx="104825" cy="98875"/>
              </a:xfrm>
              <a:custGeom>
                <a:rect b="b" l="l" r="r" t="t"/>
                <a:pathLst>
                  <a:path extrusionOk="0" h="3955" w="4193">
                    <a:moveTo>
                      <a:pt x="330" y="1087"/>
                    </a:moveTo>
                    <a:cubicBezTo>
                      <a:pt x="286" y="1087"/>
                      <a:pt x="241" y="1109"/>
                      <a:pt x="227" y="1157"/>
                    </a:cubicBezTo>
                    <a:lnTo>
                      <a:pt x="155" y="1320"/>
                    </a:lnTo>
                    <a:cubicBezTo>
                      <a:pt x="136" y="1383"/>
                      <a:pt x="164" y="1438"/>
                      <a:pt x="227" y="1465"/>
                    </a:cubicBezTo>
                    <a:cubicBezTo>
                      <a:pt x="236" y="1474"/>
                      <a:pt x="245" y="1474"/>
                      <a:pt x="254" y="1474"/>
                    </a:cubicBezTo>
                    <a:cubicBezTo>
                      <a:pt x="299" y="1474"/>
                      <a:pt x="336" y="1438"/>
                      <a:pt x="372" y="1401"/>
                    </a:cubicBezTo>
                    <a:cubicBezTo>
                      <a:pt x="381" y="1347"/>
                      <a:pt x="399" y="1293"/>
                      <a:pt x="426" y="1247"/>
                    </a:cubicBezTo>
                    <a:cubicBezTo>
                      <a:pt x="453" y="1184"/>
                      <a:pt x="426" y="1121"/>
                      <a:pt x="372" y="1093"/>
                    </a:cubicBezTo>
                    <a:cubicBezTo>
                      <a:pt x="359" y="1089"/>
                      <a:pt x="344" y="1087"/>
                      <a:pt x="330" y="1087"/>
                    </a:cubicBezTo>
                    <a:close/>
                    <a:moveTo>
                      <a:pt x="2020" y="1057"/>
                    </a:moveTo>
                    <a:cubicBezTo>
                      <a:pt x="2273" y="1057"/>
                      <a:pt x="2500" y="1148"/>
                      <a:pt x="2681" y="1320"/>
                    </a:cubicBezTo>
                    <a:cubicBezTo>
                      <a:pt x="2853" y="1492"/>
                      <a:pt x="2952" y="1736"/>
                      <a:pt x="2952" y="1981"/>
                    </a:cubicBezTo>
                    <a:cubicBezTo>
                      <a:pt x="2952" y="2225"/>
                      <a:pt x="2862" y="2452"/>
                      <a:pt x="2681" y="2633"/>
                    </a:cubicBezTo>
                    <a:cubicBezTo>
                      <a:pt x="2509" y="2805"/>
                      <a:pt x="2273" y="2904"/>
                      <a:pt x="2020" y="2904"/>
                    </a:cubicBezTo>
                    <a:cubicBezTo>
                      <a:pt x="1775" y="2904"/>
                      <a:pt x="1549" y="2814"/>
                      <a:pt x="1368" y="2633"/>
                    </a:cubicBezTo>
                    <a:cubicBezTo>
                      <a:pt x="1196" y="2470"/>
                      <a:pt x="1096" y="2225"/>
                      <a:pt x="1096" y="1981"/>
                    </a:cubicBezTo>
                    <a:cubicBezTo>
                      <a:pt x="1096" y="1736"/>
                      <a:pt x="1187" y="1510"/>
                      <a:pt x="1368" y="1320"/>
                    </a:cubicBezTo>
                    <a:cubicBezTo>
                      <a:pt x="1540" y="1157"/>
                      <a:pt x="1775" y="1057"/>
                      <a:pt x="2020" y="1057"/>
                    </a:cubicBezTo>
                    <a:close/>
                    <a:moveTo>
                      <a:pt x="2020" y="813"/>
                    </a:moveTo>
                    <a:cubicBezTo>
                      <a:pt x="1721" y="813"/>
                      <a:pt x="1422" y="940"/>
                      <a:pt x="1205" y="1157"/>
                    </a:cubicBezTo>
                    <a:cubicBezTo>
                      <a:pt x="997" y="1374"/>
                      <a:pt x="870" y="1664"/>
                      <a:pt x="870" y="1972"/>
                    </a:cubicBezTo>
                    <a:cubicBezTo>
                      <a:pt x="870" y="2280"/>
                      <a:pt x="988" y="2569"/>
                      <a:pt x="1205" y="2787"/>
                    </a:cubicBezTo>
                    <a:cubicBezTo>
                      <a:pt x="1422" y="3004"/>
                      <a:pt x="1721" y="3122"/>
                      <a:pt x="2020" y="3122"/>
                    </a:cubicBezTo>
                    <a:cubicBezTo>
                      <a:pt x="2328" y="3122"/>
                      <a:pt x="2608" y="3013"/>
                      <a:pt x="2835" y="2787"/>
                    </a:cubicBezTo>
                    <a:cubicBezTo>
                      <a:pt x="3052" y="2569"/>
                      <a:pt x="3179" y="2280"/>
                      <a:pt x="3179" y="1972"/>
                    </a:cubicBezTo>
                    <a:cubicBezTo>
                      <a:pt x="3179" y="1664"/>
                      <a:pt x="3052" y="1365"/>
                      <a:pt x="2835" y="1157"/>
                    </a:cubicBezTo>
                    <a:cubicBezTo>
                      <a:pt x="2626" y="940"/>
                      <a:pt x="2328" y="813"/>
                      <a:pt x="2020" y="813"/>
                    </a:cubicBezTo>
                    <a:close/>
                    <a:moveTo>
                      <a:pt x="2029" y="0"/>
                    </a:moveTo>
                    <a:cubicBezTo>
                      <a:pt x="1524" y="0"/>
                      <a:pt x="1019" y="193"/>
                      <a:pt x="634" y="577"/>
                    </a:cubicBezTo>
                    <a:cubicBezTo>
                      <a:pt x="589" y="614"/>
                      <a:pt x="598" y="677"/>
                      <a:pt x="634" y="722"/>
                    </a:cubicBezTo>
                    <a:cubicBezTo>
                      <a:pt x="648" y="745"/>
                      <a:pt x="673" y="756"/>
                      <a:pt x="700" y="756"/>
                    </a:cubicBezTo>
                    <a:cubicBezTo>
                      <a:pt x="727" y="756"/>
                      <a:pt x="757" y="745"/>
                      <a:pt x="779" y="722"/>
                    </a:cubicBezTo>
                    <a:cubicBezTo>
                      <a:pt x="1123" y="378"/>
                      <a:pt x="1574" y="206"/>
                      <a:pt x="2024" y="206"/>
                    </a:cubicBezTo>
                    <a:cubicBezTo>
                      <a:pt x="2475" y="206"/>
                      <a:pt x="2925" y="378"/>
                      <a:pt x="3269" y="722"/>
                    </a:cubicBezTo>
                    <a:cubicBezTo>
                      <a:pt x="3957" y="1419"/>
                      <a:pt x="3957" y="2524"/>
                      <a:pt x="3269" y="3212"/>
                    </a:cubicBezTo>
                    <a:cubicBezTo>
                      <a:pt x="2925" y="3561"/>
                      <a:pt x="2475" y="3735"/>
                      <a:pt x="2024" y="3735"/>
                    </a:cubicBezTo>
                    <a:cubicBezTo>
                      <a:pt x="1574" y="3735"/>
                      <a:pt x="1123" y="3561"/>
                      <a:pt x="779" y="3212"/>
                    </a:cubicBezTo>
                    <a:cubicBezTo>
                      <a:pt x="417" y="2850"/>
                      <a:pt x="227" y="2343"/>
                      <a:pt x="272" y="1827"/>
                    </a:cubicBezTo>
                    <a:cubicBezTo>
                      <a:pt x="272" y="1763"/>
                      <a:pt x="227" y="1709"/>
                      <a:pt x="164" y="1709"/>
                    </a:cubicBezTo>
                    <a:cubicBezTo>
                      <a:pt x="109" y="1709"/>
                      <a:pt x="55" y="1754"/>
                      <a:pt x="55" y="1809"/>
                    </a:cubicBezTo>
                    <a:cubicBezTo>
                      <a:pt x="1" y="2388"/>
                      <a:pt x="209" y="2968"/>
                      <a:pt x="616" y="3375"/>
                    </a:cubicBezTo>
                    <a:cubicBezTo>
                      <a:pt x="1015" y="3755"/>
                      <a:pt x="1513" y="3955"/>
                      <a:pt x="2020" y="3955"/>
                    </a:cubicBezTo>
                    <a:cubicBezTo>
                      <a:pt x="2518" y="3955"/>
                      <a:pt x="3034" y="3755"/>
                      <a:pt x="3423" y="3375"/>
                    </a:cubicBezTo>
                    <a:cubicBezTo>
                      <a:pt x="4193" y="2606"/>
                      <a:pt x="4193" y="1347"/>
                      <a:pt x="3423" y="577"/>
                    </a:cubicBezTo>
                    <a:cubicBezTo>
                      <a:pt x="3038" y="193"/>
                      <a:pt x="2534" y="0"/>
                      <a:pt x="20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18" name="Google Shape;218;p4"/>
            <p:cNvSpPr/>
            <p:nvPr/>
          </p:nvSpPr>
          <p:spPr>
            <a:xfrm>
              <a:off x="932425" y="4960488"/>
              <a:ext cx="83400" cy="83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4"/>
            <p:cNvSpPr/>
            <p:nvPr/>
          </p:nvSpPr>
          <p:spPr>
            <a:xfrm rot="6165895">
              <a:off x="116888" y="4807193"/>
              <a:ext cx="250984" cy="261251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4"/>
            <p:cNvSpPr/>
            <p:nvPr/>
          </p:nvSpPr>
          <p:spPr>
            <a:xfrm rot="3873450">
              <a:off x="8368407" y="141842"/>
              <a:ext cx="171585" cy="171154"/>
            </a:xfrm>
            <a:custGeom>
              <a:rect b="b" l="l" r="r" t="t"/>
              <a:pathLst>
                <a:path extrusionOk="0" h="2384" w="2390">
                  <a:moveTo>
                    <a:pt x="58" y="0"/>
                  </a:moveTo>
                  <a:cubicBezTo>
                    <a:pt x="27" y="0"/>
                    <a:pt x="1" y="25"/>
                    <a:pt x="9" y="56"/>
                  </a:cubicBezTo>
                  <a:lnTo>
                    <a:pt x="552" y="2039"/>
                  </a:lnTo>
                  <a:cubicBezTo>
                    <a:pt x="562" y="2064"/>
                    <a:pt x="585" y="2078"/>
                    <a:pt x="609" y="2078"/>
                  </a:cubicBezTo>
                  <a:cubicBezTo>
                    <a:pt x="629" y="2078"/>
                    <a:pt x="648" y="2069"/>
                    <a:pt x="660" y="2048"/>
                  </a:cubicBezTo>
                  <a:lnTo>
                    <a:pt x="950" y="1460"/>
                  </a:lnTo>
                  <a:cubicBezTo>
                    <a:pt x="966" y="1434"/>
                    <a:pt x="989" y="1423"/>
                    <a:pt x="1011" y="1423"/>
                  </a:cubicBezTo>
                  <a:cubicBezTo>
                    <a:pt x="1027" y="1423"/>
                    <a:pt x="1042" y="1430"/>
                    <a:pt x="1050" y="1442"/>
                  </a:cubicBezTo>
                  <a:lnTo>
                    <a:pt x="1973" y="2356"/>
                  </a:lnTo>
                  <a:cubicBezTo>
                    <a:pt x="1987" y="2374"/>
                    <a:pt x="2005" y="2383"/>
                    <a:pt x="2023" y="2383"/>
                  </a:cubicBezTo>
                  <a:cubicBezTo>
                    <a:pt x="2041" y="2383"/>
                    <a:pt x="2059" y="2374"/>
                    <a:pt x="2073" y="2356"/>
                  </a:cubicBezTo>
                  <a:lnTo>
                    <a:pt x="2381" y="2048"/>
                  </a:lnTo>
                  <a:cubicBezTo>
                    <a:pt x="2390" y="2039"/>
                    <a:pt x="2390" y="1994"/>
                    <a:pt x="2363" y="1958"/>
                  </a:cubicBezTo>
                  <a:lnTo>
                    <a:pt x="1448" y="1043"/>
                  </a:lnTo>
                  <a:cubicBezTo>
                    <a:pt x="1412" y="1007"/>
                    <a:pt x="1421" y="953"/>
                    <a:pt x="1475" y="944"/>
                  </a:cubicBezTo>
                  <a:lnTo>
                    <a:pt x="2064" y="645"/>
                  </a:lnTo>
                  <a:cubicBezTo>
                    <a:pt x="2109" y="627"/>
                    <a:pt x="2091" y="554"/>
                    <a:pt x="2046" y="545"/>
                  </a:cubicBezTo>
                  <a:lnTo>
                    <a:pt x="72" y="2"/>
                  </a:lnTo>
                  <a:cubicBezTo>
                    <a:pt x="67" y="1"/>
                    <a:pt x="62" y="0"/>
                    <a:pt x="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8758474" y="148625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8150625" y="310900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3" name="Google Shape;223;p4"/>
            <p:cNvGrpSpPr/>
            <p:nvPr/>
          </p:nvGrpSpPr>
          <p:grpSpPr>
            <a:xfrm>
              <a:off x="7601132" y="35121"/>
              <a:ext cx="415559" cy="384604"/>
              <a:chOff x="5642750" y="3177675"/>
              <a:chExt cx="279800" cy="258975"/>
            </a:xfrm>
          </p:grpSpPr>
          <p:sp>
            <p:nvSpPr>
              <p:cNvPr id="224" name="Google Shape;224;p4"/>
              <p:cNvSpPr/>
              <p:nvPr/>
            </p:nvSpPr>
            <p:spPr>
              <a:xfrm>
                <a:off x="5646700" y="3220675"/>
                <a:ext cx="271200" cy="211675"/>
              </a:xfrm>
              <a:custGeom>
                <a:rect b="b" l="l" r="r" t="t"/>
                <a:pathLst>
                  <a:path extrusionOk="0" h="8467" w="10848">
                    <a:moveTo>
                      <a:pt x="671" y="1"/>
                    </a:moveTo>
                    <a:cubicBezTo>
                      <a:pt x="300" y="1"/>
                      <a:pt x="1" y="309"/>
                      <a:pt x="1" y="671"/>
                    </a:cubicBezTo>
                    <a:lnTo>
                      <a:pt x="1" y="7797"/>
                    </a:lnTo>
                    <a:cubicBezTo>
                      <a:pt x="1" y="8177"/>
                      <a:pt x="309" y="8467"/>
                      <a:pt x="671" y="8467"/>
                    </a:cubicBezTo>
                    <a:lnTo>
                      <a:pt x="10178" y="8467"/>
                    </a:lnTo>
                    <a:cubicBezTo>
                      <a:pt x="10549" y="8467"/>
                      <a:pt x="10848" y="8177"/>
                      <a:pt x="10848" y="7797"/>
                    </a:cubicBezTo>
                    <a:lnTo>
                      <a:pt x="10848" y="671"/>
                    </a:lnTo>
                    <a:cubicBezTo>
                      <a:pt x="10848" y="300"/>
                      <a:pt x="10540" y="1"/>
                      <a:pt x="101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4"/>
              <p:cNvSpPr/>
              <p:nvPr/>
            </p:nvSpPr>
            <p:spPr>
              <a:xfrm>
                <a:off x="5642750" y="3216375"/>
                <a:ext cx="279575" cy="220275"/>
              </a:xfrm>
              <a:custGeom>
                <a:rect b="b" l="l" r="r" t="t"/>
                <a:pathLst>
                  <a:path extrusionOk="0" h="8811" w="11183">
                    <a:moveTo>
                      <a:pt x="10340" y="345"/>
                    </a:moveTo>
                    <a:cubicBezTo>
                      <a:pt x="10612" y="345"/>
                      <a:pt x="10838" y="571"/>
                      <a:pt x="10838" y="843"/>
                    </a:cubicBezTo>
                    <a:lnTo>
                      <a:pt x="10838" y="7969"/>
                    </a:lnTo>
                    <a:cubicBezTo>
                      <a:pt x="10838" y="8240"/>
                      <a:pt x="10612" y="8467"/>
                      <a:pt x="10340" y="8467"/>
                    </a:cubicBezTo>
                    <a:lnTo>
                      <a:pt x="833" y="8467"/>
                    </a:lnTo>
                    <a:cubicBezTo>
                      <a:pt x="561" y="8467"/>
                      <a:pt x="335" y="8240"/>
                      <a:pt x="335" y="7969"/>
                    </a:cubicBezTo>
                    <a:lnTo>
                      <a:pt x="335" y="843"/>
                    </a:lnTo>
                    <a:cubicBezTo>
                      <a:pt x="335" y="571"/>
                      <a:pt x="561" y="345"/>
                      <a:pt x="833" y="345"/>
                    </a:cubicBezTo>
                    <a:close/>
                    <a:moveTo>
                      <a:pt x="833" y="1"/>
                    </a:moveTo>
                    <a:cubicBezTo>
                      <a:pt x="371" y="1"/>
                      <a:pt x="0" y="381"/>
                      <a:pt x="0" y="843"/>
                    </a:cubicBezTo>
                    <a:lnTo>
                      <a:pt x="0" y="7969"/>
                    </a:lnTo>
                    <a:cubicBezTo>
                      <a:pt x="0" y="8440"/>
                      <a:pt x="371" y="8811"/>
                      <a:pt x="833" y="8811"/>
                    </a:cubicBezTo>
                    <a:lnTo>
                      <a:pt x="10340" y="8811"/>
                    </a:lnTo>
                    <a:cubicBezTo>
                      <a:pt x="10802" y="8811"/>
                      <a:pt x="11182" y="8440"/>
                      <a:pt x="11182" y="7969"/>
                    </a:cubicBezTo>
                    <a:lnTo>
                      <a:pt x="11182" y="843"/>
                    </a:lnTo>
                    <a:cubicBezTo>
                      <a:pt x="11182" y="381"/>
                      <a:pt x="10802" y="1"/>
                      <a:pt x="1034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4"/>
              <p:cNvSpPr/>
              <p:nvPr/>
            </p:nvSpPr>
            <p:spPr>
              <a:xfrm>
                <a:off x="5642750" y="3216150"/>
                <a:ext cx="279800" cy="114575"/>
              </a:xfrm>
              <a:custGeom>
                <a:rect b="b" l="l" r="r" t="t"/>
                <a:pathLst>
                  <a:path extrusionOk="0" h="4583" w="11192">
                    <a:moveTo>
                      <a:pt x="10150" y="354"/>
                    </a:moveTo>
                    <a:cubicBezTo>
                      <a:pt x="10530" y="354"/>
                      <a:pt x="10838" y="671"/>
                      <a:pt x="10838" y="1042"/>
                    </a:cubicBezTo>
                    <a:lnTo>
                      <a:pt x="10838" y="2762"/>
                    </a:lnTo>
                    <a:lnTo>
                      <a:pt x="5587" y="4238"/>
                    </a:lnTo>
                    <a:lnTo>
                      <a:pt x="335" y="2708"/>
                    </a:lnTo>
                    <a:lnTo>
                      <a:pt x="326" y="1042"/>
                    </a:lnTo>
                    <a:cubicBezTo>
                      <a:pt x="326" y="662"/>
                      <a:pt x="643" y="354"/>
                      <a:pt x="1014" y="354"/>
                    </a:cubicBezTo>
                    <a:close/>
                    <a:moveTo>
                      <a:pt x="1023" y="1"/>
                    </a:moveTo>
                    <a:cubicBezTo>
                      <a:pt x="462" y="1"/>
                      <a:pt x="0" y="463"/>
                      <a:pt x="0" y="1033"/>
                    </a:cubicBezTo>
                    <a:lnTo>
                      <a:pt x="0" y="2952"/>
                    </a:lnTo>
                    <a:lnTo>
                      <a:pt x="5587" y="4582"/>
                    </a:lnTo>
                    <a:lnTo>
                      <a:pt x="11191" y="3016"/>
                    </a:lnTo>
                    <a:lnTo>
                      <a:pt x="11191" y="1033"/>
                    </a:lnTo>
                    <a:cubicBezTo>
                      <a:pt x="11191" y="463"/>
                      <a:pt x="10721" y="1"/>
                      <a:pt x="101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4"/>
              <p:cNvSpPr/>
              <p:nvPr/>
            </p:nvSpPr>
            <p:spPr>
              <a:xfrm>
                <a:off x="5732375" y="3177675"/>
                <a:ext cx="86950" cy="38725"/>
              </a:xfrm>
              <a:custGeom>
                <a:rect b="b" l="l" r="r" t="t"/>
                <a:pathLst>
                  <a:path extrusionOk="0" h="1549" w="3478">
                    <a:moveTo>
                      <a:pt x="969" y="0"/>
                    </a:moveTo>
                    <a:cubicBezTo>
                      <a:pt x="444" y="0"/>
                      <a:pt x="1" y="444"/>
                      <a:pt x="1" y="978"/>
                    </a:cubicBezTo>
                    <a:lnTo>
                      <a:pt x="1" y="1549"/>
                    </a:lnTo>
                    <a:lnTo>
                      <a:pt x="336" y="1549"/>
                    </a:lnTo>
                    <a:lnTo>
                      <a:pt x="336" y="978"/>
                    </a:lnTo>
                    <a:cubicBezTo>
                      <a:pt x="336" y="625"/>
                      <a:pt x="625" y="345"/>
                      <a:pt x="969" y="345"/>
                    </a:cubicBezTo>
                    <a:lnTo>
                      <a:pt x="2500" y="345"/>
                    </a:lnTo>
                    <a:cubicBezTo>
                      <a:pt x="2853" y="345"/>
                      <a:pt x="3134" y="625"/>
                      <a:pt x="3134" y="978"/>
                    </a:cubicBezTo>
                    <a:lnTo>
                      <a:pt x="3134" y="1549"/>
                    </a:lnTo>
                    <a:lnTo>
                      <a:pt x="3478" y="1549"/>
                    </a:lnTo>
                    <a:lnTo>
                      <a:pt x="3478" y="978"/>
                    </a:lnTo>
                    <a:cubicBezTo>
                      <a:pt x="3478" y="444"/>
                      <a:pt x="3034" y="0"/>
                      <a:pt x="250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4"/>
              <p:cNvSpPr/>
              <p:nvPr/>
            </p:nvSpPr>
            <p:spPr>
              <a:xfrm>
                <a:off x="5753425" y="3359900"/>
                <a:ext cx="57750" cy="30125"/>
              </a:xfrm>
              <a:custGeom>
                <a:rect b="b" l="l" r="r" t="t"/>
                <a:pathLst>
                  <a:path extrusionOk="0" h="1205" w="2310">
                    <a:moveTo>
                      <a:pt x="1" y="0"/>
                    </a:moveTo>
                    <a:lnTo>
                      <a:pt x="1" y="1205"/>
                    </a:lnTo>
                    <a:lnTo>
                      <a:pt x="2310" y="1205"/>
                    </a:lnTo>
                    <a:lnTo>
                      <a:pt x="231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29" name="Google Shape;229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0" name="Google Shape;230;p4"/>
          <p:cNvSpPr txBox="1"/>
          <p:nvPr>
            <p:ph idx="1" type="body"/>
          </p:nvPr>
        </p:nvSpPr>
        <p:spPr>
          <a:xfrm>
            <a:off x="720000" y="1180808"/>
            <a:ext cx="7704000" cy="3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3" name="Google Shape;233;p5"/>
          <p:cNvSpPr txBox="1"/>
          <p:nvPr>
            <p:ph idx="1" type="subTitle"/>
          </p:nvPr>
        </p:nvSpPr>
        <p:spPr>
          <a:xfrm>
            <a:off x="4923137" y="2421750"/>
            <a:ext cx="2505600" cy="14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4" name="Google Shape;234;p5"/>
          <p:cNvSpPr txBox="1"/>
          <p:nvPr>
            <p:ph idx="2" type="subTitle"/>
          </p:nvPr>
        </p:nvSpPr>
        <p:spPr>
          <a:xfrm>
            <a:off x="1715263" y="2421750"/>
            <a:ext cx="2505600" cy="14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5" name="Google Shape;235;p5"/>
          <p:cNvSpPr txBox="1"/>
          <p:nvPr>
            <p:ph idx="3" type="subTitle"/>
          </p:nvPr>
        </p:nvSpPr>
        <p:spPr>
          <a:xfrm>
            <a:off x="1715263" y="2011682"/>
            <a:ext cx="2505600" cy="50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236" name="Google Shape;236;p5"/>
          <p:cNvSpPr txBox="1"/>
          <p:nvPr>
            <p:ph idx="4" type="subTitle"/>
          </p:nvPr>
        </p:nvSpPr>
        <p:spPr>
          <a:xfrm>
            <a:off x="4923137" y="2011682"/>
            <a:ext cx="2505600" cy="50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grpSp>
        <p:nvGrpSpPr>
          <p:cNvPr id="237" name="Google Shape;237;p5"/>
          <p:cNvGrpSpPr/>
          <p:nvPr/>
        </p:nvGrpSpPr>
        <p:grpSpPr>
          <a:xfrm>
            <a:off x="-326" y="100847"/>
            <a:ext cx="9107906" cy="5019782"/>
            <a:chOff x="-326" y="100847"/>
            <a:chExt cx="9107906" cy="5019782"/>
          </a:xfrm>
        </p:grpSpPr>
        <p:grpSp>
          <p:nvGrpSpPr>
            <p:cNvPr id="238" name="Google Shape;238;p5"/>
            <p:cNvGrpSpPr/>
            <p:nvPr/>
          </p:nvGrpSpPr>
          <p:grpSpPr>
            <a:xfrm>
              <a:off x="8460801" y="2065742"/>
              <a:ext cx="338071" cy="446621"/>
              <a:chOff x="6289250" y="3856225"/>
              <a:chExt cx="117725" cy="155525"/>
            </a:xfrm>
          </p:grpSpPr>
          <p:sp>
            <p:nvSpPr>
              <p:cNvPr id="239" name="Google Shape;239;p5"/>
              <p:cNvSpPr/>
              <p:nvPr/>
            </p:nvSpPr>
            <p:spPr>
              <a:xfrm>
                <a:off x="6289250" y="3856225"/>
                <a:ext cx="117725" cy="117725"/>
              </a:xfrm>
              <a:custGeom>
                <a:rect b="b" l="l" r="r" t="t"/>
                <a:pathLst>
                  <a:path extrusionOk="0" h="4709" w="4709">
                    <a:moveTo>
                      <a:pt x="2355" y="353"/>
                    </a:moveTo>
                    <a:cubicBezTo>
                      <a:pt x="3468" y="353"/>
                      <a:pt x="4356" y="1241"/>
                      <a:pt x="4374" y="2364"/>
                    </a:cubicBezTo>
                    <a:cubicBezTo>
                      <a:pt x="4374" y="3477"/>
                      <a:pt x="3468" y="4383"/>
                      <a:pt x="2355" y="4383"/>
                    </a:cubicBezTo>
                    <a:cubicBezTo>
                      <a:pt x="1250" y="4383"/>
                      <a:pt x="344" y="3477"/>
                      <a:pt x="344" y="2364"/>
                    </a:cubicBezTo>
                    <a:cubicBezTo>
                      <a:pt x="344" y="1259"/>
                      <a:pt x="1250" y="353"/>
                      <a:pt x="2355" y="353"/>
                    </a:cubicBezTo>
                    <a:close/>
                    <a:moveTo>
                      <a:pt x="2355" y="0"/>
                    </a:moveTo>
                    <a:cubicBezTo>
                      <a:pt x="1051" y="0"/>
                      <a:pt x="0" y="1051"/>
                      <a:pt x="0" y="2354"/>
                    </a:cubicBezTo>
                    <a:cubicBezTo>
                      <a:pt x="0" y="3658"/>
                      <a:pt x="1051" y="4709"/>
                      <a:pt x="2355" y="4709"/>
                    </a:cubicBezTo>
                    <a:cubicBezTo>
                      <a:pt x="3649" y="4709"/>
                      <a:pt x="4700" y="3658"/>
                      <a:pt x="4709" y="2354"/>
                    </a:cubicBezTo>
                    <a:cubicBezTo>
                      <a:pt x="4709" y="1051"/>
                      <a:pt x="3658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5"/>
              <p:cNvSpPr/>
              <p:nvPr/>
            </p:nvSpPr>
            <p:spPr>
              <a:xfrm>
                <a:off x="6316625" y="3915075"/>
                <a:ext cx="62975" cy="54575"/>
              </a:xfrm>
              <a:custGeom>
                <a:rect b="b" l="l" r="r" t="t"/>
                <a:pathLst>
                  <a:path extrusionOk="0" h="2183" w="2519">
                    <a:moveTo>
                      <a:pt x="1260" y="0"/>
                    </a:moveTo>
                    <a:cubicBezTo>
                      <a:pt x="1094" y="566"/>
                      <a:pt x="637" y="670"/>
                      <a:pt x="322" y="670"/>
                    </a:cubicBezTo>
                    <a:cubicBezTo>
                      <a:pt x="137" y="670"/>
                      <a:pt x="1" y="634"/>
                      <a:pt x="1" y="634"/>
                    </a:cubicBezTo>
                    <a:lnTo>
                      <a:pt x="1" y="634"/>
                    </a:lnTo>
                    <a:lnTo>
                      <a:pt x="897" y="2155"/>
                    </a:lnTo>
                    <a:lnTo>
                      <a:pt x="1260" y="2183"/>
                    </a:lnTo>
                    <a:lnTo>
                      <a:pt x="1622" y="2155"/>
                    </a:lnTo>
                    <a:lnTo>
                      <a:pt x="2518" y="634"/>
                    </a:lnTo>
                    <a:lnTo>
                      <a:pt x="2518" y="634"/>
                    </a:lnTo>
                    <a:cubicBezTo>
                      <a:pt x="2515" y="634"/>
                      <a:pt x="2378" y="670"/>
                      <a:pt x="2194" y="670"/>
                    </a:cubicBezTo>
                    <a:cubicBezTo>
                      <a:pt x="1879" y="670"/>
                      <a:pt x="1425" y="566"/>
                      <a:pt x="12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5"/>
              <p:cNvSpPr/>
              <p:nvPr/>
            </p:nvSpPr>
            <p:spPr>
              <a:xfrm>
                <a:off x="6324325" y="3954225"/>
                <a:ext cx="47125" cy="57525"/>
              </a:xfrm>
              <a:custGeom>
                <a:rect b="b" l="l" r="r" t="t"/>
                <a:pathLst>
                  <a:path extrusionOk="0" h="2301" w="1885">
                    <a:moveTo>
                      <a:pt x="1" y="1"/>
                    </a:moveTo>
                    <a:lnTo>
                      <a:pt x="1" y="1540"/>
                    </a:lnTo>
                    <a:cubicBezTo>
                      <a:pt x="1" y="1966"/>
                      <a:pt x="354" y="2301"/>
                      <a:pt x="770" y="2301"/>
                    </a:cubicBezTo>
                    <a:lnTo>
                      <a:pt x="1124" y="2301"/>
                    </a:lnTo>
                    <a:cubicBezTo>
                      <a:pt x="1540" y="2301"/>
                      <a:pt x="1884" y="1966"/>
                      <a:pt x="1884" y="1540"/>
                    </a:cubicBezTo>
                    <a:lnTo>
                      <a:pt x="18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42" name="Google Shape;242;p5"/>
            <p:cNvSpPr/>
            <p:nvPr/>
          </p:nvSpPr>
          <p:spPr>
            <a:xfrm>
              <a:off x="8813923" y="3309504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8799962" y="1716369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4" name="Google Shape;244;p5"/>
            <p:cNvGrpSpPr/>
            <p:nvPr/>
          </p:nvGrpSpPr>
          <p:grpSpPr>
            <a:xfrm>
              <a:off x="218903" y="2512384"/>
              <a:ext cx="438868" cy="750820"/>
              <a:chOff x="1181125" y="4400608"/>
              <a:chExt cx="152825" cy="261455"/>
            </a:xfrm>
          </p:grpSpPr>
          <p:sp>
            <p:nvSpPr>
              <p:cNvPr id="245" name="Google Shape;245;p5"/>
              <p:cNvSpPr/>
              <p:nvPr/>
            </p:nvSpPr>
            <p:spPr>
              <a:xfrm>
                <a:off x="1194475" y="4400608"/>
                <a:ext cx="123175" cy="125450"/>
              </a:xfrm>
              <a:custGeom>
                <a:rect b="b" l="l" r="r" t="t"/>
                <a:pathLst>
                  <a:path extrusionOk="0" h="5018" w="4927">
                    <a:moveTo>
                      <a:pt x="2455" y="1"/>
                    </a:moveTo>
                    <a:cubicBezTo>
                      <a:pt x="1096" y="1"/>
                      <a:pt x="1" y="1097"/>
                      <a:pt x="1" y="2455"/>
                    </a:cubicBezTo>
                    <a:lnTo>
                      <a:pt x="1" y="3487"/>
                    </a:lnTo>
                    <a:cubicBezTo>
                      <a:pt x="1" y="3559"/>
                      <a:pt x="55" y="3605"/>
                      <a:pt x="110" y="3605"/>
                    </a:cubicBezTo>
                    <a:lnTo>
                      <a:pt x="752" y="3605"/>
                    </a:lnTo>
                    <a:cubicBezTo>
                      <a:pt x="825" y="3605"/>
                      <a:pt x="870" y="3541"/>
                      <a:pt x="870" y="3487"/>
                    </a:cubicBezTo>
                    <a:lnTo>
                      <a:pt x="870" y="2455"/>
                    </a:lnTo>
                    <a:cubicBezTo>
                      <a:pt x="870" y="1576"/>
                      <a:pt x="1585" y="861"/>
                      <a:pt x="2464" y="861"/>
                    </a:cubicBezTo>
                    <a:cubicBezTo>
                      <a:pt x="3351" y="861"/>
                      <a:pt x="4066" y="1576"/>
                      <a:pt x="4066" y="2455"/>
                    </a:cubicBezTo>
                    <a:lnTo>
                      <a:pt x="4066" y="4899"/>
                    </a:lnTo>
                    <a:cubicBezTo>
                      <a:pt x="4066" y="4972"/>
                      <a:pt x="4121" y="5017"/>
                      <a:pt x="4175" y="5017"/>
                    </a:cubicBezTo>
                    <a:lnTo>
                      <a:pt x="4818" y="5017"/>
                    </a:lnTo>
                    <a:cubicBezTo>
                      <a:pt x="4881" y="5017"/>
                      <a:pt x="4927" y="4963"/>
                      <a:pt x="4908" y="4899"/>
                    </a:cubicBezTo>
                    <a:lnTo>
                      <a:pt x="4908" y="2455"/>
                    </a:lnTo>
                    <a:cubicBezTo>
                      <a:pt x="4908" y="1930"/>
                      <a:pt x="4736" y="1413"/>
                      <a:pt x="4410" y="988"/>
                    </a:cubicBezTo>
                    <a:cubicBezTo>
                      <a:pt x="4388" y="960"/>
                      <a:pt x="4355" y="945"/>
                      <a:pt x="4322" y="945"/>
                    </a:cubicBezTo>
                    <a:cubicBezTo>
                      <a:pt x="4302" y="945"/>
                      <a:pt x="4283" y="951"/>
                      <a:pt x="4266" y="961"/>
                    </a:cubicBezTo>
                    <a:cubicBezTo>
                      <a:pt x="4220" y="997"/>
                      <a:pt x="4211" y="1069"/>
                      <a:pt x="4247" y="1115"/>
                    </a:cubicBezTo>
                    <a:cubicBezTo>
                      <a:pt x="4537" y="1504"/>
                      <a:pt x="4700" y="1975"/>
                      <a:pt x="4700" y="2455"/>
                    </a:cubicBezTo>
                    <a:lnTo>
                      <a:pt x="4700" y="4800"/>
                    </a:lnTo>
                    <a:lnTo>
                      <a:pt x="4266" y="4800"/>
                    </a:lnTo>
                    <a:lnTo>
                      <a:pt x="4266" y="2455"/>
                    </a:lnTo>
                    <a:cubicBezTo>
                      <a:pt x="4266" y="1459"/>
                      <a:pt x="3451" y="644"/>
                      <a:pt x="2455" y="644"/>
                    </a:cubicBezTo>
                    <a:cubicBezTo>
                      <a:pt x="1459" y="644"/>
                      <a:pt x="644" y="1459"/>
                      <a:pt x="644" y="2455"/>
                    </a:cubicBezTo>
                    <a:lnTo>
                      <a:pt x="644" y="3378"/>
                    </a:lnTo>
                    <a:lnTo>
                      <a:pt x="209" y="3378"/>
                    </a:lnTo>
                    <a:lnTo>
                      <a:pt x="209" y="2455"/>
                    </a:lnTo>
                    <a:cubicBezTo>
                      <a:pt x="209" y="1223"/>
                      <a:pt x="1223" y="218"/>
                      <a:pt x="2455" y="218"/>
                    </a:cubicBezTo>
                    <a:cubicBezTo>
                      <a:pt x="2699" y="218"/>
                      <a:pt x="2944" y="254"/>
                      <a:pt x="3170" y="327"/>
                    </a:cubicBezTo>
                    <a:cubicBezTo>
                      <a:pt x="3183" y="333"/>
                      <a:pt x="3195" y="336"/>
                      <a:pt x="3208" y="336"/>
                    </a:cubicBezTo>
                    <a:cubicBezTo>
                      <a:pt x="3248" y="336"/>
                      <a:pt x="3285" y="305"/>
                      <a:pt x="3306" y="264"/>
                    </a:cubicBezTo>
                    <a:cubicBezTo>
                      <a:pt x="3324" y="209"/>
                      <a:pt x="3288" y="146"/>
                      <a:pt x="3233" y="128"/>
                    </a:cubicBezTo>
                    <a:cubicBezTo>
                      <a:pt x="2989" y="46"/>
                      <a:pt x="2726" y="1"/>
                      <a:pt x="24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5"/>
              <p:cNvSpPr/>
              <p:nvPr/>
            </p:nvSpPr>
            <p:spPr>
              <a:xfrm>
                <a:off x="1285025" y="4410158"/>
                <a:ext cx="9075" cy="7475"/>
              </a:xfrm>
              <a:custGeom>
                <a:rect b="b" l="l" r="r" t="t"/>
                <a:pathLst>
                  <a:path extrusionOk="0" h="299" w="363">
                    <a:moveTo>
                      <a:pt x="132" y="1"/>
                    </a:moveTo>
                    <a:cubicBezTo>
                      <a:pt x="94" y="1"/>
                      <a:pt x="55" y="23"/>
                      <a:pt x="37" y="54"/>
                    </a:cubicBezTo>
                    <a:cubicBezTo>
                      <a:pt x="1" y="99"/>
                      <a:pt x="19" y="162"/>
                      <a:pt x="64" y="198"/>
                    </a:cubicBezTo>
                    <a:cubicBezTo>
                      <a:pt x="100" y="217"/>
                      <a:pt x="146" y="253"/>
                      <a:pt x="182" y="280"/>
                    </a:cubicBezTo>
                    <a:cubicBezTo>
                      <a:pt x="200" y="289"/>
                      <a:pt x="227" y="298"/>
                      <a:pt x="245" y="298"/>
                    </a:cubicBezTo>
                    <a:cubicBezTo>
                      <a:pt x="281" y="298"/>
                      <a:pt x="318" y="280"/>
                      <a:pt x="327" y="253"/>
                    </a:cubicBezTo>
                    <a:cubicBezTo>
                      <a:pt x="363" y="208"/>
                      <a:pt x="354" y="135"/>
                      <a:pt x="309" y="108"/>
                    </a:cubicBezTo>
                    <a:cubicBezTo>
                      <a:pt x="263" y="72"/>
                      <a:pt x="227" y="35"/>
                      <a:pt x="182" y="17"/>
                    </a:cubicBezTo>
                    <a:cubicBezTo>
                      <a:pt x="167" y="6"/>
                      <a:pt x="150" y="1"/>
                      <a:pt x="1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5"/>
              <p:cNvSpPr/>
              <p:nvPr/>
            </p:nvSpPr>
            <p:spPr>
              <a:xfrm>
                <a:off x="1207400" y="4576463"/>
                <a:ext cx="99375" cy="30575"/>
              </a:xfrm>
              <a:custGeom>
                <a:rect b="b" l="l" r="r" t="t"/>
                <a:pathLst>
                  <a:path extrusionOk="0" h="1223" w="3975">
                    <a:moveTo>
                      <a:pt x="616" y="1"/>
                    </a:moveTo>
                    <a:cubicBezTo>
                      <a:pt x="272" y="1"/>
                      <a:pt x="0" y="272"/>
                      <a:pt x="0" y="607"/>
                    </a:cubicBezTo>
                    <a:cubicBezTo>
                      <a:pt x="0" y="951"/>
                      <a:pt x="272" y="1223"/>
                      <a:pt x="616" y="1223"/>
                    </a:cubicBezTo>
                    <a:lnTo>
                      <a:pt x="3368" y="1223"/>
                    </a:lnTo>
                    <a:cubicBezTo>
                      <a:pt x="3703" y="1223"/>
                      <a:pt x="3975" y="933"/>
                      <a:pt x="3975" y="607"/>
                    </a:cubicBezTo>
                    <a:cubicBezTo>
                      <a:pt x="3975" y="272"/>
                      <a:pt x="3703" y="1"/>
                      <a:pt x="33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5"/>
              <p:cNvSpPr/>
              <p:nvPr/>
            </p:nvSpPr>
            <p:spPr>
              <a:xfrm>
                <a:off x="1223675" y="4586863"/>
                <a:ext cx="9550" cy="9550"/>
              </a:xfrm>
              <a:custGeom>
                <a:rect b="b" l="l" r="r" t="t"/>
                <a:pathLst>
                  <a:path extrusionOk="0" h="382" w="382">
                    <a:moveTo>
                      <a:pt x="205" y="0"/>
                    </a:moveTo>
                    <a:cubicBezTo>
                      <a:pt x="200" y="0"/>
                      <a:pt x="196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1" y="381"/>
                      <a:pt x="381" y="309"/>
                      <a:pt x="381" y="191"/>
                    </a:cubicBezTo>
                    <a:cubicBezTo>
                      <a:pt x="381" y="88"/>
                      <a:pt x="299" y="0"/>
                      <a:pt x="2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5"/>
              <p:cNvSpPr/>
              <p:nvPr/>
            </p:nvSpPr>
            <p:spPr>
              <a:xfrm>
                <a:off x="1242925" y="4586863"/>
                <a:ext cx="9525" cy="9550"/>
              </a:xfrm>
              <a:custGeom>
                <a:rect b="b" l="l" r="r" t="t"/>
                <a:pathLst>
                  <a:path extrusionOk="0" h="382" w="381">
                    <a:moveTo>
                      <a:pt x="204" y="0"/>
                    </a:moveTo>
                    <a:cubicBezTo>
                      <a:pt x="200" y="0"/>
                      <a:pt x="195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0" y="381"/>
                      <a:pt x="381" y="309"/>
                      <a:pt x="381" y="191"/>
                    </a:cubicBezTo>
                    <a:cubicBezTo>
                      <a:pt x="381" y="88"/>
                      <a:pt x="298" y="0"/>
                      <a:pt x="2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5"/>
              <p:cNvSpPr/>
              <p:nvPr/>
            </p:nvSpPr>
            <p:spPr>
              <a:xfrm>
                <a:off x="1262175" y="4586863"/>
                <a:ext cx="9525" cy="9550"/>
              </a:xfrm>
              <a:custGeom>
                <a:rect b="b" l="l" r="r" t="t"/>
                <a:pathLst>
                  <a:path extrusionOk="0" h="382" w="381">
                    <a:moveTo>
                      <a:pt x="204" y="0"/>
                    </a:moveTo>
                    <a:cubicBezTo>
                      <a:pt x="200" y="0"/>
                      <a:pt x="195" y="1"/>
                      <a:pt x="190" y="1"/>
                    </a:cubicBezTo>
                    <a:cubicBezTo>
                      <a:pt x="91" y="1"/>
                      <a:pt x="0" y="83"/>
                      <a:pt x="0" y="191"/>
                    </a:cubicBezTo>
                    <a:cubicBezTo>
                      <a:pt x="0" y="291"/>
                      <a:pt x="73" y="381"/>
                      <a:pt x="190" y="381"/>
                    </a:cubicBezTo>
                    <a:cubicBezTo>
                      <a:pt x="290" y="381"/>
                      <a:pt x="380" y="309"/>
                      <a:pt x="380" y="191"/>
                    </a:cubicBezTo>
                    <a:cubicBezTo>
                      <a:pt x="380" y="88"/>
                      <a:pt x="298" y="0"/>
                      <a:pt x="2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5"/>
              <p:cNvSpPr/>
              <p:nvPr/>
            </p:nvSpPr>
            <p:spPr>
              <a:xfrm>
                <a:off x="1281400" y="4586863"/>
                <a:ext cx="9550" cy="9550"/>
              </a:xfrm>
              <a:custGeom>
                <a:rect b="b" l="l" r="r" t="t"/>
                <a:pathLst>
                  <a:path extrusionOk="0" h="382" w="382">
                    <a:moveTo>
                      <a:pt x="205" y="0"/>
                    </a:moveTo>
                    <a:cubicBezTo>
                      <a:pt x="200" y="0"/>
                      <a:pt x="196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1" y="381"/>
                      <a:pt x="381" y="309"/>
                      <a:pt x="381" y="191"/>
                    </a:cubicBezTo>
                    <a:cubicBezTo>
                      <a:pt x="381" y="88"/>
                      <a:pt x="299" y="0"/>
                      <a:pt x="2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5"/>
              <p:cNvSpPr/>
              <p:nvPr/>
            </p:nvSpPr>
            <p:spPr>
              <a:xfrm>
                <a:off x="1181125" y="4520563"/>
                <a:ext cx="152825" cy="141500"/>
              </a:xfrm>
              <a:custGeom>
                <a:rect b="b" l="l" r="r" t="t"/>
                <a:pathLst>
                  <a:path extrusionOk="0" h="5660" w="6113">
                    <a:moveTo>
                      <a:pt x="118" y="0"/>
                    </a:moveTo>
                    <a:cubicBezTo>
                      <a:pt x="46" y="0"/>
                      <a:pt x="1" y="64"/>
                      <a:pt x="1" y="118"/>
                    </a:cubicBezTo>
                    <a:lnTo>
                      <a:pt x="1" y="5089"/>
                    </a:lnTo>
                    <a:cubicBezTo>
                      <a:pt x="1" y="5406"/>
                      <a:pt x="263" y="5659"/>
                      <a:pt x="580" y="5659"/>
                    </a:cubicBezTo>
                    <a:lnTo>
                      <a:pt x="5515" y="5659"/>
                    </a:lnTo>
                    <a:cubicBezTo>
                      <a:pt x="5832" y="5659"/>
                      <a:pt x="6094" y="5406"/>
                      <a:pt x="6103" y="5071"/>
                    </a:cubicBezTo>
                    <a:lnTo>
                      <a:pt x="6103" y="2381"/>
                    </a:lnTo>
                    <a:cubicBezTo>
                      <a:pt x="6103" y="2309"/>
                      <a:pt x="6058" y="2264"/>
                      <a:pt x="5986" y="2264"/>
                    </a:cubicBezTo>
                    <a:cubicBezTo>
                      <a:pt x="5922" y="2264"/>
                      <a:pt x="5877" y="2327"/>
                      <a:pt x="5877" y="2381"/>
                    </a:cubicBezTo>
                    <a:lnTo>
                      <a:pt x="5877" y="5071"/>
                    </a:lnTo>
                    <a:cubicBezTo>
                      <a:pt x="5877" y="5270"/>
                      <a:pt x="5714" y="5433"/>
                      <a:pt x="5515" y="5433"/>
                    </a:cubicBezTo>
                    <a:lnTo>
                      <a:pt x="580" y="5433"/>
                    </a:lnTo>
                    <a:cubicBezTo>
                      <a:pt x="381" y="5433"/>
                      <a:pt x="218" y="5279"/>
                      <a:pt x="218" y="5071"/>
                    </a:cubicBezTo>
                    <a:lnTo>
                      <a:pt x="218" y="217"/>
                    </a:lnTo>
                    <a:lnTo>
                      <a:pt x="5886" y="217"/>
                    </a:lnTo>
                    <a:lnTo>
                      <a:pt x="5886" y="616"/>
                    </a:lnTo>
                    <a:cubicBezTo>
                      <a:pt x="5886" y="679"/>
                      <a:pt x="5931" y="725"/>
                      <a:pt x="6004" y="725"/>
                    </a:cubicBezTo>
                    <a:cubicBezTo>
                      <a:pt x="6067" y="725"/>
                      <a:pt x="6112" y="670"/>
                      <a:pt x="6112" y="616"/>
                    </a:cubicBezTo>
                    <a:lnTo>
                      <a:pt x="6112" y="118"/>
                    </a:lnTo>
                    <a:cubicBezTo>
                      <a:pt x="6112" y="45"/>
                      <a:pt x="6058" y="0"/>
                      <a:pt x="60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5"/>
              <p:cNvSpPr/>
              <p:nvPr/>
            </p:nvSpPr>
            <p:spPr>
              <a:xfrm>
                <a:off x="1328050" y="4557913"/>
                <a:ext cx="5675" cy="9975"/>
              </a:xfrm>
              <a:custGeom>
                <a:rect b="b" l="l" r="r" t="t"/>
                <a:pathLst>
                  <a:path extrusionOk="0" h="399" w="227">
                    <a:moveTo>
                      <a:pt x="109" y="0"/>
                    </a:moveTo>
                    <a:cubicBezTo>
                      <a:pt x="45" y="0"/>
                      <a:pt x="0" y="64"/>
                      <a:pt x="0" y="118"/>
                    </a:cubicBezTo>
                    <a:lnTo>
                      <a:pt x="0" y="290"/>
                    </a:lnTo>
                    <a:cubicBezTo>
                      <a:pt x="0" y="353"/>
                      <a:pt x="54" y="399"/>
                      <a:pt x="109" y="399"/>
                    </a:cubicBezTo>
                    <a:cubicBezTo>
                      <a:pt x="172" y="399"/>
                      <a:pt x="217" y="344"/>
                      <a:pt x="226" y="290"/>
                    </a:cubicBezTo>
                    <a:lnTo>
                      <a:pt x="226" y="118"/>
                    </a:lnTo>
                    <a:cubicBezTo>
                      <a:pt x="226" y="45"/>
                      <a:pt x="181" y="0"/>
                      <a:pt x="1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5"/>
            <p:cNvGrpSpPr/>
            <p:nvPr/>
          </p:nvGrpSpPr>
          <p:grpSpPr>
            <a:xfrm rot="5400000">
              <a:off x="-290065" y="1708926"/>
              <a:ext cx="1456813" cy="32594"/>
              <a:chOff x="4101875" y="2224575"/>
              <a:chExt cx="507300" cy="11350"/>
            </a:xfrm>
          </p:grpSpPr>
          <p:sp>
            <p:nvSpPr>
              <p:cNvPr id="255" name="Google Shape;255;p5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5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5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58" name="Google Shape;258;p5"/>
            <p:cNvSpPr/>
            <p:nvPr/>
          </p:nvSpPr>
          <p:spPr>
            <a:xfrm>
              <a:off x="793598" y="113292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9" name="Google Shape;259;p5"/>
            <p:cNvGrpSpPr/>
            <p:nvPr/>
          </p:nvGrpSpPr>
          <p:grpSpPr>
            <a:xfrm>
              <a:off x="8562530" y="3177473"/>
              <a:ext cx="134611" cy="132026"/>
              <a:chOff x="3025300" y="2552125"/>
              <a:chExt cx="46875" cy="45975"/>
            </a:xfrm>
          </p:grpSpPr>
          <p:sp>
            <p:nvSpPr>
              <p:cNvPr id="260" name="Google Shape;260;p5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5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62" name="Google Shape;262;p5"/>
            <p:cNvSpPr/>
            <p:nvPr/>
          </p:nvSpPr>
          <p:spPr>
            <a:xfrm>
              <a:off x="1288888" y="4874263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3" name="Google Shape;263;p5"/>
            <p:cNvGrpSpPr/>
            <p:nvPr/>
          </p:nvGrpSpPr>
          <p:grpSpPr>
            <a:xfrm rot="2700000">
              <a:off x="128550" y="228933"/>
              <a:ext cx="619570" cy="621149"/>
              <a:chOff x="109775" y="3205350"/>
              <a:chExt cx="215750" cy="216300"/>
            </a:xfrm>
          </p:grpSpPr>
          <p:sp>
            <p:nvSpPr>
              <p:cNvPr id="264" name="Google Shape;264;p5"/>
              <p:cNvSpPr/>
              <p:nvPr/>
            </p:nvSpPr>
            <p:spPr>
              <a:xfrm>
                <a:off x="148725" y="3248750"/>
                <a:ext cx="146025" cy="141350"/>
              </a:xfrm>
              <a:custGeom>
                <a:rect b="b" l="l" r="r" t="t"/>
                <a:pathLst>
                  <a:path extrusionOk="0" h="5654" w="5841">
                    <a:moveTo>
                      <a:pt x="2654" y="0"/>
                    </a:moveTo>
                    <a:cubicBezTo>
                      <a:pt x="1941" y="0"/>
                      <a:pt x="1230" y="307"/>
                      <a:pt x="734" y="922"/>
                    </a:cubicBezTo>
                    <a:cubicBezTo>
                      <a:pt x="36" y="1782"/>
                      <a:pt x="0" y="3050"/>
                      <a:pt x="670" y="3946"/>
                    </a:cubicBezTo>
                    <a:cubicBezTo>
                      <a:pt x="1159" y="4589"/>
                      <a:pt x="1865" y="4924"/>
                      <a:pt x="2590" y="4942"/>
                    </a:cubicBezTo>
                    <a:cubicBezTo>
                      <a:pt x="2979" y="4951"/>
                      <a:pt x="3341" y="5096"/>
                      <a:pt x="3613" y="5367"/>
                    </a:cubicBezTo>
                    <a:lnTo>
                      <a:pt x="3803" y="5576"/>
                    </a:lnTo>
                    <a:cubicBezTo>
                      <a:pt x="3854" y="5627"/>
                      <a:pt x="3924" y="5654"/>
                      <a:pt x="3994" y="5654"/>
                    </a:cubicBezTo>
                    <a:cubicBezTo>
                      <a:pt x="4062" y="5654"/>
                      <a:pt x="4130" y="5629"/>
                      <a:pt x="4183" y="5576"/>
                    </a:cubicBezTo>
                    <a:lnTo>
                      <a:pt x="5732" y="4055"/>
                    </a:lnTo>
                    <a:cubicBezTo>
                      <a:pt x="5831" y="3955"/>
                      <a:pt x="5840" y="3783"/>
                      <a:pt x="5732" y="3674"/>
                    </a:cubicBezTo>
                    <a:lnTo>
                      <a:pt x="5533" y="3466"/>
                    </a:lnTo>
                    <a:cubicBezTo>
                      <a:pt x="5279" y="3194"/>
                      <a:pt x="5125" y="2832"/>
                      <a:pt x="5125" y="2461"/>
                    </a:cubicBezTo>
                    <a:cubicBezTo>
                      <a:pt x="5116" y="1836"/>
                      <a:pt x="4881" y="1230"/>
                      <a:pt x="4419" y="741"/>
                    </a:cubicBezTo>
                    <a:cubicBezTo>
                      <a:pt x="3935" y="248"/>
                      <a:pt x="3294" y="0"/>
                      <a:pt x="26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5"/>
              <p:cNvSpPr/>
              <p:nvPr/>
            </p:nvSpPr>
            <p:spPr>
              <a:xfrm>
                <a:off x="201400" y="3298625"/>
                <a:ext cx="84225" cy="82950"/>
              </a:xfrm>
              <a:custGeom>
                <a:rect b="b" l="l" r="r" t="t"/>
                <a:pathLst>
                  <a:path extrusionOk="0" h="3318" w="3369">
                    <a:moveTo>
                      <a:pt x="868" y="1"/>
                    </a:moveTo>
                    <a:cubicBezTo>
                      <a:pt x="829" y="1"/>
                      <a:pt x="796" y="12"/>
                      <a:pt x="770" y="38"/>
                    </a:cubicBezTo>
                    <a:cubicBezTo>
                      <a:pt x="743" y="83"/>
                      <a:pt x="725" y="156"/>
                      <a:pt x="761" y="246"/>
                    </a:cubicBezTo>
                    <a:cubicBezTo>
                      <a:pt x="718" y="229"/>
                      <a:pt x="682" y="220"/>
                      <a:pt x="650" y="220"/>
                    </a:cubicBezTo>
                    <a:cubicBezTo>
                      <a:pt x="615" y="220"/>
                      <a:pt x="586" y="231"/>
                      <a:pt x="562" y="255"/>
                    </a:cubicBezTo>
                    <a:cubicBezTo>
                      <a:pt x="526" y="300"/>
                      <a:pt x="507" y="364"/>
                      <a:pt x="544" y="454"/>
                    </a:cubicBezTo>
                    <a:cubicBezTo>
                      <a:pt x="504" y="443"/>
                      <a:pt x="470" y="436"/>
                      <a:pt x="440" y="436"/>
                    </a:cubicBezTo>
                    <a:cubicBezTo>
                      <a:pt x="401" y="436"/>
                      <a:pt x="370" y="447"/>
                      <a:pt x="344" y="473"/>
                    </a:cubicBezTo>
                    <a:cubicBezTo>
                      <a:pt x="308" y="518"/>
                      <a:pt x="299" y="581"/>
                      <a:pt x="326" y="672"/>
                    </a:cubicBezTo>
                    <a:cubicBezTo>
                      <a:pt x="284" y="655"/>
                      <a:pt x="247" y="646"/>
                      <a:pt x="215" y="646"/>
                    </a:cubicBezTo>
                    <a:cubicBezTo>
                      <a:pt x="180" y="646"/>
                      <a:pt x="151" y="657"/>
                      <a:pt x="127" y="681"/>
                    </a:cubicBezTo>
                    <a:cubicBezTo>
                      <a:pt x="0" y="808"/>
                      <a:pt x="209" y="1124"/>
                      <a:pt x="453" y="1378"/>
                    </a:cubicBezTo>
                    <a:lnTo>
                      <a:pt x="2345" y="3297"/>
                    </a:lnTo>
                    <a:cubicBezTo>
                      <a:pt x="2355" y="3311"/>
                      <a:pt x="2368" y="3318"/>
                      <a:pt x="2383" y="3318"/>
                    </a:cubicBezTo>
                    <a:cubicBezTo>
                      <a:pt x="2398" y="3318"/>
                      <a:pt x="2413" y="3311"/>
                      <a:pt x="2427" y="3297"/>
                    </a:cubicBezTo>
                    <a:cubicBezTo>
                      <a:pt x="2445" y="3279"/>
                      <a:pt x="2445" y="3243"/>
                      <a:pt x="2427" y="3216"/>
                    </a:cubicBezTo>
                    <a:lnTo>
                      <a:pt x="535" y="1296"/>
                    </a:lnTo>
                    <a:cubicBezTo>
                      <a:pt x="263" y="1016"/>
                      <a:pt x="181" y="798"/>
                      <a:pt x="209" y="762"/>
                    </a:cubicBezTo>
                    <a:cubicBezTo>
                      <a:pt x="210" y="762"/>
                      <a:pt x="213" y="762"/>
                      <a:pt x="216" y="762"/>
                    </a:cubicBezTo>
                    <a:cubicBezTo>
                      <a:pt x="237" y="762"/>
                      <a:pt x="297" y="769"/>
                      <a:pt x="435" y="853"/>
                    </a:cubicBezTo>
                    <a:cubicBezTo>
                      <a:pt x="443" y="857"/>
                      <a:pt x="452" y="859"/>
                      <a:pt x="461" y="859"/>
                    </a:cubicBezTo>
                    <a:cubicBezTo>
                      <a:pt x="474" y="859"/>
                      <a:pt x="488" y="854"/>
                      <a:pt x="498" y="844"/>
                    </a:cubicBezTo>
                    <a:cubicBezTo>
                      <a:pt x="526" y="835"/>
                      <a:pt x="526" y="798"/>
                      <a:pt x="507" y="771"/>
                    </a:cubicBezTo>
                    <a:cubicBezTo>
                      <a:pt x="408" y="617"/>
                      <a:pt x="417" y="563"/>
                      <a:pt x="417" y="545"/>
                    </a:cubicBezTo>
                    <a:cubicBezTo>
                      <a:pt x="420" y="543"/>
                      <a:pt x="425" y="542"/>
                      <a:pt x="432" y="542"/>
                    </a:cubicBezTo>
                    <a:cubicBezTo>
                      <a:pt x="462" y="542"/>
                      <a:pt x="526" y="562"/>
                      <a:pt x="643" y="635"/>
                    </a:cubicBezTo>
                    <a:cubicBezTo>
                      <a:pt x="655" y="644"/>
                      <a:pt x="668" y="648"/>
                      <a:pt x="679" y="648"/>
                    </a:cubicBezTo>
                    <a:cubicBezTo>
                      <a:pt x="693" y="648"/>
                      <a:pt x="706" y="641"/>
                      <a:pt x="716" y="626"/>
                    </a:cubicBezTo>
                    <a:cubicBezTo>
                      <a:pt x="743" y="617"/>
                      <a:pt x="743" y="581"/>
                      <a:pt x="725" y="563"/>
                    </a:cubicBezTo>
                    <a:cubicBezTo>
                      <a:pt x="634" y="409"/>
                      <a:pt x="625" y="346"/>
                      <a:pt x="634" y="337"/>
                    </a:cubicBezTo>
                    <a:cubicBezTo>
                      <a:pt x="639" y="337"/>
                      <a:pt x="646" y="336"/>
                      <a:pt x="656" y="336"/>
                    </a:cubicBezTo>
                    <a:cubicBezTo>
                      <a:pt x="686" y="336"/>
                      <a:pt x="745" y="346"/>
                      <a:pt x="861" y="427"/>
                    </a:cubicBezTo>
                    <a:cubicBezTo>
                      <a:pt x="871" y="431"/>
                      <a:pt x="879" y="433"/>
                      <a:pt x="888" y="433"/>
                    </a:cubicBezTo>
                    <a:cubicBezTo>
                      <a:pt x="902" y="433"/>
                      <a:pt x="916" y="426"/>
                      <a:pt x="933" y="409"/>
                    </a:cubicBezTo>
                    <a:cubicBezTo>
                      <a:pt x="951" y="400"/>
                      <a:pt x="951" y="364"/>
                      <a:pt x="942" y="346"/>
                    </a:cubicBezTo>
                    <a:cubicBezTo>
                      <a:pt x="842" y="183"/>
                      <a:pt x="852" y="128"/>
                      <a:pt x="852" y="119"/>
                    </a:cubicBezTo>
                    <a:cubicBezTo>
                      <a:pt x="855" y="116"/>
                      <a:pt x="861" y="114"/>
                      <a:pt x="869" y="114"/>
                    </a:cubicBezTo>
                    <a:cubicBezTo>
                      <a:pt x="933" y="114"/>
                      <a:pt x="1137" y="207"/>
                      <a:pt x="1377" y="454"/>
                    </a:cubicBezTo>
                    <a:lnTo>
                      <a:pt x="3260" y="2383"/>
                    </a:lnTo>
                    <a:cubicBezTo>
                      <a:pt x="3274" y="2392"/>
                      <a:pt x="3289" y="2397"/>
                      <a:pt x="3304" y="2397"/>
                    </a:cubicBezTo>
                    <a:cubicBezTo>
                      <a:pt x="3319" y="2397"/>
                      <a:pt x="3332" y="2392"/>
                      <a:pt x="3341" y="2383"/>
                    </a:cubicBezTo>
                    <a:cubicBezTo>
                      <a:pt x="3369" y="2356"/>
                      <a:pt x="3369" y="2329"/>
                      <a:pt x="3351" y="2302"/>
                    </a:cubicBezTo>
                    <a:lnTo>
                      <a:pt x="1467" y="382"/>
                    </a:lnTo>
                    <a:cubicBezTo>
                      <a:pt x="1265" y="180"/>
                      <a:pt x="1023" y="1"/>
                      <a:pt x="8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5"/>
              <p:cNvSpPr/>
              <p:nvPr/>
            </p:nvSpPr>
            <p:spPr>
              <a:xfrm>
                <a:off x="146225" y="3247075"/>
                <a:ext cx="149875" cy="145600"/>
              </a:xfrm>
              <a:custGeom>
                <a:rect b="b" l="l" r="r" t="t"/>
                <a:pathLst>
                  <a:path extrusionOk="0" h="5824" w="5995">
                    <a:moveTo>
                      <a:pt x="2333" y="1"/>
                    </a:moveTo>
                    <a:cubicBezTo>
                      <a:pt x="2328" y="1"/>
                      <a:pt x="2323" y="1"/>
                      <a:pt x="2319" y="2"/>
                    </a:cubicBezTo>
                    <a:cubicBezTo>
                      <a:pt x="1712" y="101"/>
                      <a:pt x="1151" y="436"/>
                      <a:pt x="761" y="916"/>
                    </a:cubicBezTo>
                    <a:cubicBezTo>
                      <a:pt x="19" y="1813"/>
                      <a:pt x="1" y="3135"/>
                      <a:pt x="689" y="4067"/>
                    </a:cubicBezTo>
                    <a:cubicBezTo>
                      <a:pt x="1169" y="4710"/>
                      <a:pt x="1902" y="5081"/>
                      <a:pt x="2690" y="5109"/>
                    </a:cubicBezTo>
                    <a:cubicBezTo>
                      <a:pt x="3052" y="5118"/>
                      <a:pt x="3396" y="5253"/>
                      <a:pt x="3632" y="5507"/>
                    </a:cubicBezTo>
                    <a:lnTo>
                      <a:pt x="3822" y="5706"/>
                    </a:lnTo>
                    <a:cubicBezTo>
                      <a:pt x="3894" y="5779"/>
                      <a:pt x="3994" y="5824"/>
                      <a:pt x="4093" y="5824"/>
                    </a:cubicBezTo>
                    <a:cubicBezTo>
                      <a:pt x="4202" y="5824"/>
                      <a:pt x="4292" y="5788"/>
                      <a:pt x="4347" y="5724"/>
                    </a:cubicBezTo>
                    <a:lnTo>
                      <a:pt x="5886" y="4212"/>
                    </a:lnTo>
                    <a:cubicBezTo>
                      <a:pt x="5949" y="4131"/>
                      <a:pt x="5995" y="4040"/>
                      <a:pt x="5995" y="3941"/>
                    </a:cubicBezTo>
                    <a:cubicBezTo>
                      <a:pt x="5995" y="3841"/>
                      <a:pt x="5949" y="3732"/>
                      <a:pt x="5886" y="3669"/>
                    </a:cubicBezTo>
                    <a:lnTo>
                      <a:pt x="5696" y="3470"/>
                    </a:lnTo>
                    <a:cubicBezTo>
                      <a:pt x="5442" y="3216"/>
                      <a:pt x="5307" y="2890"/>
                      <a:pt x="5307" y="2537"/>
                    </a:cubicBezTo>
                    <a:cubicBezTo>
                      <a:pt x="5307" y="1858"/>
                      <a:pt x="5044" y="1224"/>
                      <a:pt x="4573" y="735"/>
                    </a:cubicBezTo>
                    <a:cubicBezTo>
                      <a:pt x="4292" y="445"/>
                      <a:pt x="3948" y="237"/>
                      <a:pt x="3577" y="101"/>
                    </a:cubicBezTo>
                    <a:cubicBezTo>
                      <a:pt x="3566" y="98"/>
                      <a:pt x="3555" y="96"/>
                      <a:pt x="3543" y="96"/>
                    </a:cubicBezTo>
                    <a:cubicBezTo>
                      <a:pt x="3499" y="96"/>
                      <a:pt x="3456" y="123"/>
                      <a:pt x="3441" y="174"/>
                    </a:cubicBezTo>
                    <a:cubicBezTo>
                      <a:pt x="3414" y="228"/>
                      <a:pt x="3450" y="283"/>
                      <a:pt x="3505" y="310"/>
                    </a:cubicBezTo>
                    <a:cubicBezTo>
                      <a:pt x="3858" y="436"/>
                      <a:pt x="4166" y="627"/>
                      <a:pt x="4428" y="889"/>
                    </a:cubicBezTo>
                    <a:cubicBezTo>
                      <a:pt x="4863" y="1324"/>
                      <a:pt x="5107" y="1903"/>
                      <a:pt x="5107" y="2528"/>
                    </a:cubicBezTo>
                    <a:cubicBezTo>
                      <a:pt x="5107" y="2945"/>
                      <a:pt x="5261" y="3334"/>
                      <a:pt x="5542" y="3615"/>
                    </a:cubicBezTo>
                    <a:lnTo>
                      <a:pt x="5741" y="3814"/>
                    </a:lnTo>
                    <a:cubicBezTo>
                      <a:pt x="5768" y="3850"/>
                      <a:pt x="5786" y="3886"/>
                      <a:pt x="5786" y="3931"/>
                    </a:cubicBezTo>
                    <a:cubicBezTo>
                      <a:pt x="5786" y="3977"/>
                      <a:pt x="5768" y="4013"/>
                      <a:pt x="5741" y="4040"/>
                    </a:cubicBezTo>
                    <a:lnTo>
                      <a:pt x="4202" y="5561"/>
                    </a:lnTo>
                    <a:cubicBezTo>
                      <a:pt x="4166" y="5588"/>
                      <a:pt x="4130" y="5607"/>
                      <a:pt x="4084" y="5607"/>
                    </a:cubicBezTo>
                    <a:cubicBezTo>
                      <a:pt x="4039" y="5607"/>
                      <a:pt x="4003" y="5588"/>
                      <a:pt x="3976" y="5561"/>
                    </a:cubicBezTo>
                    <a:lnTo>
                      <a:pt x="3776" y="5353"/>
                    </a:lnTo>
                    <a:cubicBezTo>
                      <a:pt x="3496" y="5063"/>
                      <a:pt x="3115" y="4900"/>
                      <a:pt x="2690" y="4891"/>
                    </a:cubicBezTo>
                    <a:cubicBezTo>
                      <a:pt x="1965" y="4882"/>
                      <a:pt x="1305" y="4529"/>
                      <a:pt x="861" y="3941"/>
                    </a:cubicBezTo>
                    <a:cubicBezTo>
                      <a:pt x="227" y="3089"/>
                      <a:pt x="263" y="1885"/>
                      <a:pt x="924" y="1052"/>
                    </a:cubicBezTo>
                    <a:cubicBezTo>
                      <a:pt x="1286" y="618"/>
                      <a:pt x="1803" y="319"/>
                      <a:pt x="2355" y="219"/>
                    </a:cubicBezTo>
                    <a:cubicBezTo>
                      <a:pt x="2409" y="210"/>
                      <a:pt x="2454" y="147"/>
                      <a:pt x="2445" y="92"/>
                    </a:cubicBezTo>
                    <a:cubicBezTo>
                      <a:pt x="2437" y="43"/>
                      <a:pt x="2383" y="1"/>
                      <a:pt x="23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5"/>
              <p:cNvSpPr/>
              <p:nvPr/>
            </p:nvSpPr>
            <p:spPr>
              <a:xfrm>
                <a:off x="215725" y="3246200"/>
                <a:ext cx="9075" cy="5675"/>
              </a:xfrm>
              <a:custGeom>
                <a:rect b="b" l="l" r="r" t="t"/>
                <a:pathLst>
                  <a:path extrusionOk="0" h="227" w="363">
                    <a:moveTo>
                      <a:pt x="118" y="1"/>
                    </a:moveTo>
                    <a:cubicBezTo>
                      <a:pt x="64" y="1"/>
                      <a:pt x="0" y="46"/>
                      <a:pt x="0" y="109"/>
                    </a:cubicBezTo>
                    <a:cubicBezTo>
                      <a:pt x="0" y="164"/>
                      <a:pt x="46" y="218"/>
                      <a:pt x="109" y="218"/>
                    </a:cubicBezTo>
                    <a:cubicBezTo>
                      <a:pt x="145" y="218"/>
                      <a:pt x="200" y="227"/>
                      <a:pt x="236" y="227"/>
                    </a:cubicBezTo>
                    <a:lnTo>
                      <a:pt x="254" y="227"/>
                    </a:lnTo>
                    <a:cubicBezTo>
                      <a:pt x="308" y="227"/>
                      <a:pt x="354" y="200"/>
                      <a:pt x="354" y="136"/>
                    </a:cubicBezTo>
                    <a:cubicBezTo>
                      <a:pt x="363" y="73"/>
                      <a:pt x="317" y="28"/>
                      <a:pt x="263" y="19"/>
                    </a:cubicBezTo>
                    <a:cubicBezTo>
                      <a:pt x="218" y="19"/>
                      <a:pt x="163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5"/>
              <p:cNvSpPr/>
              <p:nvPr/>
            </p:nvSpPr>
            <p:spPr>
              <a:xfrm>
                <a:off x="300538" y="3407813"/>
                <a:ext cx="7725" cy="7000"/>
              </a:xfrm>
              <a:custGeom>
                <a:rect b="b" l="l" r="r" t="t"/>
                <a:pathLst>
                  <a:path extrusionOk="0" h="280" w="309">
                    <a:moveTo>
                      <a:pt x="194" y="1"/>
                    </a:moveTo>
                    <a:cubicBezTo>
                      <a:pt x="168" y="1"/>
                      <a:pt x="141" y="12"/>
                      <a:pt x="118" y="35"/>
                    </a:cubicBezTo>
                    <a:lnTo>
                      <a:pt x="46" y="98"/>
                    </a:lnTo>
                    <a:cubicBezTo>
                      <a:pt x="1" y="134"/>
                      <a:pt x="1" y="198"/>
                      <a:pt x="46" y="243"/>
                    </a:cubicBezTo>
                    <a:cubicBezTo>
                      <a:pt x="73" y="270"/>
                      <a:pt x="100" y="279"/>
                      <a:pt x="127" y="279"/>
                    </a:cubicBezTo>
                    <a:cubicBezTo>
                      <a:pt x="164" y="279"/>
                      <a:pt x="182" y="279"/>
                      <a:pt x="191" y="243"/>
                    </a:cubicBezTo>
                    <a:lnTo>
                      <a:pt x="263" y="179"/>
                    </a:lnTo>
                    <a:cubicBezTo>
                      <a:pt x="309" y="143"/>
                      <a:pt x="309" y="80"/>
                      <a:pt x="263" y="35"/>
                    </a:cubicBezTo>
                    <a:cubicBezTo>
                      <a:pt x="245" y="12"/>
                      <a:pt x="220" y="1"/>
                      <a:pt x="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5"/>
              <p:cNvSpPr/>
              <p:nvPr/>
            </p:nvSpPr>
            <p:spPr>
              <a:xfrm>
                <a:off x="282213" y="3379238"/>
                <a:ext cx="41450" cy="41225"/>
              </a:xfrm>
              <a:custGeom>
                <a:rect b="b" l="l" r="r" t="t"/>
                <a:pathLst>
                  <a:path extrusionOk="0" h="1649" w="1658">
                    <a:moveTo>
                      <a:pt x="1195" y="0"/>
                    </a:moveTo>
                    <a:cubicBezTo>
                      <a:pt x="1159" y="0"/>
                      <a:pt x="1141" y="10"/>
                      <a:pt x="1123" y="28"/>
                    </a:cubicBezTo>
                    <a:lnTo>
                      <a:pt x="46" y="1096"/>
                    </a:lnTo>
                    <a:cubicBezTo>
                      <a:pt x="0" y="1132"/>
                      <a:pt x="0" y="1196"/>
                      <a:pt x="46" y="1241"/>
                    </a:cubicBezTo>
                    <a:lnTo>
                      <a:pt x="326" y="1540"/>
                    </a:lnTo>
                    <a:cubicBezTo>
                      <a:pt x="399" y="1603"/>
                      <a:pt x="471" y="1639"/>
                      <a:pt x="562" y="1639"/>
                    </a:cubicBezTo>
                    <a:cubicBezTo>
                      <a:pt x="580" y="1639"/>
                      <a:pt x="580" y="1639"/>
                      <a:pt x="580" y="1648"/>
                    </a:cubicBezTo>
                    <a:cubicBezTo>
                      <a:pt x="643" y="1648"/>
                      <a:pt x="679" y="1594"/>
                      <a:pt x="679" y="1540"/>
                    </a:cubicBezTo>
                    <a:cubicBezTo>
                      <a:pt x="679" y="1467"/>
                      <a:pt x="625" y="1431"/>
                      <a:pt x="562" y="1431"/>
                    </a:cubicBezTo>
                    <a:cubicBezTo>
                      <a:pt x="534" y="1431"/>
                      <a:pt x="498" y="1422"/>
                      <a:pt x="471" y="1404"/>
                    </a:cubicBezTo>
                    <a:lnTo>
                      <a:pt x="263" y="1187"/>
                    </a:lnTo>
                    <a:lnTo>
                      <a:pt x="1186" y="281"/>
                    </a:lnTo>
                    <a:lnTo>
                      <a:pt x="1404" y="498"/>
                    </a:lnTo>
                    <a:cubicBezTo>
                      <a:pt x="1422" y="517"/>
                      <a:pt x="1440" y="544"/>
                      <a:pt x="1440" y="571"/>
                    </a:cubicBezTo>
                    <a:cubicBezTo>
                      <a:pt x="1440" y="598"/>
                      <a:pt x="1422" y="634"/>
                      <a:pt x="1404" y="652"/>
                    </a:cubicBezTo>
                    <a:lnTo>
                      <a:pt x="1032" y="1024"/>
                    </a:lnTo>
                    <a:cubicBezTo>
                      <a:pt x="987" y="1060"/>
                      <a:pt x="996" y="1132"/>
                      <a:pt x="1032" y="1178"/>
                    </a:cubicBezTo>
                    <a:cubicBezTo>
                      <a:pt x="1046" y="1200"/>
                      <a:pt x="1071" y="1212"/>
                      <a:pt x="1098" y="1212"/>
                    </a:cubicBezTo>
                    <a:cubicBezTo>
                      <a:pt x="1125" y="1212"/>
                      <a:pt x="1155" y="1200"/>
                      <a:pt x="1177" y="1178"/>
                    </a:cubicBezTo>
                    <a:lnTo>
                      <a:pt x="1549" y="797"/>
                    </a:lnTo>
                    <a:cubicBezTo>
                      <a:pt x="1612" y="734"/>
                      <a:pt x="1648" y="652"/>
                      <a:pt x="1648" y="562"/>
                    </a:cubicBezTo>
                    <a:cubicBezTo>
                      <a:pt x="1657" y="471"/>
                      <a:pt x="1630" y="390"/>
                      <a:pt x="1558" y="326"/>
                    </a:cubicBezTo>
                    <a:lnTo>
                      <a:pt x="1277" y="28"/>
                    </a:lnTo>
                    <a:cubicBezTo>
                      <a:pt x="1259" y="10"/>
                      <a:pt x="1232" y="0"/>
                      <a:pt x="11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>
                <a:off x="242425" y="3339475"/>
                <a:ext cx="83100" cy="82175"/>
              </a:xfrm>
              <a:custGeom>
                <a:rect b="b" l="l" r="r" t="t"/>
                <a:pathLst>
                  <a:path extrusionOk="0" h="3287" w="3324">
                    <a:moveTo>
                      <a:pt x="2074" y="226"/>
                    </a:moveTo>
                    <a:lnTo>
                      <a:pt x="3079" y="1241"/>
                    </a:lnTo>
                    <a:lnTo>
                      <a:pt x="1241" y="3051"/>
                    </a:lnTo>
                    <a:lnTo>
                      <a:pt x="236" y="2037"/>
                    </a:lnTo>
                    <a:lnTo>
                      <a:pt x="2074" y="226"/>
                    </a:lnTo>
                    <a:close/>
                    <a:moveTo>
                      <a:pt x="2083" y="0"/>
                    </a:moveTo>
                    <a:cubicBezTo>
                      <a:pt x="2038" y="0"/>
                      <a:pt x="1993" y="18"/>
                      <a:pt x="1957" y="54"/>
                    </a:cubicBezTo>
                    <a:lnTo>
                      <a:pt x="64" y="1911"/>
                    </a:lnTo>
                    <a:cubicBezTo>
                      <a:pt x="1" y="1974"/>
                      <a:pt x="1" y="2092"/>
                      <a:pt x="64" y="2155"/>
                    </a:cubicBezTo>
                    <a:lnTo>
                      <a:pt x="1124" y="3232"/>
                    </a:lnTo>
                    <a:cubicBezTo>
                      <a:pt x="1151" y="3269"/>
                      <a:pt x="1196" y="3287"/>
                      <a:pt x="1241" y="3287"/>
                    </a:cubicBezTo>
                    <a:cubicBezTo>
                      <a:pt x="1287" y="3287"/>
                      <a:pt x="1332" y="3269"/>
                      <a:pt x="1368" y="3232"/>
                    </a:cubicBezTo>
                    <a:lnTo>
                      <a:pt x="3260" y="1376"/>
                    </a:lnTo>
                    <a:cubicBezTo>
                      <a:pt x="3324" y="1313"/>
                      <a:pt x="3324" y="1195"/>
                      <a:pt x="3260" y="1132"/>
                    </a:cubicBezTo>
                    <a:lnTo>
                      <a:pt x="2210" y="54"/>
                    </a:lnTo>
                    <a:cubicBezTo>
                      <a:pt x="2174" y="18"/>
                      <a:pt x="2129" y="0"/>
                      <a:pt x="20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5"/>
              <p:cNvSpPr/>
              <p:nvPr/>
            </p:nvSpPr>
            <p:spPr>
              <a:xfrm>
                <a:off x="250800" y="3348125"/>
                <a:ext cx="55950" cy="54300"/>
              </a:xfrm>
              <a:custGeom>
                <a:rect b="b" l="l" r="r" t="t"/>
                <a:pathLst>
                  <a:path extrusionOk="0" h="2172" w="2238">
                    <a:moveTo>
                      <a:pt x="2118" y="0"/>
                    </a:moveTo>
                    <a:cubicBezTo>
                      <a:pt x="2090" y="0"/>
                      <a:pt x="2061" y="12"/>
                      <a:pt x="2038" y="34"/>
                    </a:cubicBezTo>
                    <a:lnTo>
                      <a:pt x="46" y="1990"/>
                    </a:lnTo>
                    <a:cubicBezTo>
                      <a:pt x="1" y="2026"/>
                      <a:pt x="1" y="2099"/>
                      <a:pt x="46" y="2144"/>
                    </a:cubicBezTo>
                    <a:cubicBezTo>
                      <a:pt x="73" y="2162"/>
                      <a:pt x="109" y="2171"/>
                      <a:pt x="128" y="2171"/>
                    </a:cubicBezTo>
                    <a:cubicBezTo>
                      <a:pt x="164" y="2171"/>
                      <a:pt x="182" y="2162"/>
                      <a:pt x="200" y="2144"/>
                    </a:cubicBezTo>
                    <a:lnTo>
                      <a:pt x="2192" y="179"/>
                    </a:lnTo>
                    <a:cubicBezTo>
                      <a:pt x="2237" y="152"/>
                      <a:pt x="2237" y="80"/>
                      <a:pt x="2192" y="34"/>
                    </a:cubicBezTo>
                    <a:cubicBezTo>
                      <a:pt x="2174" y="12"/>
                      <a:pt x="2147" y="0"/>
                      <a:pt x="2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5"/>
              <p:cNvSpPr/>
              <p:nvPr/>
            </p:nvSpPr>
            <p:spPr>
              <a:xfrm>
                <a:off x="261000" y="3358525"/>
                <a:ext cx="55925" cy="54525"/>
              </a:xfrm>
              <a:custGeom>
                <a:rect b="b" l="l" r="r" t="t"/>
                <a:pathLst>
                  <a:path extrusionOk="0" h="2181" w="2237">
                    <a:moveTo>
                      <a:pt x="2118" y="1"/>
                    </a:moveTo>
                    <a:cubicBezTo>
                      <a:pt x="2090" y="1"/>
                      <a:pt x="2060" y="12"/>
                      <a:pt x="2038" y="35"/>
                    </a:cubicBezTo>
                    <a:lnTo>
                      <a:pt x="46" y="2000"/>
                    </a:lnTo>
                    <a:cubicBezTo>
                      <a:pt x="0" y="2027"/>
                      <a:pt x="0" y="2099"/>
                      <a:pt x="46" y="2145"/>
                    </a:cubicBezTo>
                    <a:cubicBezTo>
                      <a:pt x="73" y="2163"/>
                      <a:pt x="109" y="2181"/>
                      <a:pt x="127" y="2181"/>
                    </a:cubicBezTo>
                    <a:cubicBezTo>
                      <a:pt x="154" y="2181"/>
                      <a:pt x="181" y="2163"/>
                      <a:pt x="199" y="2145"/>
                    </a:cubicBezTo>
                    <a:lnTo>
                      <a:pt x="2191" y="189"/>
                    </a:lnTo>
                    <a:cubicBezTo>
                      <a:pt x="2237" y="153"/>
                      <a:pt x="2237" y="80"/>
                      <a:pt x="2191" y="35"/>
                    </a:cubicBezTo>
                    <a:cubicBezTo>
                      <a:pt x="2173" y="12"/>
                      <a:pt x="2146" y="1"/>
                      <a:pt x="2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5"/>
              <p:cNvSpPr/>
              <p:nvPr/>
            </p:nvSpPr>
            <p:spPr>
              <a:xfrm>
                <a:off x="137625" y="3232450"/>
                <a:ext cx="24475" cy="23975"/>
              </a:xfrm>
              <a:custGeom>
                <a:rect b="b" l="l" r="r" t="t"/>
                <a:pathLst>
                  <a:path extrusionOk="0" h="959" w="979">
                    <a:moveTo>
                      <a:pt x="143" y="1"/>
                    </a:moveTo>
                    <a:cubicBezTo>
                      <a:pt x="112" y="1"/>
                      <a:pt x="78" y="12"/>
                      <a:pt x="46" y="35"/>
                    </a:cubicBezTo>
                    <a:cubicBezTo>
                      <a:pt x="1" y="80"/>
                      <a:pt x="1" y="161"/>
                      <a:pt x="46" y="216"/>
                    </a:cubicBezTo>
                    <a:lnTo>
                      <a:pt x="752" y="931"/>
                    </a:lnTo>
                    <a:cubicBezTo>
                      <a:pt x="770" y="949"/>
                      <a:pt x="806" y="958"/>
                      <a:pt x="843" y="958"/>
                    </a:cubicBezTo>
                    <a:cubicBezTo>
                      <a:pt x="879" y="958"/>
                      <a:pt x="906" y="949"/>
                      <a:pt x="933" y="931"/>
                    </a:cubicBezTo>
                    <a:cubicBezTo>
                      <a:pt x="978" y="886"/>
                      <a:pt x="978" y="804"/>
                      <a:pt x="933" y="750"/>
                    </a:cubicBezTo>
                    <a:lnTo>
                      <a:pt x="227" y="35"/>
                    </a:lnTo>
                    <a:cubicBezTo>
                      <a:pt x="204" y="12"/>
                      <a:pt x="175" y="1"/>
                      <a:pt x="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5"/>
              <p:cNvSpPr/>
              <p:nvPr/>
            </p:nvSpPr>
            <p:spPr>
              <a:xfrm>
                <a:off x="110000" y="3278700"/>
                <a:ext cx="31725" cy="13250"/>
              </a:xfrm>
              <a:custGeom>
                <a:rect b="b" l="l" r="r" t="t"/>
                <a:pathLst>
                  <a:path extrusionOk="0" h="530" w="1269">
                    <a:moveTo>
                      <a:pt x="150" y="0"/>
                    </a:moveTo>
                    <a:cubicBezTo>
                      <a:pt x="91" y="0"/>
                      <a:pt x="42" y="41"/>
                      <a:pt x="19" y="95"/>
                    </a:cubicBezTo>
                    <a:cubicBezTo>
                      <a:pt x="1" y="167"/>
                      <a:pt x="46" y="231"/>
                      <a:pt x="110" y="258"/>
                    </a:cubicBezTo>
                    <a:lnTo>
                      <a:pt x="1087" y="530"/>
                    </a:lnTo>
                    <a:lnTo>
                      <a:pt x="1124" y="530"/>
                    </a:lnTo>
                    <a:cubicBezTo>
                      <a:pt x="1178" y="530"/>
                      <a:pt x="1223" y="493"/>
                      <a:pt x="1241" y="439"/>
                    </a:cubicBezTo>
                    <a:cubicBezTo>
                      <a:pt x="1269" y="367"/>
                      <a:pt x="1223" y="303"/>
                      <a:pt x="1151" y="276"/>
                    </a:cubicBezTo>
                    <a:lnTo>
                      <a:pt x="182" y="4"/>
                    </a:lnTo>
                    <a:cubicBezTo>
                      <a:pt x="171" y="2"/>
                      <a:pt x="160" y="0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5"/>
              <p:cNvSpPr/>
              <p:nvPr/>
            </p:nvSpPr>
            <p:spPr>
              <a:xfrm>
                <a:off x="109775" y="3326450"/>
                <a:ext cx="31725" cy="13050"/>
              </a:xfrm>
              <a:custGeom>
                <a:rect b="b" l="l" r="r" t="t"/>
                <a:pathLst>
                  <a:path extrusionOk="0" h="522" w="1269">
                    <a:moveTo>
                      <a:pt x="1117" y="1"/>
                    </a:moveTo>
                    <a:cubicBezTo>
                      <a:pt x="1107" y="1"/>
                      <a:pt x="1097" y="2"/>
                      <a:pt x="1087" y="5"/>
                    </a:cubicBezTo>
                    <a:lnTo>
                      <a:pt x="110" y="258"/>
                    </a:lnTo>
                    <a:cubicBezTo>
                      <a:pt x="46" y="277"/>
                      <a:pt x="1" y="349"/>
                      <a:pt x="19" y="412"/>
                    </a:cubicBezTo>
                    <a:cubicBezTo>
                      <a:pt x="28" y="485"/>
                      <a:pt x="91" y="521"/>
                      <a:pt x="146" y="521"/>
                    </a:cubicBezTo>
                    <a:cubicBezTo>
                      <a:pt x="155" y="521"/>
                      <a:pt x="155" y="521"/>
                      <a:pt x="173" y="503"/>
                    </a:cubicBezTo>
                    <a:lnTo>
                      <a:pt x="1151" y="258"/>
                    </a:lnTo>
                    <a:cubicBezTo>
                      <a:pt x="1223" y="231"/>
                      <a:pt x="1269" y="168"/>
                      <a:pt x="1241" y="95"/>
                    </a:cubicBezTo>
                    <a:cubicBezTo>
                      <a:pt x="1226" y="42"/>
                      <a:pt x="1171" y="1"/>
                      <a:pt x="11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5"/>
              <p:cNvSpPr/>
              <p:nvPr/>
            </p:nvSpPr>
            <p:spPr>
              <a:xfrm>
                <a:off x="136500" y="3362600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2" y="1"/>
                      <a:pt x="788" y="12"/>
                      <a:pt x="761" y="35"/>
                    </a:cubicBezTo>
                    <a:lnTo>
                      <a:pt x="46" y="732"/>
                    </a:lnTo>
                    <a:cubicBezTo>
                      <a:pt x="0" y="777"/>
                      <a:pt x="0" y="859"/>
                      <a:pt x="46" y="913"/>
                    </a:cubicBezTo>
                    <a:cubicBezTo>
                      <a:pt x="73" y="940"/>
                      <a:pt x="109" y="949"/>
                      <a:pt x="136" y="949"/>
                    </a:cubicBezTo>
                    <a:cubicBezTo>
                      <a:pt x="172" y="949"/>
                      <a:pt x="209" y="940"/>
                      <a:pt x="227" y="913"/>
                    </a:cubicBezTo>
                    <a:lnTo>
                      <a:pt x="942" y="216"/>
                    </a:lnTo>
                    <a:cubicBezTo>
                      <a:pt x="987" y="171"/>
                      <a:pt x="987" y="89"/>
                      <a:pt x="942" y="35"/>
                    </a:cubicBezTo>
                    <a:cubicBezTo>
                      <a:pt x="919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5"/>
              <p:cNvSpPr/>
              <p:nvPr/>
            </p:nvSpPr>
            <p:spPr>
              <a:xfrm>
                <a:off x="182675" y="3383050"/>
                <a:ext cx="14050" cy="30675"/>
              </a:xfrm>
              <a:custGeom>
                <a:rect b="b" l="l" r="r" t="t"/>
                <a:pathLst>
                  <a:path extrusionOk="0" h="1227" w="562">
                    <a:moveTo>
                      <a:pt x="424" y="1"/>
                    </a:moveTo>
                    <a:cubicBezTo>
                      <a:pt x="369" y="1"/>
                      <a:pt x="315" y="41"/>
                      <a:pt x="299" y="95"/>
                    </a:cubicBezTo>
                    <a:lnTo>
                      <a:pt x="28" y="1073"/>
                    </a:lnTo>
                    <a:cubicBezTo>
                      <a:pt x="0" y="1136"/>
                      <a:pt x="46" y="1209"/>
                      <a:pt x="118" y="1227"/>
                    </a:cubicBezTo>
                    <a:lnTo>
                      <a:pt x="145" y="1227"/>
                    </a:lnTo>
                    <a:cubicBezTo>
                      <a:pt x="209" y="1227"/>
                      <a:pt x="263" y="1182"/>
                      <a:pt x="272" y="1136"/>
                    </a:cubicBezTo>
                    <a:lnTo>
                      <a:pt x="544" y="168"/>
                    </a:lnTo>
                    <a:cubicBezTo>
                      <a:pt x="562" y="95"/>
                      <a:pt x="517" y="32"/>
                      <a:pt x="453" y="5"/>
                    </a:cubicBezTo>
                    <a:cubicBezTo>
                      <a:pt x="444" y="2"/>
                      <a:pt x="434" y="1"/>
                      <a:pt x="4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5"/>
              <p:cNvSpPr/>
              <p:nvPr/>
            </p:nvSpPr>
            <p:spPr>
              <a:xfrm>
                <a:off x="287475" y="3280400"/>
                <a:ext cx="31725" cy="12900"/>
              </a:xfrm>
              <a:custGeom>
                <a:rect b="b" l="l" r="r" t="t"/>
                <a:pathLst>
                  <a:path extrusionOk="0" h="516" w="1269">
                    <a:moveTo>
                      <a:pt x="1127" y="1"/>
                    </a:moveTo>
                    <a:cubicBezTo>
                      <a:pt x="1113" y="1"/>
                      <a:pt x="1100" y="3"/>
                      <a:pt x="1087" y="9"/>
                    </a:cubicBezTo>
                    <a:lnTo>
                      <a:pt x="109" y="253"/>
                    </a:lnTo>
                    <a:cubicBezTo>
                      <a:pt x="46" y="281"/>
                      <a:pt x="1" y="344"/>
                      <a:pt x="19" y="416"/>
                    </a:cubicBezTo>
                    <a:cubicBezTo>
                      <a:pt x="28" y="480"/>
                      <a:pt x="91" y="516"/>
                      <a:pt x="146" y="516"/>
                    </a:cubicBezTo>
                    <a:cubicBezTo>
                      <a:pt x="155" y="516"/>
                      <a:pt x="164" y="516"/>
                      <a:pt x="182" y="507"/>
                    </a:cubicBezTo>
                    <a:lnTo>
                      <a:pt x="1151" y="253"/>
                    </a:lnTo>
                    <a:cubicBezTo>
                      <a:pt x="1223" y="235"/>
                      <a:pt x="1268" y="163"/>
                      <a:pt x="1241" y="99"/>
                    </a:cubicBezTo>
                    <a:cubicBezTo>
                      <a:pt x="1234" y="41"/>
                      <a:pt x="1180" y="1"/>
                      <a:pt x="11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5"/>
              <p:cNvSpPr/>
              <p:nvPr/>
            </p:nvSpPr>
            <p:spPr>
              <a:xfrm>
                <a:off x="267550" y="3233575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3" y="1"/>
                      <a:pt x="789" y="12"/>
                      <a:pt x="761" y="35"/>
                    </a:cubicBezTo>
                    <a:lnTo>
                      <a:pt x="46" y="732"/>
                    </a:lnTo>
                    <a:cubicBezTo>
                      <a:pt x="1" y="777"/>
                      <a:pt x="1" y="859"/>
                      <a:pt x="46" y="913"/>
                    </a:cubicBezTo>
                    <a:cubicBezTo>
                      <a:pt x="73" y="940"/>
                      <a:pt x="100" y="949"/>
                      <a:pt x="137" y="949"/>
                    </a:cubicBezTo>
                    <a:cubicBezTo>
                      <a:pt x="164" y="949"/>
                      <a:pt x="191" y="940"/>
                      <a:pt x="227" y="913"/>
                    </a:cubicBezTo>
                    <a:lnTo>
                      <a:pt x="943" y="216"/>
                    </a:lnTo>
                    <a:cubicBezTo>
                      <a:pt x="988" y="171"/>
                      <a:pt x="988" y="89"/>
                      <a:pt x="943" y="35"/>
                    </a:cubicBezTo>
                    <a:cubicBezTo>
                      <a:pt x="920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5"/>
              <p:cNvSpPr/>
              <p:nvPr/>
            </p:nvSpPr>
            <p:spPr>
              <a:xfrm>
                <a:off x="231575" y="3205950"/>
                <a:ext cx="14275" cy="30775"/>
              </a:xfrm>
              <a:custGeom>
                <a:rect b="b" l="l" r="r" t="t"/>
                <a:pathLst>
                  <a:path extrusionOk="0" h="1231" w="571">
                    <a:moveTo>
                      <a:pt x="414" y="0"/>
                    </a:moveTo>
                    <a:cubicBezTo>
                      <a:pt x="363" y="0"/>
                      <a:pt x="313" y="41"/>
                      <a:pt x="299" y="99"/>
                    </a:cubicBezTo>
                    <a:lnTo>
                      <a:pt x="27" y="1067"/>
                    </a:lnTo>
                    <a:cubicBezTo>
                      <a:pt x="0" y="1140"/>
                      <a:pt x="45" y="1203"/>
                      <a:pt x="118" y="1230"/>
                    </a:cubicBezTo>
                    <a:lnTo>
                      <a:pt x="154" y="1230"/>
                    </a:lnTo>
                    <a:cubicBezTo>
                      <a:pt x="218" y="1230"/>
                      <a:pt x="263" y="1194"/>
                      <a:pt x="272" y="1140"/>
                    </a:cubicBezTo>
                    <a:lnTo>
                      <a:pt x="543" y="162"/>
                    </a:lnTo>
                    <a:cubicBezTo>
                      <a:pt x="571" y="99"/>
                      <a:pt x="525" y="26"/>
                      <a:pt x="453" y="8"/>
                    </a:cubicBezTo>
                    <a:cubicBezTo>
                      <a:pt x="440" y="3"/>
                      <a:pt x="427" y="0"/>
                      <a:pt x="4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5"/>
              <p:cNvSpPr/>
              <p:nvPr/>
            </p:nvSpPr>
            <p:spPr>
              <a:xfrm>
                <a:off x="184475" y="3205350"/>
                <a:ext cx="13625" cy="31150"/>
              </a:xfrm>
              <a:custGeom>
                <a:rect b="b" l="l" r="r" t="t"/>
                <a:pathLst>
                  <a:path extrusionOk="0" h="1246" w="545">
                    <a:moveTo>
                      <a:pt x="142" y="1"/>
                    </a:moveTo>
                    <a:cubicBezTo>
                      <a:pt x="131" y="1"/>
                      <a:pt x="120" y="2"/>
                      <a:pt x="110" y="5"/>
                    </a:cubicBezTo>
                    <a:cubicBezTo>
                      <a:pt x="46" y="32"/>
                      <a:pt x="1" y="95"/>
                      <a:pt x="19" y="168"/>
                    </a:cubicBezTo>
                    <a:lnTo>
                      <a:pt x="273" y="1137"/>
                    </a:lnTo>
                    <a:cubicBezTo>
                      <a:pt x="282" y="1209"/>
                      <a:pt x="336" y="1245"/>
                      <a:pt x="390" y="1245"/>
                    </a:cubicBezTo>
                    <a:cubicBezTo>
                      <a:pt x="408" y="1245"/>
                      <a:pt x="417" y="1245"/>
                      <a:pt x="426" y="1227"/>
                    </a:cubicBezTo>
                    <a:cubicBezTo>
                      <a:pt x="499" y="1209"/>
                      <a:pt x="544" y="1137"/>
                      <a:pt x="517" y="1073"/>
                    </a:cubicBezTo>
                    <a:lnTo>
                      <a:pt x="273" y="95"/>
                    </a:lnTo>
                    <a:cubicBezTo>
                      <a:pt x="249" y="42"/>
                      <a:pt x="200" y="1"/>
                      <a:pt x="1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2" name="Google Shape;282;p5"/>
            <p:cNvGrpSpPr/>
            <p:nvPr/>
          </p:nvGrpSpPr>
          <p:grpSpPr>
            <a:xfrm>
              <a:off x="8668700" y="2664234"/>
              <a:ext cx="438880" cy="382072"/>
              <a:chOff x="1742100" y="2304325"/>
              <a:chExt cx="178850" cy="155700"/>
            </a:xfrm>
          </p:grpSpPr>
          <p:sp>
            <p:nvSpPr>
              <p:cNvPr id="283" name="Google Shape;283;p5"/>
              <p:cNvSpPr/>
              <p:nvPr/>
            </p:nvSpPr>
            <p:spPr>
              <a:xfrm>
                <a:off x="1811825" y="2372175"/>
                <a:ext cx="107075" cy="85475"/>
              </a:xfrm>
              <a:custGeom>
                <a:rect b="b" l="l" r="r" t="t"/>
                <a:pathLst>
                  <a:path extrusionOk="0" h="3419" w="4283">
                    <a:moveTo>
                      <a:pt x="589" y="0"/>
                    </a:moveTo>
                    <a:lnTo>
                      <a:pt x="0" y="589"/>
                    </a:lnTo>
                    <a:lnTo>
                      <a:pt x="2708" y="3296"/>
                    </a:lnTo>
                    <a:cubicBezTo>
                      <a:pt x="2789" y="3378"/>
                      <a:pt x="2898" y="3418"/>
                      <a:pt x="3005" y="3418"/>
                    </a:cubicBezTo>
                    <a:cubicBezTo>
                      <a:pt x="3113" y="3418"/>
                      <a:pt x="3219" y="3378"/>
                      <a:pt x="3296" y="3296"/>
                    </a:cubicBezTo>
                    <a:lnTo>
                      <a:pt x="3595" y="3006"/>
                    </a:lnTo>
                    <a:lnTo>
                      <a:pt x="4174" y="2427"/>
                    </a:lnTo>
                    <a:cubicBezTo>
                      <a:pt x="4283" y="2309"/>
                      <a:pt x="4283" y="2119"/>
                      <a:pt x="4174" y="2001"/>
                    </a:cubicBezTo>
                    <a:cubicBezTo>
                      <a:pt x="4115" y="1947"/>
                      <a:pt x="4039" y="1920"/>
                      <a:pt x="3962" y="1920"/>
                    </a:cubicBezTo>
                    <a:cubicBezTo>
                      <a:pt x="3885" y="1920"/>
                      <a:pt x="3808" y="1947"/>
                      <a:pt x="3749" y="2001"/>
                    </a:cubicBezTo>
                    <a:lnTo>
                      <a:pt x="3169" y="2581"/>
                    </a:lnTo>
                    <a:lnTo>
                      <a:pt x="2834" y="2246"/>
                    </a:lnTo>
                    <a:lnTo>
                      <a:pt x="3414" y="1666"/>
                    </a:lnTo>
                    <a:cubicBezTo>
                      <a:pt x="3513" y="1530"/>
                      <a:pt x="3513" y="1349"/>
                      <a:pt x="3405" y="1241"/>
                    </a:cubicBezTo>
                    <a:cubicBezTo>
                      <a:pt x="3346" y="1182"/>
                      <a:pt x="3269" y="1152"/>
                      <a:pt x="3192" y="1152"/>
                    </a:cubicBezTo>
                    <a:cubicBezTo>
                      <a:pt x="3115" y="1152"/>
                      <a:pt x="3038" y="1182"/>
                      <a:pt x="2979" y="1241"/>
                    </a:cubicBezTo>
                    <a:lnTo>
                      <a:pt x="2409" y="1811"/>
                    </a:lnTo>
                    <a:lnTo>
                      <a:pt x="1603" y="1014"/>
                    </a:lnTo>
                    <a:lnTo>
                      <a:pt x="1503" y="906"/>
                    </a:lnTo>
                    <a:lnTo>
                      <a:pt x="1295" y="706"/>
                    </a:lnTo>
                    <a:lnTo>
                      <a:pt x="58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5"/>
              <p:cNvSpPr/>
              <p:nvPr/>
            </p:nvSpPr>
            <p:spPr>
              <a:xfrm>
                <a:off x="1808875" y="2368825"/>
                <a:ext cx="112075" cy="91200"/>
              </a:xfrm>
              <a:custGeom>
                <a:rect b="b" l="l" r="r" t="t"/>
                <a:pathLst>
                  <a:path extrusionOk="0" h="3648" w="4483">
                    <a:moveTo>
                      <a:pt x="701" y="1"/>
                    </a:moveTo>
                    <a:cubicBezTo>
                      <a:pt x="675" y="1"/>
                      <a:pt x="648" y="12"/>
                      <a:pt x="625" y="35"/>
                    </a:cubicBezTo>
                    <a:lnTo>
                      <a:pt x="37" y="623"/>
                    </a:lnTo>
                    <a:cubicBezTo>
                      <a:pt x="10" y="650"/>
                      <a:pt x="1" y="668"/>
                      <a:pt x="1" y="705"/>
                    </a:cubicBezTo>
                    <a:cubicBezTo>
                      <a:pt x="1" y="741"/>
                      <a:pt x="10" y="759"/>
                      <a:pt x="37" y="786"/>
                    </a:cubicBezTo>
                    <a:lnTo>
                      <a:pt x="2735" y="3484"/>
                    </a:lnTo>
                    <a:cubicBezTo>
                      <a:pt x="2844" y="3593"/>
                      <a:pt x="2979" y="3647"/>
                      <a:pt x="3115" y="3647"/>
                    </a:cubicBezTo>
                    <a:cubicBezTo>
                      <a:pt x="3251" y="3647"/>
                      <a:pt x="3387" y="3602"/>
                      <a:pt x="3496" y="3448"/>
                    </a:cubicBezTo>
                    <a:lnTo>
                      <a:pt x="4365" y="2579"/>
                    </a:lnTo>
                    <a:cubicBezTo>
                      <a:pt x="4437" y="2516"/>
                      <a:pt x="4482" y="2407"/>
                      <a:pt x="4482" y="2298"/>
                    </a:cubicBezTo>
                    <a:cubicBezTo>
                      <a:pt x="4482" y="2199"/>
                      <a:pt x="4446" y="2090"/>
                      <a:pt x="4365" y="2018"/>
                    </a:cubicBezTo>
                    <a:cubicBezTo>
                      <a:pt x="4289" y="1937"/>
                      <a:pt x="4184" y="1899"/>
                      <a:pt x="4081" y="1899"/>
                    </a:cubicBezTo>
                    <a:cubicBezTo>
                      <a:pt x="3974" y="1899"/>
                      <a:pt x="3868" y="1939"/>
                      <a:pt x="3794" y="2018"/>
                    </a:cubicBezTo>
                    <a:lnTo>
                      <a:pt x="3278" y="2525"/>
                    </a:lnTo>
                    <a:lnTo>
                      <a:pt x="3097" y="2344"/>
                    </a:lnTo>
                    <a:lnTo>
                      <a:pt x="3613" y="1836"/>
                    </a:lnTo>
                    <a:cubicBezTo>
                      <a:pt x="3677" y="1764"/>
                      <a:pt x="3722" y="1655"/>
                      <a:pt x="3722" y="1547"/>
                    </a:cubicBezTo>
                    <a:cubicBezTo>
                      <a:pt x="3722" y="1447"/>
                      <a:pt x="3686" y="1348"/>
                      <a:pt x="3613" y="1266"/>
                    </a:cubicBezTo>
                    <a:cubicBezTo>
                      <a:pt x="3533" y="1190"/>
                      <a:pt x="3426" y="1154"/>
                      <a:pt x="3322" y="1154"/>
                    </a:cubicBezTo>
                    <a:cubicBezTo>
                      <a:pt x="3213" y="1154"/>
                      <a:pt x="3107" y="1192"/>
                      <a:pt x="3034" y="1266"/>
                    </a:cubicBezTo>
                    <a:lnTo>
                      <a:pt x="2527" y="1773"/>
                    </a:lnTo>
                    <a:lnTo>
                      <a:pt x="2056" y="1311"/>
                    </a:lnTo>
                    <a:cubicBezTo>
                      <a:pt x="2043" y="1290"/>
                      <a:pt x="2020" y="1281"/>
                      <a:pt x="1995" y="1281"/>
                    </a:cubicBezTo>
                    <a:cubicBezTo>
                      <a:pt x="1966" y="1281"/>
                      <a:pt x="1935" y="1292"/>
                      <a:pt x="1911" y="1311"/>
                    </a:cubicBezTo>
                    <a:cubicBezTo>
                      <a:pt x="1866" y="1348"/>
                      <a:pt x="1866" y="1411"/>
                      <a:pt x="1911" y="1456"/>
                    </a:cubicBezTo>
                    <a:lnTo>
                      <a:pt x="2445" y="1990"/>
                    </a:lnTo>
                    <a:cubicBezTo>
                      <a:pt x="2463" y="2013"/>
                      <a:pt x="2488" y="2024"/>
                      <a:pt x="2514" y="2024"/>
                    </a:cubicBezTo>
                    <a:cubicBezTo>
                      <a:pt x="2540" y="2024"/>
                      <a:pt x="2567" y="2013"/>
                      <a:pt x="2590" y="1990"/>
                    </a:cubicBezTo>
                    <a:lnTo>
                      <a:pt x="3170" y="1411"/>
                    </a:lnTo>
                    <a:cubicBezTo>
                      <a:pt x="3210" y="1379"/>
                      <a:pt x="3260" y="1363"/>
                      <a:pt x="3309" y="1363"/>
                    </a:cubicBezTo>
                    <a:cubicBezTo>
                      <a:pt x="3357" y="1363"/>
                      <a:pt x="3405" y="1379"/>
                      <a:pt x="3441" y="1411"/>
                    </a:cubicBezTo>
                    <a:cubicBezTo>
                      <a:pt x="3477" y="1447"/>
                      <a:pt x="3496" y="1492"/>
                      <a:pt x="3496" y="1547"/>
                    </a:cubicBezTo>
                    <a:cubicBezTo>
                      <a:pt x="3496" y="1610"/>
                      <a:pt x="3477" y="1655"/>
                      <a:pt x="3441" y="1683"/>
                    </a:cubicBezTo>
                    <a:lnTo>
                      <a:pt x="2862" y="2262"/>
                    </a:lnTo>
                    <a:cubicBezTo>
                      <a:pt x="2816" y="2298"/>
                      <a:pt x="2816" y="2362"/>
                      <a:pt x="2862" y="2407"/>
                    </a:cubicBezTo>
                    <a:lnTo>
                      <a:pt x="3206" y="2751"/>
                    </a:lnTo>
                    <a:cubicBezTo>
                      <a:pt x="3219" y="2774"/>
                      <a:pt x="3244" y="2785"/>
                      <a:pt x="3271" y="2785"/>
                    </a:cubicBezTo>
                    <a:cubicBezTo>
                      <a:pt x="3299" y="2785"/>
                      <a:pt x="3328" y="2774"/>
                      <a:pt x="3351" y="2751"/>
                    </a:cubicBezTo>
                    <a:lnTo>
                      <a:pt x="3930" y="2171"/>
                    </a:lnTo>
                    <a:cubicBezTo>
                      <a:pt x="3966" y="2140"/>
                      <a:pt x="4016" y="2124"/>
                      <a:pt x="4066" y="2124"/>
                    </a:cubicBezTo>
                    <a:cubicBezTo>
                      <a:pt x="4116" y="2124"/>
                      <a:pt x="4166" y="2140"/>
                      <a:pt x="4202" y="2171"/>
                    </a:cubicBezTo>
                    <a:cubicBezTo>
                      <a:pt x="4229" y="2208"/>
                      <a:pt x="4256" y="2262"/>
                      <a:pt x="4256" y="2307"/>
                    </a:cubicBezTo>
                    <a:cubicBezTo>
                      <a:pt x="4256" y="2362"/>
                      <a:pt x="4229" y="2407"/>
                      <a:pt x="4202" y="2443"/>
                    </a:cubicBezTo>
                    <a:lnTo>
                      <a:pt x="3324" y="3321"/>
                    </a:lnTo>
                    <a:cubicBezTo>
                      <a:pt x="3269" y="3376"/>
                      <a:pt x="3190" y="3403"/>
                      <a:pt x="3111" y="3403"/>
                    </a:cubicBezTo>
                    <a:cubicBezTo>
                      <a:pt x="3032" y="3403"/>
                      <a:pt x="2952" y="3376"/>
                      <a:pt x="2898" y="3321"/>
                    </a:cubicBezTo>
                    <a:lnTo>
                      <a:pt x="272" y="687"/>
                    </a:lnTo>
                    <a:lnTo>
                      <a:pt x="698" y="261"/>
                    </a:lnTo>
                    <a:lnTo>
                      <a:pt x="1259" y="813"/>
                    </a:lnTo>
                    <a:cubicBezTo>
                      <a:pt x="1272" y="835"/>
                      <a:pt x="1295" y="844"/>
                      <a:pt x="1320" y="844"/>
                    </a:cubicBezTo>
                    <a:cubicBezTo>
                      <a:pt x="1349" y="844"/>
                      <a:pt x="1380" y="832"/>
                      <a:pt x="1404" y="813"/>
                    </a:cubicBezTo>
                    <a:cubicBezTo>
                      <a:pt x="1449" y="777"/>
                      <a:pt x="1449" y="714"/>
                      <a:pt x="1404" y="668"/>
                    </a:cubicBezTo>
                    <a:lnTo>
                      <a:pt x="770" y="35"/>
                    </a:lnTo>
                    <a:cubicBezTo>
                      <a:pt x="752" y="12"/>
                      <a:pt x="727" y="1"/>
                      <a:pt x="7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5"/>
              <p:cNvSpPr/>
              <p:nvPr/>
            </p:nvSpPr>
            <p:spPr>
              <a:xfrm>
                <a:off x="1742100" y="2307200"/>
                <a:ext cx="102800" cy="93300"/>
              </a:xfrm>
              <a:custGeom>
                <a:rect b="b" l="l" r="r" t="t"/>
                <a:pathLst>
                  <a:path extrusionOk="0" h="3732" w="4112">
                    <a:moveTo>
                      <a:pt x="2057" y="827"/>
                    </a:moveTo>
                    <a:cubicBezTo>
                      <a:pt x="2325" y="827"/>
                      <a:pt x="2595" y="929"/>
                      <a:pt x="2798" y="1132"/>
                    </a:cubicBezTo>
                    <a:cubicBezTo>
                      <a:pt x="3206" y="1540"/>
                      <a:pt x="3206" y="2192"/>
                      <a:pt x="2798" y="2599"/>
                    </a:cubicBezTo>
                    <a:cubicBezTo>
                      <a:pt x="2595" y="2803"/>
                      <a:pt x="2327" y="2905"/>
                      <a:pt x="2060" y="2905"/>
                    </a:cubicBezTo>
                    <a:cubicBezTo>
                      <a:pt x="1793" y="2905"/>
                      <a:pt x="1526" y="2803"/>
                      <a:pt x="1322" y="2599"/>
                    </a:cubicBezTo>
                    <a:cubicBezTo>
                      <a:pt x="915" y="2192"/>
                      <a:pt x="915" y="1540"/>
                      <a:pt x="1322" y="1132"/>
                    </a:cubicBezTo>
                    <a:cubicBezTo>
                      <a:pt x="1522" y="929"/>
                      <a:pt x="1789" y="827"/>
                      <a:pt x="2057" y="827"/>
                    </a:cubicBezTo>
                    <a:close/>
                    <a:moveTo>
                      <a:pt x="2043" y="1"/>
                    </a:moveTo>
                    <a:cubicBezTo>
                      <a:pt x="1565" y="1"/>
                      <a:pt x="1087" y="182"/>
                      <a:pt x="725" y="544"/>
                    </a:cubicBezTo>
                    <a:cubicBezTo>
                      <a:pt x="0" y="1277"/>
                      <a:pt x="0" y="2463"/>
                      <a:pt x="725" y="3188"/>
                    </a:cubicBezTo>
                    <a:cubicBezTo>
                      <a:pt x="1092" y="3550"/>
                      <a:pt x="1571" y="3731"/>
                      <a:pt x="2050" y="3731"/>
                    </a:cubicBezTo>
                    <a:cubicBezTo>
                      <a:pt x="2529" y="3731"/>
                      <a:pt x="3007" y="3550"/>
                      <a:pt x="3369" y="3188"/>
                    </a:cubicBezTo>
                    <a:cubicBezTo>
                      <a:pt x="4111" y="2454"/>
                      <a:pt x="4111" y="1268"/>
                      <a:pt x="3369" y="544"/>
                    </a:cubicBezTo>
                    <a:cubicBezTo>
                      <a:pt x="3002" y="182"/>
                      <a:pt x="2522" y="1"/>
                      <a:pt x="20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p5"/>
              <p:cNvSpPr/>
              <p:nvPr/>
            </p:nvSpPr>
            <p:spPr>
              <a:xfrm>
                <a:off x="1743000" y="2304325"/>
                <a:ext cx="104825" cy="98875"/>
              </a:xfrm>
              <a:custGeom>
                <a:rect b="b" l="l" r="r" t="t"/>
                <a:pathLst>
                  <a:path extrusionOk="0" h="3955" w="4193">
                    <a:moveTo>
                      <a:pt x="330" y="1087"/>
                    </a:moveTo>
                    <a:cubicBezTo>
                      <a:pt x="286" y="1087"/>
                      <a:pt x="241" y="1109"/>
                      <a:pt x="227" y="1157"/>
                    </a:cubicBezTo>
                    <a:lnTo>
                      <a:pt x="155" y="1320"/>
                    </a:lnTo>
                    <a:cubicBezTo>
                      <a:pt x="136" y="1383"/>
                      <a:pt x="164" y="1438"/>
                      <a:pt x="227" y="1465"/>
                    </a:cubicBezTo>
                    <a:cubicBezTo>
                      <a:pt x="236" y="1474"/>
                      <a:pt x="245" y="1474"/>
                      <a:pt x="254" y="1474"/>
                    </a:cubicBezTo>
                    <a:cubicBezTo>
                      <a:pt x="299" y="1474"/>
                      <a:pt x="336" y="1438"/>
                      <a:pt x="372" y="1401"/>
                    </a:cubicBezTo>
                    <a:cubicBezTo>
                      <a:pt x="381" y="1347"/>
                      <a:pt x="399" y="1293"/>
                      <a:pt x="426" y="1247"/>
                    </a:cubicBezTo>
                    <a:cubicBezTo>
                      <a:pt x="453" y="1184"/>
                      <a:pt x="426" y="1121"/>
                      <a:pt x="372" y="1093"/>
                    </a:cubicBezTo>
                    <a:cubicBezTo>
                      <a:pt x="359" y="1089"/>
                      <a:pt x="344" y="1087"/>
                      <a:pt x="330" y="1087"/>
                    </a:cubicBezTo>
                    <a:close/>
                    <a:moveTo>
                      <a:pt x="2020" y="1057"/>
                    </a:moveTo>
                    <a:cubicBezTo>
                      <a:pt x="2273" y="1057"/>
                      <a:pt x="2500" y="1148"/>
                      <a:pt x="2681" y="1320"/>
                    </a:cubicBezTo>
                    <a:cubicBezTo>
                      <a:pt x="2853" y="1492"/>
                      <a:pt x="2952" y="1736"/>
                      <a:pt x="2952" y="1981"/>
                    </a:cubicBezTo>
                    <a:cubicBezTo>
                      <a:pt x="2952" y="2225"/>
                      <a:pt x="2862" y="2452"/>
                      <a:pt x="2681" y="2633"/>
                    </a:cubicBezTo>
                    <a:cubicBezTo>
                      <a:pt x="2509" y="2805"/>
                      <a:pt x="2273" y="2904"/>
                      <a:pt x="2020" y="2904"/>
                    </a:cubicBezTo>
                    <a:cubicBezTo>
                      <a:pt x="1775" y="2904"/>
                      <a:pt x="1549" y="2814"/>
                      <a:pt x="1368" y="2633"/>
                    </a:cubicBezTo>
                    <a:cubicBezTo>
                      <a:pt x="1196" y="2470"/>
                      <a:pt x="1096" y="2225"/>
                      <a:pt x="1096" y="1981"/>
                    </a:cubicBezTo>
                    <a:cubicBezTo>
                      <a:pt x="1096" y="1736"/>
                      <a:pt x="1187" y="1510"/>
                      <a:pt x="1368" y="1320"/>
                    </a:cubicBezTo>
                    <a:cubicBezTo>
                      <a:pt x="1540" y="1157"/>
                      <a:pt x="1775" y="1057"/>
                      <a:pt x="2020" y="1057"/>
                    </a:cubicBezTo>
                    <a:close/>
                    <a:moveTo>
                      <a:pt x="2020" y="813"/>
                    </a:moveTo>
                    <a:cubicBezTo>
                      <a:pt x="1721" y="813"/>
                      <a:pt x="1422" y="940"/>
                      <a:pt x="1205" y="1157"/>
                    </a:cubicBezTo>
                    <a:cubicBezTo>
                      <a:pt x="997" y="1374"/>
                      <a:pt x="870" y="1664"/>
                      <a:pt x="870" y="1972"/>
                    </a:cubicBezTo>
                    <a:cubicBezTo>
                      <a:pt x="870" y="2280"/>
                      <a:pt x="988" y="2569"/>
                      <a:pt x="1205" y="2787"/>
                    </a:cubicBezTo>
                    <a:cubicBezTo>
                      <a:pt x="1422" y="3004"/>
                      <a:pt x="1721" y="3122"/>
                      <a:pt x="2020" y="3122"/>
                    </a:cubicBezTo>
                    <a:cubicBezTo>
                      <a:pt x="2328" y="3122"/>
                      <a:pt x="2608" y="3013"/>
                      <a:pt x="2835" y="2787"/>
                    </a:cubicBezTo>
                    <a:cubicBezTo>
                      <a:pt x="3052" y="2569"/>
                      <a:pt x="3179" y="2280"/>
                      <a:pt x="3179" y="1972"/>
                    </a:cubicBezTo>
                    <a:cubicBezTo>
                      <a:pt x="3179" y="1664"/>
                      <a:pt x="3052" y="1365"/>
                      <a:pt x="2835" y="1157"/>
                    </a:cubicBezTo>
                    <a:cubicBezTo>
                      <a:pt x="2626" y="940"/>
                      <a:pt x="2328" y="813"/>
                      <a:pt x="2020" y="813"/>
                    </a:cubicBezTo>
                    <a:close/>
                    <a:moveTo>
                      <a:pt x="2029" y="0"/>
                    </a:moveTo>
                    <a:cubicBezTo>
                      <a:pt x="1524" y="0"/>
                      <a:pt x="1019" y="193"/>
                      <a:pt x="634" y="577"/>
                    </a:cubicBezTo>
                    <a:cubicBezTo>
                      <a:pt x="589" y="614"/>
                      <a:pt x="598" y="677"/>
                      <a:pt x="634" y="722"/>
                    </a:cubicBezTo>
                    <a:cubicBezTo>
                      <a:pt x="648" y="745"/>
                      <a:pt x="673" y="756"/>
                      <a:pt x="700" y="756"/>
                    </a:cubicBezTo>
                    <a:cubicBezTo>
                      <a:pt x="727" y="756"/>
                      <a:pt x="757" y="745"/>
                      <a:pt x="779" y="722"/>
                    </a:cubicBezTo>
                    <a:cubicBezTo>
                      <a:pt x="1123" y="378"/>
                      <a:pt x="1574" y="206"/>
                      <a:pt x="2024" y="206"/>
                    </a:cubicBezTo>
                    <a:cubicBezTo>
                      <a:pt x="2475" y="206"/>
                      <a:pt x="2925" y="378"/>
                      <a:pt x="3269" y="722"/>
                    </a:cubicBezTo>
                    <a:cubicBezTo>
                      <a:pt x="3957" y="1419"/>
                      <a:pt x="3957" y="2524"/>
                      <a:pt x="3269" y="3212"/>
                    </a:cubicBezTo>
                    <a:cubicBezTo>
                      <a:pt x="2925" y="3561"/>
                      <a:pt x="2475" y="3735"/>
                      <a:pt x="2024" y="3735"/>
                    </a:cubicBezTo>
                    <a:cubicBezTo>
                      <a:pt x="1574" y="3735"/>
                      <a:pt x="1123" y="3561"/>
                      <a:pt x="779" y="3212"/>
                    </a:cubicBezTo>
                    <a:cubicBezTo>
                      <a:pt x="417" y="2850"/>
                      <a:pt x="227" y="2343"/>
                      <a:pt x="272" y="1827"/>
                    </a:cubicBezTo>
                    <a:cubicBezTo>
                      <a:pt x="272" y="1763"/>
                      <a:pt x="227" y="1709"/>
                      <a:pt x="164" y="1709"/>
                    </a:cubicBezTo>
                    <a:cubicBezTo>
                      <a:pt x="109" y="1709"/>
                      <a:pt x="55" y="1754"/>
                      <a:pt x="55" y="1809"/>
                    </a:cubicBezTo>
                    <a:cubicBezTo>
                      <a:pt x="1" y="2388"/>
                      <a:pt x="209" y="2968"/>
                      <a:pt x="616" y="3375"/>
                    </a:cubicBezTo>
                    <a:cubicBezTo>
                      <a:pt x="1015" y="3755"/>
                      <a:pt x="1513" y="3955"/>
                      <a:pt x="2020" y="3955"/>
                    </a:cubicBezTo>
                    <a:cubicBezTo>
                      <a:pt x="2518" y="3955"/>
                      <a:pt x="3034" y="3755"/>
                      <a:pt x="3423" y="3375"/>
                    </a:cubicBezTo>
                    <a:cubicBezTo>
                      <a:pt x="4193" y="2606"/>
                      <a:pt x="4193" y="1347"/>
                      <a:pt x="3423" y="577"/>
                    </a:cubicBezTo>
                    <a:cubicBezTo>
                      <a:pt x="3038" y="193"/>
                      <a:pt x="2534" y="0"/>
                      <a:pt x="20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87" name="Google Shape;287;p5"/>
            <p:cNvSpPr/>
            <p:nvPr/>
          </p:nvSpPr>
          <p:spPr>
            <a:xfrm>
              <a:off x="944111" y="4604000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88" name="Google Shape;288;p5"/>
            <p:cNvGrpSpPr/>
            <p:nvPr/>
          </p:nvGrpSpPr>
          <p:grpSpPr>
            <a:xfrm>
              <a:off x="265708" y="4197689"/>
              <a:ext cx="527890" cy="812619"/>
              <a:chOff x="2071188" y="4170850"/>
              <a:chExt cx="183825" cy="282975"/>
            </a:xfrm>
          </p:grpSpPr>
          <p:sp>
            <p:nvSpPr>
              <p:cNvPr id="289" name="Google Shape;289;p5"/>
              <p:cNvSpPr/>
              <p:nvPr/>
            </p:nvSpPr>
            <p:spPr>
              <a:xfrm>
                <a:off x="2073888" y="4173325"/>
                <a:ext cx="178400" cy="278000"/>
              </a:xfrm>
              <a:custGeom>
                <a:rect b="b" l="l" r="r" t="t"/>
                <a:pathLst>
                  <a:path extrusionOk="0" h="11120" w="7136">
                    <a:moveTo>
                      <a:pt x="761" y="1"/>
                    </a:moveTo>
                    <a:cubicBezTo>
                      <a:pt x="345" y="1"/>
                      <a:pt x="1" y="345"/>
                      <a:pt x="1" y="761"/>
                    </a:cubicBezTo>
                    <a:lnTo>
                      <a:pt x="1" y="10359"/>
                    </a:lnTo>
                    <a:cubicBezTo>
                      <a:pt x="1" y="10785"/>
                      <a:pt x="345" y="11120"/>
                      <a:pt x="761" y="11120"/>
                    </a:cubicBezTo>
                    <a:lnTo>
                      <a:pt x="6375" y="11120"/>
                    </a:lnTo>
                    <a:cubicBezTo>
                      <a:pt x="6792" y="11120"/>
                      <a:pt x="7136" y="10785"/>
                      <a:pt x="7136" y="10359"/>
                    </a:cubicBezTo>
                    <a:lnTo>
                      <a:pt x="7136" y="761"/>
                    </a:lnTo>
                    <a:cubicBezTo>
                      <a:pt x="7136" y="345"/>
                      <a:pt x="6792" y="1"/>
                      <a:pt x="637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5"/>
              <p:cNvSpPr/>
              <p:nvPr/>
            </p:nvSpPr>
            <p:spPr>
              <a:xfrm>
                <a:off x="2071188" y="4170850"/>
                <a:ext cx="183600" cy="282975"/>
              </a:xfrm>
              <a:custGeom>
                <a:rect b="b" l="l" r="r" t="t"/>
                <a:pathLst>
                  <a:path extrusionOk="0" h="11319" w="7344">
                    <a:moveTo>
                      <a:pt x="824" y="0"/>
                    </a:moveTo>
                    <a:cubicBezTo>
                      <a:pt x="371" y="0"/>
                      <a:pt x="0" y="381"/>
                      <a:pt x="0" y="833"/>
                    </a:cubicBezTo>
                    <a:lnTo>
                      <a:pt x="0" y="10494"/>
                    </a:lnTo>
                    <a:cubicBezTo>
                      <a:pt x="0" y="10947"/>
                      <a:pt x="371" y="11318"/>
                      <a:pt x="824" y="11318"/>
                    </a:cubicBezTo>
                    <a:lnTo>
                      <a:pt x="6519" y="11318"/>
                    </a:lnTo>
                    <a:cubicBezTo>
                      <a:pt x="6972" y="11318"/>
                      <a:pt x="7343" y="10956"/>
                      <a:pt x="7343" y="10494"/>
                    </a:cubicBezTo>
                    <a:lnTo>
                      <a:pt x="7343" y="4799"/>
                    </a:lnTo>
                    <a:cubicBezTo>
                      <a:pt x="7343" y="4736"/>
                      <a:pt x="7298" y="4690"/>
                      <a:pt x="7226" y="4690"/>
                    </a:cubicBezTo>
                    <a:cubicBezTo>
                      <a:pt x="7162" y="4690"/>
                      <a:pt x="7117" y="4745"/>
                      <a:pt x="7117" y="4799"/>
                    </a:cubicBezTo>
                    <a:lnTo>
                      <a:pt x="7117" y="10494"/>
                    </a:lnTo>
                    <a:cubicBezTo>
                      <a:pt x="7117" y="10838"/>
                      <a:pt x="6845" y="11110"/>
                      <a:pt x="6501" y="11110"/>
                    </a:cubicBezTo>
                    <a:lnTo>
                      <a:pt x="815" y="11110"/>
                    </a:lnTo>
                    <a:cubicBezTo>
                      <a:pt x="471" y="11110"/>
                      <a:pt x="199" y="10838"/>
                      <a:pt x="199" y="10494"/>
                    </a:cubicBezTo>
                    <a:lnTo>
                      <a:pt x="199" y="833"/>
                    </a:lnTo>
                    <a:cubicBezTo>
                      <a:pt x="199" y="489"/>
                      <a:pt x="471" y="218"/>
                      <a:pt x="815" y="218"/>
                    </a:cubicBezTo>
                    <a:lnTo>
                      <a:pt x="6501" y="218"/>
                    </a:lnTo>
                    <a:cubicBezTo>
                      <a:pt x="6845" y="218"/>
                      <a:pt x="7117" y="489"/>
                      <a:pt x="7117" y="833"/>
                    </a:cubicBezTo>
                    <a:lnTo>
                      <a:pt x="7117" y="2101"/>
                    </a:lnTo>
                    <a:cubicBezTo>
                      <a:pt x="7117" y="2164"/>
                      <a:pt x="7162" y="2210"/>
                      <a:pt x="7226" y="2210"/>
                    </a:cubicBezTo>
                    <a:cubicBezTo>
                      <a:pt x="7298" y="2210"/>
                      <a:pt x="7343" y="2155"/>
                      <a:pt x="7343" y="2101"/>
                    </a:cubicBezTo>
                    <a:lnTo>
                      <a:pt x="7343" y="833"/>
                    </a:lnTo>
                    <a:cubicBezTo>
                      <a:pt x="7343" y="381"/>
                      <a:pt x="6972" y="0"/>
                      <a:pt x="65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5"/>
              <p:cNvSpPr/>
              <p:nvPr/>
            </p:nvSpPr>
            <p:spPr>
              <a:xfrm>
                <a:off x="2249313" y="4244400"/>
                <a:ext cx="5700" cy="13850"/>
              </a:xfrm>
              <a:custGeom>
                <a:rect b="b" l="l" r="r" t="t"/>
                <a:pathLst>
                  <a:path extrusionOk="0" h="554" w="228">
                    <a:moveTo>
                      <a:pt x="119" y="1"/>
                    </a:moveTo>
                    <a:cubicBezTo>
                      <a:pt x="46" y="1"/>
                      <a:pt x="1" y="55"/>
                      <a:pt x="1" y="119"/>
                    </a:cubicBezTo>
                    <a:lnTo>
                      <a:pt x="1" y="445"/>
                    </a:lnTo>
                    <a:cubicBezTo>
                      <a:pt x="1" y="508"/>
                      <a:pt x="55" y="553"/>
                      <a:pt x="119" y="553"/>
                    </a:cubicBezTo>
                    <a:cubicBezTo>
                      <a:pt x="173" y="553"/>
                      <a:pt x="218" y="517"/>
                      <a:pt x="227" y="445"/>
                    </a:cubicBezTo>
                    <a:lnTo>
                      <a:pt x="227" y="119"/>
                    </a:lnTo>
                    <a:cubicBezTo>
                      <a:pt x="227" y="46"/>
                      <a:pt x="182" y="1"/>
                      <a:pt x="1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5"/>
              <p:cNvSpPr/>
              <p:nvPr/>
            </p:nvSpPr>
            <p:spPr>
              <a:xfrm>
                <a:off x="2091788" y="4204350"/>
                <a:ext cx="142400" cy="199675"/>
              </a:xfrm>
              <a:custGeom>
                <a:rect b="b" l="l" r="r" t="t"/>
                <a:pathLst>
                  <a:path extrusionOk="0" h="7987" w="5696">
                    <a:moveTo>
                      <a:pt x="353" y="0"/>
                    </a:moveTo>
                    <a:cubicBezTo>
                      <a:pt x="154" y="0"/>
                      <a:pt x="0" y="154"/>
                      <a:pt x="0" y="344"/>
                    </a:cubicBezTo>
                    <a:lnTo>
                      <a:pt x="0" y="7642"/>
                    </a:lnTo>
                    <a:cubicBezTo>
                      <a:pt x="0" y="7832"/>
                      <a:pt x="154" y="7986"/>
                      <a:pt x="353" y="7986"/>
                    </a:cubicBezTo>
                    <a:lnTo>
                      <a:pt x="5342" y="7986"/>
                    </a:lnTo>
                    <a:cubicBezTo>
                      <a:pt x="5532" y="7986"/>
                      <a:pt x="5695" y="7832"/>
                      <a:pt x="5695" y="7642"/>
                    </a:cubicBezTo>
                    <a:lnTo>
                      <a:pt x="5695" y="344"/>
                    </a:lnTo>
                    <a:cubicBezTo>
                      <a:pt x="5695" y="154"/>
                      <a:pt x="5532" y="0"/>
                      <a:pt x="53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5"/>
              <p:cNvSpPr/>
              <p:nvPr/>
            </p:nvSpPr>
            <p:spPr>
              <a:xfrm>
                <a:off x="2118713" y="4264950"/>
                <a:ext cx="86950" cy="83225"/>
              </a:xfrm>
              <a:custGeom>
                <a:rect b="b" l="l" r="r" t="t"/>
                <a:pathLst>
                  <a:path extrusionOk="0" h="3329" w="3478">
                    <a:moveTo>
                      <a:pt x="1304" y="358"/>
                    </a:moveTo>
                    <a:cubicBezTo>
                      <a:pt x="1519" y="358"/>
                      <a:pt x="1734" y="442"/>
                      <a:pt x="1902" y="610"/>
                    </a:cubicBezTo>
                    <a:cubicBezTo>
                      <a:pt x="2228" y="935"/>
                      <a:pt x="2228" y="1470"/>
                      <a:pt x="1902" y="1796"/>
                    </a:cubicBezTo>
                    <a:cubicBezTo>
                      <a:pt x="1734" y="1959"/>
                      <a:pt x="1519" y="2040"/>
                      <a:pt x="1304" y="2040"/>
                    </a:cubicBezTo>
                    <a:cubicBezTo>
                      <a:pt x="1089" y="2040"/>
                      <a:pt x="874" y="1959"/>
                      <a:pt x="707" y="1796"/>
                    </a:cubicBezTo>
                    <a:cubicBezTo>
                      <a:pt x="381" y="1470"/>
                      <a:pt x="381" y="935"/>
                      <a:pt x="707" y="610"/>
                    </a:cubicBezTo>
                    <a:cubicBezTo>
                      <a:pt x="874" y="442"/>
                      <a:pt x="1089" y="358"/>
                      <a:pt x="1304" y="358"/>
                    </a:cubicBezTo>
                    <a:close/>
                    <a:moveTo>
                      <a:pt x="1309" y="1"/>
                    </a:moveTo>
                    <a:cubicBezTo>
                      <a:pt x="1001" y="1"/>
                      <a:pt x="693" y="116"/>
                      <a:pt x="462" y="347"/>
                    </a:cubicBezTo>
                    <a:cubicBezTo>
                      <a:pt x="1" y="809"/>
                      <a:pt x="1" y="1578"/>
                      <a:pt x="462" y="2049"/>
                    </a:cubicBezTo>
                    <a:cubicBezTo>
                      <a:pt x="691" y="2278"/>
                      <a:pt x="997" y="2395"/>
                      <a:pt x="1304" y="2395"/>
                    </a:cubicBezTo>
                    <a:cubicBezTo>
                      <a:pt x="1555" y="2395"/>
                      <a:pt x="1808" y="2317"/>
                      <a:pt x="2020" y="2158"/>
                    </a:cubicBezTo>
                    <a:lnTo>
                      <a:pt x="3142" y="3281"/>
                    </a:lnTo>
                    <a:cubicBezTo>
                      <a:pt x="3179" y="3312"/>
                      <a:pt x="3224" y="3328"/>
                      <a:pt x="3270" y="3328"/>
                    </a:cubicBezTo>
                    <a:cubicBezTo>
                      <a:pt x="3317" y="3328"/>
                      <a:pt x="3364" y="3312"/>
                      <a:pt x="3405" y="3281"/>
                    </a:cubicBezTo>
                    <a:cubicBezTo>
                      <a:pt x="3477" y="3208"/>
                      <a:pt x="3468" y="3099"/>
                      <a:pt x="3405" y="3018"/>
                    </a:cubicBezTo>
                    <a:lnTo>
                      <a:pt x="2282" y="1895"/>
                    </a:lnTo>
                    <a:cubicBezTo>
                      <a:pt x="2608" y="1443"/>
                      <a:pt x="2581" y="782"/>
                      <a:pt x="2155" y="347"/>
                    </a:cubicBezTo>
                    <a:cubicBezTo>
                      <a:pt x="1925" y="116"/>
                      <a:pt x="1617" y="1"/>
                      <a:pt x="13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5"/>
              <p:cNvSpPr/>
              <p:nvPr/>
            </p:nvSpPr>
            <p:spPr>
              <a:xfrm>
                <a:off x="2140438" y="4418025"/>
                <a:ext cx="45300" cy="17225"/>
              </a:xfrm>
              <a:custGeom>
                <a:rect b="b" l="l" r="r" t="t"/>
                <a:pathLst>
                  <a:path extrusionOk="0" h="689" w="1812">
                    <a:moveTo>
                      <a:pt x="318" y="1"/>
                    </a:moveTo>
                    <a:cubicBezTo>
                      <a:pt x="146" y="1"/>
                      <a:pt x="1" y="137"/>
                      <a:pt x="1" y="318"/>
                    </a:cubicBezTo>
                    <a:lnTo>
                      <a:pt x="1" y="372"/>
                    </a:lnTo>
                    <a:cubicBezTo>
                      <a:pt x="1" y="544"/>
                      <a:pt x="137" y="689"/>
                      <a:pt x="318" y="689"/>
                    </a:cubicBezTo>
                    <a:lnTo>
                      <a:pt x="1495" y="689"/>
                    </a:lnTo>
                    <a:cubicBezTo>
                      <a:pt x="1676" y="689"/>
                      <a:pt x="1812" y="544"/>
                      <a:pt x="1812" y="372"/>
                    </a:cubicBezTo>
                    <a:lnTo>
                      <a:pt x="1812" y="318"/>
                    </a:lnTo>
                    <a:cubicBezTo>
                      <a:pt x="1812" y="146"/>
                      <a:pt x="1676" y="1"/>
                      <a:pt x="149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5"/>
              <p:cNvSpPr/>
              <p:nvPr/>
            </p:nvSpPr>
            <p:spPr>
              <a:xfrm>
                <a:off x="2136138" y="4186000"/>
                <a:ext cx="53900" cy="6150"/>
              </a:xfrm>
              <a:custGeom>
                <a:rect b="b" l="l" r="r" t="t"/>
                <a:pathLst>
                  <a:path extrusionOk="0" h="246" w="2156">
                    <a:moveTo>
                      <a:pt x="118" y="1"/>
                    </a:moveTo>
                    <a:cubicBezTo>
                      <a:pt x="46" y="1"/>
                      <a:pt x="1" y="46"/>
                      <a:pt x="1" y="110"/>
                    </a:cubicBezTo>
                    <a:lnTo>
                      <a:pt x="1" y="137"/>
                    </a:lnTo>
                    <a:cubicBezTo>
                      <a:pt x="1" y="200"/>
                      <a:pt x="46" y="245"/>
                      <a:pt x="118" y="245"/>
                    </a:cubicBezTo>
                    <a:lnTo>
                      <a:pt x="2038" y="245"/>
                    </a:lnTo>
                    <a:cubicBezTo>
                      <a:pt x="2092" y="245"/>
                      <a:pt x="2156" y="191"/>
                      <a:pt x="2156" y="137"/>
                    </a:cubicBezTo>
                    <a:lnTo>
                      <a:pt x="2156" y="110"/>
                    </a:lnTo>
                    <a:cubicBezTo>
                      <a:pt x="2156" y="46"/>
                      <a:pt x="2110" y="1"/>
                      <a:pt x="20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6" name="Google Shape;296;p5"/>
            <p:cNvSpPr/>
            <p:nvPr/>
          </p:nvSpPr>
          <p:spPr>
            <a:xfrm rot="-5400000">
              <a:off x="8439486" y="1308350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7" name="Google Shape;297;p5"/>
            <p:cNvGrpSpPr/>
            <p:nvPr/>
          </p:nvGrpSpPr>
          <p:grpSpPr>
            <a:xfrm rot="5400000">
              <a:off x="8206235" y="4375926"/>
              <a:ext cx="1456813" cy="32594"/>
              <a:chOff x="4101875" y="2224575"/>
              <a:chExt cx="507300" cy="11350"/>
            </a:xfrm>
          </p:grpSpPr>
          <p:sp>
            <p:nvSpPr>
              <p:cNvPr id="298" name="Google Shape;298;p5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5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5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303" name="Google Shape;303;p6"/>
          <p:cNvGrpSpPr/>
          <p:nvPr/>
        </p:nvGrpSpPr>
        <p:grpSpPr>
          <a:xfrm>
            <a:off x="69221" y="2423544"/>
            <a:ext cx="9219154" cy="2922957"/>
            <a:chOff x="69221" y="2423544"/>
            <a:chExt cx="9219154" cy="2922957"/>
          </a:xfrm>
        </p:grpSpPr>
        <p:grpSp>
          <p:nvGrpSpPr>
            <p:cNvPr id="304" name="Google Shape;304;p6"/>
            <p:cNvGrpSpPr/>
            <p:nvPr/>
          </p:nvGrpSpPr>
          <p:grpSpPr>
            <a:xfrm>
              <a:off x="8606625" y="4670756"/>
              <a:ext cx="416670" cy="415928"/>
              <a:chOff x="1455477" y="2569596"/>
              <a:chExt cx="664440" cy="663150"/>
            </a:xfrm>
          </p:grpSpPr>
          <p:sp>
            <p:nvSpPr>
              <p:cNvPr id="305" name="Google Shape;305;p6"/>
              <p:cNvSpPr/>
              <p:nvPr/>
            </p:nvSpPr>
            <p:spPr>
              <a:xfrm>
                <a:off x="1470410" y="2995688"/>
                <a:ext cx="20892" cy="25774"/>
              </a:xfrm>
              <a:custGeom>
                <a:rect b="b" l="l" r="r" t="t"/>
                <a:pathLst>
                  <a:path extrusionOk="0" h="359" w="291">
                    <a:moveTo>
                      <a:pt x="120" y="1"/>
                    </a:moveTo>
                    <a:cubicBezTo>
                      <a:pt x="111" y="1"/>
                      <a:pt x="101" y="2"/>
                      <a:pt x="91" y="5"/>
                    </a:cubicBezTo>
                    <a:cubicBezTo>
                      <a:pt x="37" y="33"/>
                      <a:pt x="1" y="87"/>
                      <a:pt x="19" y="141"/>
                    </a:cubicBezTo>
                    <a:cubicBezTo>
                      <a:pt x="46" y="186"/>
                      <a:pt x="55" y="250"/>
                      <a:pt x="82" y="295"/>
                    </a:cubicBezTo>
                    <a:cubicBezTo>
                      <a:pt x="91" y="340"/>
                      <a:pt x="137" y="359"/>
                      <a:pt x="182" y="359"/>
                    </a:cubicBezTo>
                    <a:lnTo>
                      <a:pt x="200" y="359"/>
                    </a:lnTo>
                    <a:cubicBezTo>
                      <a:pt x="263" y="340"/>
                      <a:pt x="291" y="277"/>
                      <a:pt x="272" y="223"/>
                    </a:cubicBezTo>
                    <a:cubicBezTo>
                      <a:pt x="263" y="168"/>
                      <a:pt x="236" y="123"/>
                      <a:pt x="227" y="78"/>
                    </a:cubicBezTo>
                    <a:cubicBezTo>
                      <a:pt x="205" y="33"/>
                      <a:pt x="164" y="1"/>
                      <a:pt x="12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6"/>
              <p:cNvSpPr/>
              <p:nvPr/>
            </p:nvSpPr>
            <p:spPr>
              <a:xfrm>
                <a:off x="1486060" y="2859425"/>
                <a:ext cx="633856" cy="373321"/>
              </a:xfrm>
              <a:custGeom>
                <a:rect b="b" l="l" r="r" t="t"/>
                <a:pathLst>
                  <a:path extrusionOk="0" h="5200" w="8829">
                    <a:moveTo>
                      <a:pt x="8691" y="1"/>
                    </a:moveTo>
                    <a:cubicBezTo>
                      <a:pt x="8685" y="1"/>
                      <a:pt x="8680" y="1"/>
                      <a:pt x="8674" y="2"/>
                    </a:cubicBezTo>
                    <a:cubicBezTo>
                      <a:pt x="8620" y="2"/>
                      <a:pt x="8575" y="56"/>
                      <a:pt x="8584" y="120"/>
                    </a:cubicBezTo>
                    <a:cubicBezTo>
                      <a:pt x="8602" y="265"/>
                      <a:pt x="8611" y="428"/>
                      <a:pt x="8611" y="581"/>
                    </a:cubicBezTo>
                    <a:cubicBezTo>
                      <a:pt x="8611" y="2999"/>
                      <a:pt x="6637" y="4982"/>
                      <a:pt x="4210" y="4982"/>
                    </a:cubicBezTo>
                    <a:cubicBezTo>
                      <a:pt x="2508" y="4982"/>
                      <a:pt x="951" y="3986"/>
                      <a:pt x="227" y="2465"/>
                    </a:cubicBezTo>
                    <a:cubicBezTo>
                      <a:pt x="199" y="2417"/>
                      <a:pt x="161" y="2395"/>
                      <a:pt x="117" y="2395"/>
                    </a:cubicBezTo>
                    <a:cubicBezTo>
                      <a:pt x="103" y="2395"/>
                      <a:pt x="88" y="2397"/>
                      <a:pt x="73" y="2401"/>
                    </a:cubicBezTo>
                    <a:cubicBezTo>
                      <a:pt x="18" y="2438"/>
                      <a:pt x="0" y="2492"/>
                      <a:pt x="18" y="2546"/>
                    </a:cubicBezTo>
                    <a:cubicBezTo>
                      <a:pt x="779" y="4158"/>
                      <a:pt x="2418" y="5199"/>
                      <a:pt x="4192" y="5199"/>
                    </a:cubicBezTo>
                    <a:cubicBezTo>
                      <a:pt x="6755" y="5199"/>
                      <a:pt x="8828" y="3126"/>
                      <a:pt x="8810" y="581"/>
                    </a:cubicBezTo>
                    <a:cubicBezTo>
                      <a:pt x="8810" y="418"/>
                      <a:pt x="8810" y="255"/>
                      <a:pt x="8792" y="92"/>
                    </a:cubicBezTo>
                    <a:cubicBezTo>
                      <a:pt x="8792" y="43"/>
                      <a:pt x="8747" y="1"/>
                      <a:pt x="86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" name="Google Shape;307;p6"/>
              <p:cNvSpPr/>
              <p:nvPr/>
            </p:nvSpPr>
            <p:spPr>
              <a:xfrm>
                <a:off x="2091851" y="2806801"/>
                <a:ext cx="22184" cy="34604"/>
              </a:xfrm>
              <a:custGeom>
                <a:rect b="b" l="l" r="r" t="t"/>
                <a:pathLst>
                  <a:path extrusionOk="0" h="482" w="309">
                    <a:moveTo>
                      <a:pt x="109" y="0"/>
                    </a:moveTo>
                    <a:cubicBezTo>
                      <a:pt x="103" y="0"/>
                      <a:pt x="97" y="1"/>
                      <a:pt x="91" y="2"/>
                    </a:cubicBezTo>
                    <a:cubicBezTo>
                      <a:pt x="37" y="29"/>
                      <a:pt x="1" y="83"/>
                      <a:pt x="10" y="137"/>
                    </a:cubicBezTo>
                    <a:cubicBezTo>
                      <a:pt x="37" y="219"/>
                      <a:pt x="46" y="300"/>
                      <a:pt x="73" y="391"/>
                    </a:cubicBezTo>
                    <a:cubicBezTo>
                      <a:pt x="82" y="445"/>
                      <a:pt x="128" y="481"/>
                      <a:pt x="173" y="481"/>
                    </a:cubicBezTo>
                    <a:cubicBezTo>
                      <a:pt x="182" y="481"/>
                      <a:pt x="191" y="481"/>
                      <a:pt x="218" y="463"/>
                    </a:cubicBezTo>
                    <a:cubicBezTo>
                      <a:pt x="273" y="454"/>
                      <a:pt x="309" y="400"/>
                      <a:pt x="300" y="337"/>
                    </a:cubicBezTo>
                    <a:cubicBezTo>
                      <a:pt x="273" y="255"/>
                      <a:pt x="254" y="174"/>
                      <a:pt x="227" y="83"/>
                    </a:cubicBezTo>
                    <a:cubicBezTo>
                      <a:pt x="211" y="34"/>
                      <a:pt x="158" y="0"/>
                      <a:pt x="1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" name="Google Shape;308;p6"/>
              <p:cNvSpPr/>
              <p:nvPr/>
            </p:nvSpPr>
            <p:spPr>
              <a:xfrm>
                <a:off x="1464594" y="2578067"/>
                <a:ext cx="646850" cy="646850"/>
              </a:xfrm>
              <a:custGeom>
                <a:rect b="b" l="l" r="r" t="t"/>
                <a:pathLst>
                  <a:path extrusionOk="0" h="9010" w="9010">
                    <a:moveTo>
                      <a:pt x="3169" y="2291"/>
                    </a:moveTo>
                    <a:cubicBezTo>
                      <a:pt x="3079" y="2898"/>
                      <a:pt x="3034" y="3595"/>
                      <a:pt x="3034" y="4392"/>
                    </a:cubicBezTo>
                    <a:lnTo>
                      <a:pt x="1349" y="4392"/>
                    </a:lnTo>
                    <a:cubicBezTo>
                      <a:pt x="1359" y="3631"/>
                      <a:pt x="1485" y="2916"/>
                      <a:pt x="1712" y="2291"/>
                    </a:cubicBezTo>
                    <a:close/>
                    <a:moveTo>
                      <a:pt x="5596" y="2291"/>
                    </a:moveTo>
                    <a:cubicBezTo>
                      <a:pt x="5696" y="2952"/>
                      <a:pt x="5750" y="3676"/>
                      <a:pt x="5750" y="4392"/>
                    </a:cubicBezTo>
                    <a:lnTo>
                      <a:pt x="3260" y="4392"/>
                    </a:lnTo>
                    <a:cubicBezTo>
                      <a:pt x="3260" y="3686"/>
                      <a:pt x="3314" y="2961"/>
                      <a:pt x="3414" y="2291"/>
                    </a:cubicBezTo>
                    <a:close/>
                    <a:moveTo>
                      <a:pt x="7289" y="2291"/>
                    </a:moveTo>
                    <a:cubicBezTo>
                      <a:pt x="7516" y="2916"/>
                      <a:pt x="7642" y="3631"/>
                      <a:pt x="7651" y="4392"/>
                    </a:cubicBezTo>
                    <a:lnTo>
                      <a:pt x="5967" y="4392"/>
                    </a:lnTo>
                    <a:cubicBezTo>
                      <a:pt x="5967" y="3595"/>
                      <a:pt x="5913" y="2907"/>
                      <a:pt x="5831" y="2291"/>
                    </a:cubicBezTo>
                    <a:close/>
                    <a:moveTo>
                      <a:pt x="3034" y="4618"/>
                    </a:moveTo>
                    <a:cubicBezTo>
                      <a:pt x="3034" y="5406"/>
                      <a:pt x="3088" y="6094"/>
                      <a:pt x="3169" y="6710"/>
                    </a:cubicBezTo>
                    <a:lnTo>
                      <a:pt x="1712" y="6710"/>
                    </a:lnTo>
                    <a:cubicBezTo>
                      <a:pt x="1485" y="6085"/>
                      <a:pt x="1359" y="5370"/>
                      <a:pt x="1349" y="4618"/>
                    </a:cubicBezTo>
                    <a:close/>
                    <a:moveTo>
                      <a:pt x="5741" y="4618"/>
                    </a:moveTo>
                    <a:cubicBezTo>
                      <a:pt x="5741" y="5315"/>
                      <a:pt x="5687" y="6040"/>
                      <a:pt x="5578" y="6710"/>
                    </a:cubicBezTo>
                    <a:lnTo>
                      <a:pt x="3405" y="6710"/>
                    </a:lnTo>
                    <a:cubicBezTo>
                      <a:pt x="3305" y="6049"/>
                      <a:pt x="3260" y="5324"/>
                      <a:pt x="3251" y="4618"/>
                    </a:cubicBezTo>
                    <a:close/>
                    <a:moveTo>
                      <a:pt x="7651" y="4618"/>
                    </a:moveTo>
                    <a:cubicBezTo>
                      <a:pt x="7642" y="5370"/>
                      <a:pt x="7507" y="6085"/>
                      <a:pt x="7289" y="6710"/>
                    </a:cubicBezTo>
                    <a:lnTo>
                      <a:pt x="5831" y="6710"/>
                    </a:lnTo>
                    <a:cubicBezTo>
                      <a:pt x="5922" y="6112"/>
                      <a:pt x="5967" y="5406"/>
                      <a:pt x="5967" y="4618"/>
                    </a:cubicBezTo>
                    <a:close/>
                    <a:moveTo>
                      <a:pt x="4147" y="0"/>
                    </a:moveTo>
                    <a:lnTo>
                      <a:pt x="4147" y="0"/>
                    </a:lnTo>
                    <a:cubicBezTo>
                      <a:pt x="4057" y="9"/>
                      <a:pt x="3966" y="9"/>
                      <a:pt x="3876" y="28"/>
                    </a:cubicBezTo>
                    <a:cubicBezTo>
                      <a:pt x="3604" y="435"/>
                      <a:pt x="3360" y="1132"/>
                      <a:pt x="3215" y="2056"/>
                    </a:cubicBezTo>
                    <a:lnTo>
                      <a:pt x="1811" y="2056"/>
                    </a:lnTo>
                    <a:cubicBezTo>
                      <a:pt x="2155" y="1205"/>
                      <a:pt x="2671" y="544"/>
                      <a:pt x="3287" y="154"/>
                    </a:cubicBezTo>
                    <a:lnTo>
                      <a:pt x="3287" y="154"/>
                    </a:lnTo>
                    <a:cubicBezTo>
                      <a:pt x="3061" y="227"/>
                      <a:pt x="2843" y="299"/>
                      <a:pt x="2626" y="390"/>
                    </a:cubicBezTo>
                    <a:cubicBezTo>
                      <a:pt x="2192" y="824"/>
                      <a:pt x="1820" y="1386"/>
                      <a:pt x="1567" y="2056"/>
                    </a:cubicBezTo>
                    <a:lnTo>
                      <a:pt x="707" y="2056"/>
                    </a:lnTo>
                    <a:cubicBezTo>
                      <a:pt x="661" y="2137"/>
                      <a:pt x="598" y="2219"/>
                      <a:pt x="571" y="2291"/>
                    </a:cubicBezTo>
                    <a:lnTo>
                      <a:pt x="1485" y="2291"/>
                    </a:lnTo>
                    <a:cubicBezTo>
                      <a:pt x="1268" y="2925"/>
                      <a:pt x="1141" y="3631"/>
                      <a:pt x="1132" y="4392"/>
                    </a:cubicBezTo>
                    <a:lnTo>
                      <a:pt x="0" y="4392"/>
                    </a:lnTo>
                    <a:lnTo>
                      <a:pt x="0" y="4500"/>
                    </a:lnTo>
                    <a:lnTo>
                      <a:pt x="0" y="4618"/>
                    </a:lnTo>
                    <a:lnTo>
                      <a:pt x="1132" y="4618"/>
                    </a:lnTo>
                    <a:cubicBezTo>
                      <a:pt x="1141" y="5361"/>
                      <a:pt x="1268" y="6076"/>
                      <a:pt x="1485" y="6710"/>
                    </a:cubicBezTo>
                    <a:lnTo>
                      <a:pt x="571" y="6710"/>
                    </a:lnTo>
                    <a:lnTo>
                      <a:pt x="707" y="6945"/>
                    </a:lnTo>
                    <a:lnTo>
                      <a:pt x="1567" y="6945"/>
                    </a:lnTo>
                    <a:cubicBezTo>
                      <a:pt x="1820" y="7615"/>
                      <a:pt x="2182" y="8177"/>
                      <a:pt x="2626" y="8611"/>
                    </a:cubicBezTo>
                    <a:cubicBezTo>
                      <a:pt x="2834" y="8702"/>
                      <a:pt x="3061" y="8792"/>
                      <a:pt x="3287" y="8847"/>
                    </a:cubicBezTo>
                    <a:cubicBezTo>
                      <a:pt x="2671" y="8457"/>
                      <a:pt x="2155" y="7778"/>
                      <a:pt x="1811" y="6945"/>
                    </a:cubicBezTo>
                    <a:lnTo>
                      <a:pt x="3215" y="6945"/>
                    </a:lnTo>
                    <a:cubicBezTo>
                      <a:pt x="3360" y="7878"/>
                      <a:pt x="3595" y="8566"/>
                      <a:pt x="3876" y="8973"/>
                    </a:cubicBezTo>
                    <a:lnTo>
                      <a:pt x="4147" y="9010"/>
                    </a:lnTo>
                    <a:cubicBezTo>
                      <a:pt x="3848" y="8647"/>
                      <a:pt x="3613" y="7878"/>
                      <a:pt x="3450" y="6945"/>
                    </a:cubicBezTo>
                    <a:lnTo>
                      <a:pt x="5551" y="6945"/>
                    </a:lnTo>
                    <a:cubicBezTo>
                      <a:pt x="5388" y="7878"/>
                      <a:pt x="5152" y="8647"/>
                      <a:pt x="4854" y="9010"/>
                    </a:cubicBezTo>
                    <a:cubicBezTo>
                      <a:pt x="4944" y="8991"/>
                      <a:pt x="5035" y="8991"/>
                      <a:pt x="5125" y="8973"/>
                    </a:cubicBezTo>
                    <a:cubicBezTo>
                      <a:pt x="5397" y="8566"/>
                      <a:pt x="5632" y="7878"/>
                      <a:pt x="5786" y="6945"/>
                    </a:cubicBezTo>
                    <a:lnTo>
                      <a:pt x="7190" y="6945"/>
                    </a:lnTo>
                    <a:cubicBezTo>
                      <a:pt x="6846" y="7796"/>
                      <a:pt x="6329" y="8466"/>
                      <a:pt x="5714" y="8847"/>
                    </a:cubicBezTo>
                    <a:cubicBezTo>
                      <a:pt x="5940" y="8783"/>
                      <a:pt x="6157" y="8702"/>
                      <a:pt x="6375" y="8611"/>
                    </a:cubicBezTo>
                    <a:cubicBezTo>
                      <a:pt x="6800" y="8177"/>
                      <a:pt x="7181" y="7615"/>
                      <a:pt x="7434" y="6945"/>
                    </a:cubicBezTo>
                    <a:lnTo>
                      <a:pt x="8294" y="6945"/>
                    </a:lnTo>
                    <a:cubicBezTo>
                      <a:pt x="8340" y="6864"/>
                      <a:pt x="8394" y="6782"/>
                      <a:pt x="8430" y="6710"/>
                    </a:cubicBezTo>
                    <a:lnTo>
                      <a:pt x="7516" y="6710"/>
                    </a:lnTo>
                    <a:cubicBezTo>
                      <a:pt x="7733" y="6076"/>
                      <a:pt x="7851" y="5370"/>
                      <a:pt x="7869" y="4618"/>
                    </a:cubicBezTo>
                    <a:lnTo>
                      <a:pt x="9010" y="4618"/>
                    </a:lnTo>
                    <a:lnTo>
                      <a:pt x="9010" y="4500"/>
                    </a:lnTo>
                    <a:lnTo>
                      <a:pt x="9010" y="4392"/>
                    </a:lnTo>
                    <a:lnTo>
                      <a:pt x="7878" y="4392"/>
                    </a:lnTo>
                    <a:cubicBezTo>
                      <a:pt x="7869" y="3640"/>
                      <a:pt x="7742" y="2925"/>
                      <a:pt x="7525" y="2291"/>
                    </a:cubicBezTo>
                    <a:lnTo>
                      <a:pt x="8448" y="2291"/>
                    </a:lnTo>
                    <a:lnTo>
                      <a:pt x="8312" y="2056"/>
                    </a:lnTo>
                    <a:lnTo>
                      <a:pt x="7452" y="2056"/>
                    </a:lnTo>
                    <a:cubicBezTo>
                      <a:pt x="7190" y="1386"/>
                      <a:pt x="6827" y="824"/>
                      <a:pt x="6384" y="390"/>
                    </a:cubicBezTo>
                    <a:cubicBezTo>
                      <a:pt x="6185" y="299"/>
                      <a:pt x="5958" y="209"/>
                      <a:pt x="5732" y="154"/>
                    </a:cubicBezTo>
                    <a:lnTo>
                      <a:pt x="5732" y="154"/>
                    </a:lnTo>
                    <a:cubicBezTo>
                      <a:pt x="6338" y="544"/>
                      <a:pt x="6864" y="1223"/>
                      <a:pt x="7199" y="2056"/>
                    </a:cubicBezTo>
                    <a:lnTo>
                      <a:pt x="5795" y="2056"/>
                    </a:lnTo>
                    <a:cubicBezTo>
                      <a:pt x="5650" y="1123"/>
                      <a:pt x="5415" y="435"/>
                      <a:pt x="5143" y="28"/>
                    </a:cubicBezTo>
                    <a:lnTo>
                      <a:pt x="4872" y="0"/>
                    </a:lnTo>
                    <a:lnTo>
                      <a:pt x="4872" y="0"/>
                    </a:lnTo>
                    <a:cubicBezTo>
                      <a:pt x="5161" y="363"/>
                      <a:pt x="5397" y="1132"/>
                      <a:pt x="5560" y="2056"/>
                    </a:cubicBezTo>
                    <a:lnTo>
                      <a:pt x="3450" y="2056"/>
                    </a:lnTo>
                    <a:cubicBezTo>
                      <a:pt x="3613" y="1132"/>
                      <a:pt x="3848" y="363"/>
                      <a:pt x="414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" name="Google Shape;309;p6"/>
              <p:cNvSpPr/>
              <p:nvPr/>
            </p:nvSpPr>
            <p:spPr>
              <a:xfrm>
                <a:off x="1455477" y="2569596"/>
                <a:ext cx="639743" cy="367362"/>
              </a:xfrm>
              <a:custGeom>
                <a:rect b="b" l="l" r="r" t="t"/>
                <a:pathLst>
                  <a:path extrusionOk="0" h="5117" w="8911">
                    <a:moveTo>
                      <a:pt x="4618" y="1"/>
                    </a:moveTo>
                    <a:cubicBezTo>
                      <a:pt x="2074" y="1"/>
                      <a:pt x="1" y="2074"/>
                      <a:pt x="1" y="4618"/>
                    </a:cubicBezTo>
                    <a:cubicBezTo>
                      <a:pt x="1" y="4745"/>
                      <a:pt x="19" y="4881"/>
                      <a:pt x="28" y="5017"/>
                    </a:cubicBezTo>
                    <a:cubicBezTo>
                      <a:pt x="28" y="5071"/>
                      <a:pt x="73" y="5116"/>
                      <a:pt x="127" y="5116"/>
                    </a:cubicBezTo>
                    <a:cubicBezTo>
                      <a:pt x="200" y="5116"/>
                      <a:pt x="245" y="5062"/>
                      <a:pt x="227" y="4999"/>
                    </a:cubicBezTo>
                    <a:cubicBezTo>
                      <a:pt x="218" y="4881"/>
                      <a:pt x="218" y="4745"/>
                      <a:pt x="218" y="4618"/>
                    </a:cubicBezTo>
                    <a:cubicBezTo>
                      <a:pt x="218" y="2201"/>
                      <a:pt x="2192" y="218"/>
                      <a:pt x="4618" y="218"/>
                    </a:cubicBezTo>
                    <a:cubicBezTo>
                      <a:pt x="6411" y="218"/>
                      <a:pt x="8005" y="1277"/>
                      <a:pt x="8693" y="2934"/>
                    </a:cubicBezTo>
                    <a:cubicBezTo>
                      <a:pt x="8713" y="2974"/>
                      <a:pt x="8747" y="2999"/>
                      <a:pt x="8786" y="2999"/>
                    </a:cubicBezTo>
                    <a:cubicBezTo>
                      <a:pt x="8800" y="2999"/>
                      <a:pt x="8814" y="2996"/>
                      <a:pt x="8829" y="2989"/>
                    </a:cubicBezTo>
                    <a:cubicBezTo>
                      <a:pt x="8892" y="2961"/>
                      <a:pt x="8910" y="2907"/>
                      <a:pt x="8892" y="2853"/>
                    </a:cubicBezTo>
                    <a:cubicBezTo>
                      <a:pt x="8177" y="1123"/>
                      <a:pt x="6502" y="1"/>
                      <a:pt x="46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0" name="Google Shape;310;p6"/>
            <p:cNvGrpSpPr/>
            <p:nvPr/>
          </p:nvGrpSpPr>
          <p:grpSpPr>
            <a:xfrm>
              <a:off x="69221" y="4560496"/>
              <a:ext cx="449930" cy="517750"/>
              <a:chOff x="3589400" y="2080850"/>
              <a:chExt cx="207150" cy="238375"/>
            </a:xfrm>
          </p:grpSpPr>
          <p:sp>
            <p:nvSpPr>
              <p:cNvPr id="311" name="Google Shape;311;p6"/>
              <p:cNvSpPr/>
              <p:nvPr/>
            </p:nvSpPr>
            <p:spPr>
              <a:xfrm>
                <a:off x="3589400" y="2112075"/>
                <a:ext cx="207150" cy="207150"/>
              </a:xfrm>
              <a:custGeom>
                <a:rect b="b" l="l" r="r" t="t"/>
                <a:pathLst>
                  <a:path extrusionOk="0" h="8286" w="8286">
                    <a:moveTo>
                      <a:pt x="4147" y="336"/>
                    </a:moveTo>
                    <a:cubicBezTo>
                      <a:pt x="6239" y="336"/>
                      <a:pt x="7941" y="2047"/>
                      <a:pt x="7941" y="4139"/>
                    </a:cubicBezTo>
                    <a:cubicBezTo>
                      <a:pt x="7941" y="6239"/>
                      <a:pt x="6239" y="7941"/>
                      <a:pt x="4147" y="7941"/>
                    </a:cubicBezTo>
                    <a:cubicBezTo>
                      <a:pt x="2047" y="7941"/>
                      <a:pt x="344" y="6239"/>
                      <a:pt x="344" y="4139"/>
                    </a:cubicBezTo>
                    <a:cubicBezTo>
                      <a:pt x="344" y="2047"/>
                      <a:pt x="2047" y="336"/>
                      <a:pt x="4147" y="336"/>
                    </a:cubicBezTo>
                    <a:close/>
                    <a:moveTo>
                      <a:pt x="4147" y="1"/>
                    </a:moveTo>
                    <a:cubicBezTo>
                      <a:pt x="1857" y="1"/>
                      <a:pt x="0" y="1857"/>
                      <a:pt x="0" y="4139"/>
                    </a:cubicBezTo>
                    <a:cubicBezTo>
                      <a:pt x="0" y="6429"/>
                      <a:pt x="1857" y="8286"/>
                      <a:pt x="4147" y="8286"/>
                    </a:cubicBezTo>
                    <a:cubicBezTo>
                      <a:pt x="6429" y="8286"/>
                      <a:pt x="8285" y="6429"/>
                      <a:pt x="8285" y="4139"/>
                    </a:cubicBezTo>
                    <a:cubicBezTo>
                      <a:pt x="8285" y="1857"/>
                      <a:pt x="6429" y="1"/>
                      <a:pt x="41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6"/>
              <p:cNvSpPr/>
              <p:nvPr/>
            </p:nvSpPr>
            <p:spPr>
              <a:xfrm>
                <a:off x="3620175" y="2142875"/>
                <a:ext cx="145575" cy="145575"/>
              </a:xfrm>
              <a:custGeom>
                <a:rect b="b" l="l" r="r" t="t"/>
                <a:pathLst>
                  <a:path extrusionOk="0" h="5823" w="5823">
                    <a:moveTo>
                      <a:pt x="2916" y="0"/>
                    </a:moveTo>
                    <a:cubicBezTo>
                      <a:pt x="1305" y="0"/>
                      <a:pt x="1" y="1304"/>
                      <a:pt x="1" y="2907"/>
                    </a:cubicBezTo>
                    <a:cubicBezTo>
                      <a:pt x="1" y="4518"/>
                      <a:pt x="1305" y="5822"/>
                      <a:pt x="2916" y="5822"/>
                    </a:cubicBezTo>
                    <a:cubicBezTo>
                      <a:pt x="4519" y="5822"/>
                      <a:pt x="5823" y="4518"/>
                      <a:pt x="5823" y="2907"/>
                    </a:cubicBezTo>
                    <a:cubicBezTo>
                      <a:pt x="5823" y="1304"/>
                      <a:pt x="4519" y="0"/>
                      <a:pt x="29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6"/>
              <p:cNvSpPr/>
              <p:nvPr/>
            </p:nvSpPr>
            <p:spPr>
              <a:xfrm>
                <a:off x="3688775" y="2080850"/>
                <a:ext cx="8400" cy="139000"/>
              </a:xfrm>
              <a:custGeom>
                <a:rect b="b" l="l" r="r" t="t"/>
                <a:pathLst>
                  <a:path extrusionOk="0" h="5560" w="336">
                    <a:moveTo>
                      <a:pt x="172" y="0"/>
                    </a:moveTo>
                    <a:cubicBezTo>
                      <a:pt x="82" y="0"/>
                      <a:pt x="0" y="82"/>
                      <a:pt x="0" y="172"/>
                    </a:cubicBezTo>
                    <a:lnTo>
                      <a:pt x="0" y="5388"/>
                    </a:lnTo>
                    <a:cubicBezTo>
                      <a:pt x="0" y="5478"/>
                      <a:pt x="82" y="5560"/>
                      <a:pt x="172" y="5560"/>
                    </a:cubicBezTo>
                    <a:cubicBezTo>
                      <a:pt x="263" y="5560"/>
                      <a:pt x="335" y="5478"/>
                      <a:pt x="335" y="5388"/>
                    </a:cubicBezTo>
                    <a:lnTo>
                      <a:pt x="335" y="172"/>
                    </a:lnTo>
                    <a:cubicBezTo>
                      <a:pt x="335" y="82"/>
                      <a:pt x="263" y="0"/>
                      <a:pt x="1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6"/>
              <p:cNvSpPr/>
              <p:nvPr/>
            </p:nvSpPr>
            <p:spPr>
              <a:xfrm>
                <a:off x="3688100" y="2211450"/>
                <a:ext cx="50275" cy="49825"/>
              </a:xfrm>
              <a:custGeom>
                <a:rect b="b" l="l" r="r" t="t"/>
                <a:pathLst>
                  <a:path extrusionOk="0" h="1993" w="2011">
                    <a:moveTo>
                      <a:pt x="190" y="1"/>
                    </a:moveTo>
                    <a:cubicBezTo>
                      <a:pt x="147" y="1"/>
                      <a:pt x="104" y="19"/>
                      <a:pt x="73" y="55"/>
                    </a:cubicBezTo>
                    <a:cubicBezTo>
                      <a:pt x="0" y="118"/>
                      <a:pt x="0" y="227"/>
                      <a:pt x="73" y="290"/>
                    </a:cubicBezTo>
                    <a:lnTo>
                      <a:pt x="1702" y="1947"/>
                    </a:lnTo>
                    <a:cubicBezTo>
                      <a:pt x="1739" y="1974"/>
                      <a:pt x="1784" y="1993"/>
                      <a:pt x="1829" y="1993"/>
                    </a:cubicBezTo>
                    <a:cubicBezTo>
                      <a:pt x="1874" y="1993"/>
                      <a:pt x="1920" y="1974"/>
                      <a:pt x="1938" y="1947"/>
                    </a:cubicBezTo>
                    <a:cubicBezTo>
                      <a:pt x="2010" y="1875"/>
                      <a:pt x="2010" y="1775"/>
                      <a:pt x="1938" y="1703"/>
                    </a:cubicBezTo>
                    <a:lnTo>
                      <a:pt x="308" y="55"/>
                    </a:lnTo>
                    <a:cubicBezTo>
                      <a:pt x="276" y="19"/>
                      <a:pt x="233" y="1"/>
                      <a:pt x="19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5" name="Google Shape;315;p6"/>
            <p:cNvGrpSpPr/>
            <p:nvPr/>
          </p:nvGrpSpPr>
          <p:grpSpPr>
            <a:xfrm>
              <a:off x="85857" y="4060445"/>
              <a:ext cx="416667" cy="362750"/>
              <a:chOff x="1742100" y="2304325"/>
              <a:chExt cx="178850" cy="155700"/>
            </a:xfrm>
          </p:grpSpPr>
          <p:sp>
            <p:nvSpPr>
              <p:cNvPr id="316" name="Google Shape;316;p6"/>
              <p:cNvSpPr/>
              <p:nvPr/>
            </p:nvSpPr>
            <p:spPr>
              <a:xfrm>
                <a:off x="1811825" y="2372175"/>
                <a:ext cx="107075" cy="85475"/>
              </a:xfrm>
              <a:custGeom>
                <a:rect b="b" l="l" r="r" t="t"/>
                <a:pathLst>
                  <a:path extrusionOk="0" h="3419" w="4283">
                    <a:moveTo>
                      <a:pt x="589" y="0"/>
                    </a:moveTo>
                    <a:lnTo>
                      <a:pt x="0" y="589"/>
                    </a:lnTo>
                    <a:lnTo>
                      <a:pt x="2708" y="3296"/>
                    </a:lnTo>
                    <a:cubicBezTo>
                      <a:pt x="2789" y="3378"/>
                      <a:pt x="2898" y="3418"/>
                      <a:pt x="3005" y="3418"/>
                    </a:cubicBezTo>
                    <a:cubicBezTo>
                      <a:pt x="3113" y="3418"/>
                      <a:pt x="3219" y="3378"/>
                      <a:pt x="3296" y="3296"/>
                    </a:cubicBezTo>
                    <a:lnTo>
                      <a:pt x="3595" y="3006"/>
                    </a:lnTo>
                    <a:lnTo>
                      <a:pt x="4174" y="2427"/>
                    </a:lnTo>
                    <a:cubicBezTo>
                      <a:pt x="4283" y="2309"/>
                      <a:pt x="4283" y="2119"/>
                      <a:pt x="4174" y="2001"/>
                    </a:cubicBezTo>
                    <a:cubicBezTo>
                      <a:pt x="4115" y="1947"/>
                      <a:pt x="4039" y="1920"/>
                      <a:pt x="3962" y="1920"/>
                    </a:cubicBezTo>
                    <a:cubicBezTo>
                      <a:pt x="3885" y="1920"/>
                      <a:pt x="3808" y="1947"/>
                      <a:pt x="3749" y="2001"/>
                    </a:cubicBezTo>
                    <a:lnTo>
                      <a:pt x="3169" y="2581"/>
                    </a:lnTo>
                    <a:lnTo>
                      <a:pt x="2834" y="2246"/>
                    </a:lnTo>
                    <a:lnTo>
                      <a:pt x="3414" y="1666"/>
                    </a:lnTo>
                    <a:cubicBezTo>
                      <a:pt x="3513" y="1530"/>
                      <a:pt x="3513" y="1349"/>
                      <a:pt x="3405" y="1241"/>
                    </a:cubicBezTo>
                    <a:cubicBezTo>
                      <a:pt x="3346" y="1182"/>
                      <a:pt x="3269" y="1152"/>
                      <a:pt x="3192" y="1152"/>
                    </a:cubicBezTo>
                    <a:cubicBezTo>
                      <a:pt x="3115" y="1152"/>
                      <a:pt x="3038" y="1182"/>
                      <a:pt x="2979" y="1241"/>
                    </a:cubicBezTo>
                    <a:lnTo>
                      <a:pt x="2409" y="1811"/>
                    </a:lnTo>
                    <a:lnTo>
                      <a:pt x="1603" y="1014"/>
                    </a:lnTo>
                    <a:lnTo>
                      <a:pt x="1503" y="906"/>
                    </a:lnTo>
                    <a:lnTo>
                      <a:pt x="1295" y="706"/>
                    </a:lnTo>
                    <a:lnTo>
                      <a:pt x="58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6"/>
              <p:cNvSpPr/>
              <p:nvPr/>
            </p:nvSpPr>
            <p:spPr>
              <a:xfrm>
                <a:off x="1808875" y="2368825"/>
                <a:ext cx="112075" cy="91200"/>
              </a:xfrm>
              <a:custGeom>
                <a:rect b="b" l="l" r="r" t="t"/>
                <a:pathLst>
                  <a:path extrusionOk="0" h="3648" w="4483">
                    <a:moveTo>
                      <a:pt x="701" y="1"/>
                    </a:moveTo>
                    <a:cubicBezTo>
                      <a:pt x="675" y="1"/>
                      <a:pt x="648" y="12"/>
                      <a:pt x="625" y="35"/>
                    </a:cubicBezTo>
                    <a:lnTo>
                      <a:pt x="37" y="623"/>
                    </a:lnTo>
                    <a:cubicBezTo>
                      <a:pt x="10" y="650"/>
                      <a:pt x="1" y="668"/>
                      <a:pt x="1" y="705"/>
                    </a:cubicBezTo>
                    <a:cubicBezTo>
                      <a:pt x="1" y="741"/>
                      <a:pt x="10" y="759"/>
                      <a:pt x="37" y="786"/>
                    </a:cubicBezTo>
                    <a:lnTo>
                      <a:pt x="2735" y="3484"/>
                    </a:lnTo>
                    <a:cubicBezTo>
                      <a:pt x="2844" y="3593"/>
                      <a:pt x="2979" y="3647"/>
                      <a:pt x="3115" y="3647"/>
                    </a:cubicBezTo>
                    <a:cubicBezTo>
                      <a:pt x="3251" y="3647"/>
                      <a:pt x="3387" y="3602"/>
                      <a:pt x="3496" y="3448"/>
                    </a:cubicBezTo>
                    <a:lnTo>
                      <a:pt x="4365" y="2579"/>
                    </a:lnTo>
                    <a:cubicBezTo>
                      <a:pt x="4437" y="2516"/>
                      <a:pt x="4482" y="2407"/>
                      <a:pt x="4482" y="2298"/>
                    </a:cubicBezTo>
                    <a:cubicBezTo>
                      <a:pt x="4482" y="2199"/>
                      <a:pt x="4446" y="2090"/>
                      <a:pt x="4365" y="2018"/>
                    </a:cubicBezTo>
                    <a:cubicBezTo>
                      <a:pt x="4289" y="1937"/>
                      <a:pt x="4184" y="1899"/>
                      <a:pt x="4081" y="1899"/>
                    </a:cubicBezTo>
                    <a:cubicBezTo>
                      <a:pt x="3974" y="1899"/>
                      <a:pt x="3868" y="1939"/>
                      <a:pt x="3794" y="2018"/>
                    </a:cubicBezTo>
                    <a:lnTo>
                      <a:pt x="3278" y="2525"/>
                    </a:lnTo>
                    <a:lnTo>
                      <a:pt x="3097" y="2344"/>
                    </a:lnTo>
                    <a:lnTo>
                      <a:pt x="3613" y="1836"/>
                    </a:lnTo>
                    <a:cubicBezTo>
                      <a:pt x="3677" y="1764"/>
                      <a:pt x="3722" y="1655"/>
                      <a:pt x="3722" y="1547"/>
                    </a:cubicBezTo>
                    <a:cubicBezTo>
                      <a:pt x="3722" y="1447"/>
                      <a:pt x="3686" y="1348"/>
                      <a:pt x="3613" y="1266"/>
                    </a:cubicBezTo>
                    <a:cubicBezTo>
                      <a:pt x="3533" y="1190"/>
                      <a:pt x="3426" y="1154"/>
                      <a:pt x="3322" y="1154"/>
                    </a:cubicBezTo>
                    <a:cubicBezTo>
                      <a:pt x="3213" y="1154"/>
                      <a:pt x="3107" y="1192"/>
                      <a:pt x="3034" y="1266"/>
                    </a:cubicBezTo>
                    <a:lnTo>
                      <a:pt x="2527" y="1773"/>
                    </a:lnTo>
                    <a:lnTo>
                      <a:pt x="2056" y="1311"/>
                    </a:lnTo>
                    <a:cubicBezTo>
                      <a:pt x="2043" y="1290"/>
                      <a:pt x="2020" y="1281"/>
                      <a:pt x="1995" y="1281"/>
                    </a:cubicBezTo>
                    <a:cubicBezTo>
                      <a:pt x="1966" y="1281"/>
                      <a:pt x="1935" y="1292"/>
                      <a:pt x="1911" y="1311"/>
                    </a:cubicBezTo>
                    <a:cubicBezTo>
                      <a:pt x="1866" y="1348"/>
                      <a:pt x="1866" y="1411"/>
                      <a:pt x="1911" y="1456"/>
                    </a:cubicBezTo>
                    <a:lnTo>
                      <a:pt x="2445" y="1990"/>
                    </a:lnTo>
                    <a:cubicBezTo>
                      <a:pt x="2463" y="2013"/>
                      <a:pt x="2488" y="2024"/>
                      <a:pt x="2514" y="2024"/>
                    </a:cubicBezTo>
                    <a:cubicBezTo>
                      <a:pt x="2540" y="2024"/>
                      <a:pt x="2567" y="2013"/>
                      <a:pt x="2590" y="1990"/>
                    </a:cubicBezTo>
                    <a:lnTo>
                      <a:pt x="3170" y="1411"/>
                    </a:lnTo>
                    <a:cubicBezTo>
                      <a:pt x="3210" y="1379"/>
                      <a:pt x="3260" y="1363"/>
                      <a:pt x="3309" y="1363"/>
                    </a:cubicBezTo>
                    <a:cubicBezTo>
                      <a:pt x="3357" y="1363"/>
                      <a:pt x="3405" y="1379"/>
                      <a:pt x="3441" y="1411"/>
                    </a:cubicBezTo>
                    <a:cubicBezTo>
                      <a:pt x="3477" y="1447"/>
                      <a:pt x="3496" y="1492"/>
                      <a:pt x="3496" y="1547"/>
                    </a:cubicBezTo>
                    <a:cubicBezTo>
                      <a:pt x="3496" y="1610"/>
                      <a:pt x="3477" y="1655"/>
                      <a:pt x="3441" y="1683"/>
                    </a:cubicBezTo>
                    <a:lnTo>
                      <a:pt x="2862" y="2262"/>
                    </a:lnTo>
                    <a:cubicBezTo>
                      <a:pt x="2816" y="2298"/>
                      <a:pt x="2816" y="2362"/>
                      <a:pt x="2862" y="2407"/>
                    </a:cubicBezTo>
                    <a:lnTo>
                      <a:pt x="3206" y="2751"/>
                    </a:lnTo>
                    <a:cubicBezTo>
                      <a:pt x="3219" y="2774"/>
                      <a:pt x="3244" y="2785"/>
                      <a:pt x="3271" y="2785"/>
                    </a:cubicBezTo>
                    <a:cubicBezTo>
                      <a:pt x="3299" y="2785"/>
                      <a:pt x="3328" y="2774"/>
                      <a:pt x="3351" y="2751"/>
                    </a:cubicBezTo>
                    <a:lnTo>
                      <a:pt x="3930" y="2171"/>
                    </a:lnTo>
                    <a:cubicBezTo>
                      <a:pt x="3966" y="2140"/>
                      <a:pt x="4016" y="2124"/>
                      <a:pt x="4066" y="2124"/>
                    </a:cubicBezTo>
                    <a:cubicBezTo>
                      <a:pt x="4116" y="2124"/>
                      <a:pt x="4166" y="2140"/>
                      <a:pt x="4202" y="2171"/>
                    </a:cubicBezTo>
                    <a:cubicBezTo>
                      <a:pt x="4229" y="2208"/>
                      <a:pt x="4256" y="2262"/>
                      <a:pt x="4256" y="2307"/>
                    </a:cubicBezTo>
                    <a:cubicBezTo>
                      <a:pt x="4256" y="2362"/>
                      <a:pt x="4229" y="2407"/>
                      <a:pt x="4202" y="2443"/>
                    </a:cubicBezTo>
                    <a:lnTo>
                      <a:pt x="3324" y="3321"/>
                    </a:lnTo>
                    <a:cubicBezTo>
                      <a:pt x="3269" y="3376"/>
                      <a:pt x="3190" y="3403"/>
                      <a:pt x="3111" y="3403"/>
                    </a:cubicBezTo>
                    <a:cubicBezTo>
                      <a:pt x="3032" y="3403"/>
                      <a:pt x="2952" y="3376"/>
                      <a:pt x="2898" y="3321"/>
                    </a:cubicBezTo>
                    <a:lnTo>
                      <a:pt x="272" y="687"/>
                    </a:lnTo>
                    <a:lnTo>
                      <a:pt x="698" y="261"/>
                    </a:lnTo>
                    <a:lnTo>
                      <a:pt x="1259" y="813"/>
                    </a:lnTo>
                    <a:cubicBezTo>
                      <a:pt x="1272" y="835"/>
                      <a:pt x="1295" y="844"/>
                      <a:pt x="1320" y="844"/>
                    </a:cubicBezTo>
                    <a:cubicBezTo>
                      <a:pt x="1349" y="844"/>
                      <a:pt x="1380" y="832"/>
                      <a:pt x="1404" y="813"/>
                    </a:cubicBezTo>
                    <a:cubicBezTo>
                      <a:pt x="1449" y="777"/>
                      <a:pt x="1449" y="714"/>
                      <a:pt x="1404" y="668"/>
                    </a:cubicBezTo>
                    <a:lnTo>
                      <a:pt x="770" y="35"/>
                    </a:lnTo>
                    <a:cubicBezTo>
                      <a:pt x="752" y="12"/>
                      <a:pt x="727" y="1"/>
                      <a:pt x="7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6"/>
              <p:cNvSpPr/>
              <p:nvPr/>
            </p:nvSpPr>
            <p:spPr>
              <a:xfrm>
                <a:off x="1742100" y="2307200"/>
                <a:ext cx="102800" cy="93300"/>
              </a:xfrm>
              <a:custGeom>
                <a:rect b="b" l="l" r="r" t="t"/>
                <a:pathLst>
                  <a:path extrusionOk="0" h="3732" w="4112">
                    <a:moveTo>
                      <a:pt x="2057" y="827"/>
                    </a:moveTo>
                    <a:cubicBezTo>
                      <a:pt x="2325" y="827"/>
                      <a:pt x="2595" y="929"/>
                      <a:pt x="2798" y="1132"/>
                    </a:cubicBezTo>
                    <a:cubicBezTo>
                      <a:pt x="3206" y="1540"/>
                      <a:pt x="3206" y="2192"/>
                      <a:pt x="2798" y="2599"/>
                    </a:cubicBezTo>
                    <a:cubicBezTo>
                      <a:pt x="2595" y="2803"/>
                      <a:pt x="2327" y="2905"/>
                      <a:pt x="2060" y="2905"/>
                    </a:cubicBezTo>
                    <a:cubicBezTo>
                      <a:pt x="1793" y="2905"/>
                      <a:pt x="1526" y="2803"/>
                      <a:pt x="1322" y="2599"/>
                    </a:cubicBezTo>
                    <a:cubicBezTo>
                      <a:pt x="915" y="2192"/>
                      <a:pt x="915" y="1540"/>
                      <a:pt x="1322" y="1132"/>
                    </a:cubicBezTo>
                    <a:cubicBezTo>
                      <a:pt x="1522" y="929"/>
                      <a:pt x="1789" y="827"/>
                      <a:pt x="2057" y="827"/>
                    </a:cubicBezTo>
                    <a:close/>
                    <a:moveTo>
                      <a:pt x="2043" y="1"/>
                    </a:moveTo>
                    <a:cubicBezTo>
                      <a:pt x="1565" y="1"/>
                      <a:pt x="1087" y="182"/>
                      <a:pt x="725" y="544"/>
                    </a:cubicBezTo>
                    <a:cubicBezTo>
                      <a:pt x="0" y="1277"/>
                      <a:pt x="0" y="2463"/>
                      <a:pt x="725" y="3188"/>
                    </a:cubicBezTo>
                    <a:cubicBezTo>
                      <a:pt x="1092" y="3550"/>
                      <a:pt x="1571" y="3731"/>
                      <a:pt x="2050" y="3731"/>
                    </a:cubicBezTo>
                    <a:cubicBezTo>
                      <a:pt x="2529" y="3731"/>
                      <a:pt x="3007" y="3550"/>
                      <a:pt x="3369" y="3188"/>
                    </a:cubicBezTo>
                    <a:cubicBezTo>
                      <a:pt x="4111" y="2454"/>
                      <a:pt x="4111" y="1268"/>
                      <a:pt x="3369" y="544"/>
                    </a:cubicBezTo>
                    <a:cubicBezTo>
                      <a:pt x="3002" y="182"/>
                      <a:pt x="2522" y="1"/>
                      <a:pt x="20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" name="Google Shape;319;p6"/>
              <p:cNvSpPr/>
              <p:nvPr/>
            </p:nvSpPr>
            <p:spPr>
              <a:xfrm>
                <a:off x="1743000" y="2304325"/>
                <a:ext cx="104825" cy="98875"/>
              </a:xfrm>
              <a:custGeom>
                <a:rect b="b" l="l" r="r" t="t"/>
                <a:pathLst>
                  <a:path extrusionOk="0" h="3955" w="4193">
                    <a:moveTo>
                      <a:pt x="330" y="1087"/>
                    </a:moveTo>
                    <a:cubicBezTo>
                      <a:pt x="286" y="1087"/>
                      <a:pt x="241" y="1109"/>
                      <a:pt x="227" y="1157"/>
                    </a:cubicBezTo>
                    <a:lnTo>
                      <a:pt x="155" y="1320"/>
                    </a:lnTo>
                    <a:cubicBezTo>
                      <a:pt x="136" y="1383"/>
                      <a:pt x="164" y="1438"/>
                      <a:pt x="227" y="1465"/>
                    </a:cubicBezTo>
                    <a:cubicBezTo>
                      <a:pt x="236" y="1474"/>
                      <a:pt x="245" y="1474"/>
                      <a:pt x="254" y="1474"/>
                    </a:cubicBezTo>
                    <a:cubicBezTo>
                      <a:pt x="299" y="1474"/>
                      <a:pt x="336" y="1438"/>
                      <a:pt x="372" y="1401"/>
                    </a:cubicBezTo>
                    <a:cubicBezTo>
                      <a:pt x="381" y="1347"/>
                      <a:pt x="399" y="1293"/>
                      <a:pt x="426" y="1247"/>
                    </a:cubicBezTo>
                    <a:cubicBezTo>
                      <a:pt x="453" y="1184"/>
                      <a:pt x="426" y="1121"/>
                      <a:pt x="372" y="1093"/>
                    </a:cubicBezTo>
                    <a:cubicBezTo>
                      <a:pt x="359" y="1089"/>
                      <a:pt x="344" y="1087"/>
                      <a:pt x="330" y="1087"/>
                    </a:cubicBezTo>
                    <a:close/>
                    <a:moveTo>
                      <a:pt x="2020" y="1057"/>
                    </a:moveTo>
                    <a:cubicBezTo>
                      <a:pt x="2273" y="1057"/>
                      <a:pt x="2500" y="1148"/>
                      <a:pt x="2681" y="1320"/>
                    </a:cubicBezTo>
                    <a:cubicBezTo>
                      <a:pt x="2853" y="1492"/>
                      <a:pt x="2952" y="1736"/>
                      <a:pt x="2952" y="1981"/>
                    </a:cubicBezTo>
                    <a:cubicBezTo>
                      <a:pt x="2952" y="2225"/>
                      <a:pt x="2862" y="2452"/>
                      <a:pt x="2681" y="2633"/>
                    </a:cubicBezTo>
                    <a:cubicBezTo>
                      <a:pt x="2509" y="2805"/>
                      <a:pt x="2273" y="2904"/>
                      <a:pt x="2020" y="2904"/>
                    </a:cubicBezTo>
                    <a:cubicBezTo>
                      <a:pt x="1775" y="2904"/>
                      <a:pt x="1549" y="2814"/>
                      <a:pt x="1368" y="2633"/>
                    </a:cubicBezTo>
                    <a:cubicBezTo>
                      <a:pt x="1196" y="2470"/>
                      <a:pt x="1096" y="2225"/>
                      <a:pt x="1096" y="1981"/>
                    </a:cubicBezTo>
                    <a:cubicBezTo>
                      <a:pt x="1096" y="1736"/>
                      <a:pt x="1187" y="1510"/>
                      <a:pt x="1368" y="1320"/>
                    </a:cubicBezTo>
                    <a:cubicBezTo>
                      <a:pt x="1540" y="1157"/>
                      <a:pt x="1775" y="1057"/>
                      <a:pt x="2020" y="1057"/>
                    </a:cubicBezTo>
                    <a:close/>
                    <a:moveTo>
                      <a:pt x="2020" y="813"/>
                    </a:moveTo>
                    <a:cubicBezTo>
                      <a:pt x="1721" y="813"/>
                      <a:pt x="1422" y="940"/>
                      <a:pt x="1205" y="1157"/>
                    </a:cubicBezTo>
                    <a:cubicBezTo>
                      <a:pt x="997" y="1374"/>
                      <a:pt x="870" y="1664"/>
                      <a:pt x="870" y="1972"/>
                    </a:cubicBezTo>
                    <a:cubicBezTo>
                      <a:pt x="870" y="2280"/>
                      <a:pt x="988" y="2569"/>
                      <a:pt x="1205" y="2787"/>
                    </a:cubicBezTo>
                    <a:cubicBezTo>
                      <a:pt x="1422" y="3004"/>
                      <a:pt x="1721" y="3122"/>
                      <a:pt x="2020" y="3122"/>
                    </a:cubicBezTo>
                    <a:cubicBezTo>
                      <a:pt x="2328" y="3122"/>
                      <a:pt x="2608" y="3013"/>
                      <a:pt x="2835" y="2787"/>
                    </a:cubicBezTo>
                    <a:cubicBezTo>
                      <a:pt x="3052" y="2569"/>
                      <a:pt x="3179" y="2280"/>
                      <a:pt x="3179" y="1972"/>
                    </a:cubicBezTo>
                    <a:cubicBezTo>
                      <a:pt x="3179" y="1664"/>
                      <a:pt x="3052" y="1365"/>
                      <a:pt x="2835" y="1157"/>
                    </a:cubicBezTo>
                    <a:cubicBezTo>
                      <a:pt x="2626" y="940"/>
                      <a:pt x="2328" y="813"/>
                      <a:pt x="2020" y="813"/>
                    </a:cubicBezTo>
                    <a:close/>
                    <a:moveTo>
                      <a:pt x="2029" y="0"/>
                    </a:moveTo>
                    <a:cubicBezTo>
                      <a:pt x="1524" y="0"/>
                      <a:pt x="1019" y="193"/>
                      <a:pt x="634" y="577"/>
                    </a:cubicBezTo>
                    <a:cubicBezTo>
                      <a:pt x="589" y="614"/>
                      <a:pt x="598" y="677"/>
                      <a:pt x="634" y="722"/>
                    </a:cubicBezTo>
                    <a:cubicBezTo>
                      <a:pt x="648" y="745"/>
                      <a:pt x="673" y="756"/>
                      <a:pt x="700" y="756"/>
                    </a:cubicBezTo>
                    <a:cubicBezTo>
                      <a:pt x="727" y="756"/>
                      <a:pt x="757" y="745"/>
                      <a:pt x="779" y="722"/>
                    </a:cubicBezTo>
                    <a:cubicBezTo>
                      <a:pt x="1123" y="378"/>
                      <a:pt x="1574" y="206"/>
                      <a:pt x="2024" y="206"/>
                    </a:cubicBezTo>
                    <a:cubicBezTo>
                      <a:pt x="2475" y="206"/>
                      <a:pt x="2925" y="378"/>
                      <a:pt x="3269" y="722"/>
                    </a:cubicBezTo>
                    <a:cubicBezTo>
                      <a:pt x="3957" y="1419"/>
                      <a:pt x="3957" y="2524"/>
                      <a:pt x="3269" y="3212"/>
                    </a:cubicBezTo>
                    <a:cubicBezTo>
                      <a:pt x="2925" y="3561"/>
                      <a:pt x="2475" y="3735"/>
                      <a:pt x="2024" y="3735"/>
                    </a:cubicBezTo>
                    <a:cubicBezTo>
                      <a:pt x="1574" y="3735"/>
                      <a:pt x="1123" y="3561"/>
                      <a:pt x="779" y="3212"/>
                    </a:cubicBezTo>
                    <a:cubicBezTo>
                      <a:pt x="417" y="2850"/>
                      <a:pt x="227" y="2343"/>
                      <a:pt x="272" y="1827"/>
                    </a:cubicBezTo>
                    <a:cubicBezTo>
                      <a:pt x="272" y="1763"/>
                      <a:pt x="227" y="1709"/>
                      <a:pt x="164" y="1709"/>
                    </a:cubicBezTo>
                    <a:cubicBezTo>
                      <a:pt x="109" y="1709"/>
                      <a:pt x="55" y="1754"/>
                      <a:pt x="55" y="1809"/>
                    </a:cubicBezTo>
                    <a:cubicBezTo>
                      <a:pt x="1" y="2388"/>
                      <a:pt x="209" y="2968"/>
                      <a:pt x="616" y="3375"/>
                    </a:cubicBezTo>
                    <a:cubicBezTo>
                      <a:pt x="1015" y="3755"/>
                      <a:pt x="1513" y="3955"/>
                      <a:pt x="2020" y="3955"/>
                    </a:cubicBezTo>
                    <a:cubicBezTo>
                      <a:pt x="2518" y="3955"/>
                      <a:pt x="3034" y="3755"/>
                      <a:pt x="3423" y="3375"/>
                    </a:cubicBezTo>
                    <a:cubicBezTo>
                      <a:pt x="4193" y="2606"/>
                      <a:pt x="4193" y="1347"/>
                      <a:pt x="3423" y="577"/>
                    </a:cubicBezTo>
                    <a:cubicBezTo>
                      <a:pt x="3038" y="193"/>
                      <a:pt x="2534" y="0"/>
                      <a:pt x="20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20" name="Google Shape;320;p6"/>
            <p:cNvSpPr/>
            <p:nvPr/>
          </p:nvSpPr>
          <p:spPr>
            <a:xfrm>
              <a:off x="85862" y="3641750"/>
              <a:ext cx="172302" cy="171153"/>
            </a:xfrm>
            <a:custGeom>
              <a:rect b="b" l="l" r="r" t="t"/>
              <a:pathLst>
                <a:path extrusionOk="0" h="2384" w="2400">
                  <a:moveTo>
                    <a:pt x="61" y="1"/>
                  </a:moveTo>
                  <a:cubicBezTo>
                    <a:pt x="29" y="1"/>
                    <a:pt x="1" y="33"/>
                    <a:pt x="9" y="65"/>
                  </a:cubicBezTo>
                  <a:lnTo>
                    <a:pt x="552" y="2039"/>
                  </a:lnTo>
                  <a:cubicBezTo>
                    <a:pt x="563" y="2066"/>
                    <a:pt x="590" y="2084"/>
                    <a:pt x="616" y="2084"/>
                  </a:cubicBezTo>
                  <a:cubicBezTo>
                    <a:pt x="633" y="2084"/>
                    <a:pt x="650" y="2076"/>
                    <a:pt x="661" y="2057"/>
                  </a:cubicBezTo>
                  <a:lnTo>
                    <a:pt x="951" y="1469"/>
                  </a:lnTo>
                  <a:cubicBezTo>
                    <a:pt x="967" y="1441"/>
                    <a:pt x="994" y="1430"/>
                    <a:pt x="1017" y="1430"/>
                  </a:cubicBezTo>
                  <a:cubicBezTo>
                    <a:pt x="1031" y="1430"/>
                    <a:pt x="1043" y="1435"/>
                    <a:pt x="1050" y="1442"/>
                  </a:cubicBezTo>
                  <a:lnTo>
                    <a:pt x="1974" y="2356"/>
                  </a:lnTo>
                  <a:cubicBezTo>
                    <a:pt x="1987" y="2374"/>
                    <a:pt x="2005" y="2383"/>
                    <a:pt x="2024" y="2383"/>
                  </a:cubicBezTo>
                  <a:cubicBezTo>
                    <a:pt x="2042" y="2383"/>
                    <a:pt x="2060" y="2374"/>
                    <a:pt x="2073" y="2356"/>
                  </a:cubicBezTo>
                  <a:lnTo>
                    <a:pt x="2381" y="2048"/>
                  </a:lnTo>
                  <a:cubicBezTo>
                    <a:pt x="2399" y="2039"/>
                    <a:pt x="2399" y="1994"/>
                    <a:pt x="2372" y="1967"/>
                  </a:cubicBezTo>
                  <a:lnTo>
                    <a:pt x="1449" y="1043"/>
                  </a:lnTo>
                  <a:cubicBezTo>
                    <a:pt x="1412" y="1016"/>
                    <a:pt x="1431" y="953"/>
                    <a:pt x="1476" y="944"/>
                  </a:cubicBezTo>
                  <a:lnTo>
                    <a:pt x="2064" y="654"/>
                  </a:lnTo>
                  <a:cubicBezTo>
                    <a:pt x="2110" y="627"/>
                    <a:pt x="2091" y="563"/>
                    <a:pt x="2046" y="545"/>
                  </a:cubicBezTo>
                  <a:lnTo>
                    <a:pt x="72" y="2"/>
                  </a:lnTo>
                  <a:cubicBezTo>
                    <a:pt x="69" y="1"/>
                    <a:pt x="65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6"/>
            <p:cNvSpPr/>
            <p:nvPr/>
          </p:nvSpPr>
          <p:spPr>
            <a:xfrm>
              <a:off x="8766919" y="3803583"/>
              <a:ext cx="305549" cy="260104"/>
            </a:xfrm>
            <a:custGeom>
              <a:rect b="b" l="l" r="r" t="t"/>
              <a:pathLst>
                <a:path extrusionOk="0" h="3623" w="4256">
                  <a:moveTo>
                    <a:pt x="3021" y="1875"/>
                  </a:moveTo>
                  <a:cubicBezTo>
                    <a:pt x="3181" y="1875"/>
                    <a:pt x="3341" y="1936"/>
                    <a:pt x="3468" y="2058"/>
                  </a:cubicBezTo>
                  <a:cubicBezTo>
                    <a:pt x="3713" y="2303"/>
                    <a:pt x="3713" y="2701"/>
                    <a:pt x="3468" y="2936"/>
                  </a:cubicBezTo>
                  <a:cubicBezTo>
                    <a:pt x="3341" y="3063"/>
                    <a:pt x="3181" y="3127"/>
                    <a:pt x="3021" y="3127"/>
                  </a:cubicBezTo>
                  <a:cubicBezTo>
                    <a:pt x="2862" y="3127"/>
                    <a:pt x="2703" y="3063"/>
                    <a:pt x="2581" y="2936"/>
                  </a:cubicBezTo>
                  <a:cubicBezTo>
                    <a:pt x="2336" y="2692"/>
                    <a:pt x="2336" y="2294"/>
                    <a:pt x="2581" y="2058"/>
                  </a:cubicBezTo>
                  <a:cubicBezTo>
                    <a:pt x="2703" y="1936"/>
                    <a:pt x="2862" y="1875"/>
                    <a:pt x="3021" y="1875"/>
                  </a:cubicBezTo>
                  <a:close/>
                  <a:moveTo>
                    <a:pt x="776" y="1"/>
                  </a:moveTo>
                  <a:cubicBezTo>
                    <a:pt x="713" y="1"/>
                    <a:pt x="652" y="25"/>
                    <a:pt x="607" y="75"/>
                  </a:cubicBezTo>
                  <a:lnTo>
                    <a:pt x="426" y="256"/>
                  </a:lnTo>
                  <a:lnTo>
                    <a:pt x="73" y="610"/>
                  </a:lnTo>
                  <a:cubicBezTo>
                    <a:pt x="0" y="673"/>
                    <a:pt x="0" y="791"/>
                    <a:pt x="73" y="854"/>
                  </a:cubicBezTo>
                  <a:cubicBezTo>
                    <a:pt x="104" y="890"/>
                    <a:pt x="150" y="908"/>
                    <a:pt x="195" y="908"/>
                  </a:cubicBezTo>
                  <a:cubicBezTo>
                    <a:pt x="240" y="908"/>
                    <a:pt x="286" y="890"/>
                    <a:pt x="317" y="854"/>
                  </a:cubicBezTo>
                  <a:lnTo>
                    <a:pt x="670" y="510"/>
                  </a:lnTo>
                  <a:lnTo>
                    <a:pt x="879" y="709"/>
                  </a:lnTo>
                  <a:lnTo>
                    <a:pt x="535" y="1062"/>
                  </a:lnTo>
                  <a:cubicBezTo>
                    <a:pt x="471" y="1126"/>
                    <a:pt x="471" y="1243"/>
                    <a:pt x="535" y="1307"/>
                  </a:cubicBezTo>
                  <a:cubicBezTo>
                    <a:pt x="571" y="1343"/>
                    <a:pt x="616" y="1361"/>
                    <a:pt x="661" y="1361"/>
                  </a:cubicBezTo>
                  <a:cubicBezTo>
                    <a:pt x="707" y="1361"/>
                    <a:pt x="752" y="1343"/>
                    <a:pt x="788" y="1307"/>
                  </a:cubicBezTo>
                  <a:lnTo>
                    <a:pt x="1132" y="963"/>
                  </a:lnTo>
                  <a:lnTo>
                    <a:pt x="2074" y="1895"/>
                  </a:lnTo>
                  <a:cubicBezTo>
                    <a:pt x="1802" y="2330"/>
                    <a:pt x="1847" y="2918"/>
                    <a:pt x="2237" y="3290"/>
                  </a:cubicBezTo>
                  <a:cubicBezTo>
                    <a:pt x="2454" y="3511"/>
                    <a:pt x="2742" y="3622"/>
                    <a:pt x="3029" y="3622"/>
                  </a:cubicBezTo>
                  <a:cubicBezTo>
                    <a:pt x="3316" y="3622"/>
                    <a:pt x="3604" y="3511"/>
                    <a:pt x="3821" y="3290"/>
                  </a:cubicBezTo>
                  <a:cubicBezTo>
                    <a:pt x="4256" y="2846"/>
                    <a:pt x="4256" y="2131"/>
                    <a:pt x="3821" y="1705"/>
                  </a:cubicBezTo>
                  <a:cubicBezTo>
                    <a:pt x="3600" y="1489"/>
                    <a:pt x="3309" y="1381"/>
                    <a:pt x="3021" y="1381"/>
                  </a:cubicBezTo>
                  <a:cubicBezTo>
                    <a:pt x="2812" y="1381"/>
                    <a:pt x="2605" y="1437"/>
                    <a:pt x="2427" y="1551"/>
                  </a:cubicBezTo>
                  <a:lnTo>
                    <a:pt x="951" y="75"/>
                  </a:lnTo>
                  <a:cubicBezTo>
                    <a:pt x="901" y="25"/>
                    <a:pt x="838" y="1"/>
                    <a:pt x="7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8179787" y="4670757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3" name="Google Shape;323;p6"/>
            <p:cNvGrpSpPr/>
            <p:nvPr/>
          </p:nvGrpSpPr>
          <p:grpSpPr>
            <a:xfrm>
              <a:off x="8606654" y="4283027"/>
              <a:ext cx="501253" cy="240202"/>
              <a:chOff x="6056211" y="-2311193"/>
              <a:chExt cx="735299" cy="352358"/>
            </a:xfrm>
          </p:grpSpPr>
          <p:sp>
            <p:nvSpPr>
              <p:cNvPr id="324" name="Google Shape;324;p6"/>
              <p:cNvSpPr/>
              <p:nvPr/>
            </p:nvSpPr>
            <p:spPr>
              <a:xfrm>
                <a:off x="6056211" y="-2311193"/>
                <a:ext cx="735299" cy="352358"/>
              </a:xfrm>
              <a:custGeom>
                <a:rect b="b" l="l" r="r" t="t"/>
                <a:pathLst>
                  <a:path extrusionOk="0" h="4908" w="10242">
                    <a:moveTo>
                      <a:pt x="9897" y="335"/>
                    </a:moveTo>
                    <a:lnTo>
                      <a:pt x="9897" y="4573"/>
                    </a:lnTo>
                    <a:lnTo>
                      <a:pt x="336" y="4573"/>
                    </a:lnTo>
                    <a:lnTo>
                      <a:pt x="336" y="335"/>
                    </a:lnTo>
                    <a:close/>
                    <a:moveTo>
                      <a:pt x="1" y="0"/>
                    </a:moveTo>
                    <a:lnTo>
                      <a:pt x="1" y="4908"/>
                    </a:lnTo>
                    <a:lnTo>
                      <a:pt x="10241" y="4908"/>
                    </a:lnTo>
                    <a:lnTo>
                      <a:pt x="1024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6"/>
              <p:cNvSpPr/>
              <p:nvPr/>
            </p:nvSpPr>
            <p:spPr>
              <a:xfrm>
                <a:off x="6322708" y="-2235810"/>
                <a:ext cx="201593" cy="201593"/>
              </a:xfrm>
              <a:custGeom>
                <a:rect b="b" l="l" r="r" t="t"/>
                <a:pathLst>
                  <a:path extrusionOk="0" h="2808" w="2808">
                    <a:moveTo>
                      <a:pt x="1404" y="1"/>
                    </a:moveTo>
                    <a:cubicBezTo>
                      <a:pt x="626" y="1"/>
                      <a:pt x="1" y="625"/>
                      <a:pt x="1" y="1404"/>
                    </a:cubicBezTo>
                    <a:cubicBezTo>
                      <a:pt x="1" y="2183"/>
                      <a:pt x="626" y="2808"/>
                      <a:pt x="1404" y="2808"/>
                    </a:cubicBezTo>
                    <a:cubicBezTo>
                      <a:pt x="2174" y="2808"/>
                      <a:pt x="2808" y="2183"/>
                      <a:pt x="2808" y="1404"/>
                    </a:cubicBezTo>
                    <a:cubicBezTo>
                      <a:pt x="2808" y="625"/>
                      <a:pt x="2174" y="1"/>
                      <a:pt x="14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6" name="Google Shape;326;p6"/>
            <p:cNvGrpSpPr/>
            <p:nvPr/>
          </p:nvGrpSpPr>
          <p:grpSpPr>
            <a:xfrm>
              <a:off x="719996" y="4679546"/>
              <a:ext cx="501255" cy="279632"/>
              <a:chOff x="-4005891" y="3135183"/>
              <a:chExt cx="501255" cy="279632"/>
            </a:xfrm>
          </p:grpSpPr>
          <p:sp>
            <p:nvSpPr>
              <p:cNvPr id="327" name="Google Shape;327;p6"/>
              <p:cNvSpPr/>
              <p:nvPr/>
            </p:nvSpPr>
            <p:spPr>
              <a:xfrm>
                <a:off x="-3826480" y="3232750"/>
                <a:ext cx="141790" cy="174240"/>
              </a:xfrm>
              <a:custGeom>
                <a:rect b="b" l="l" r="r" t="t"/>
                <a:pathLst>
                  <a:path extrusionOk="0" h="2427" w="1975">
                    <a:moveTo>
                      <a:pt x="984" y="0"/>
                    </a:moveTo>
                    <a:cubicBezTo>
                      <a:pt x="965" y="0"/>
                      <a:pt x="946" y="9"/>
                      <a:pt x="933" y="27"/>
                    </a:cubicBezTo>
                    <a:lnTo>
                      <a:pt x="27" y="906"/>
                    </a:lnTo>
                    <a:cubicBezTo>
                      <a:pt x="0" y="933"/>
                      <a:pt x="9" y="978"/>
                      <a:pt x="46" y="978"/>
                    </a:cubicBezTo>
                    <a:lnTo>
                      <a:pt x="390" y="978"/>
                    </a:lnTo>
                    <a:cubicBezTo>
                      <a:pt x="444" y="978"/>
                      <a:pt x="480" y="1023"/>
                      <a:pt x="480" y="1069"/>
                    </a:cubicBezTo>
                    <a:lnTo>
                      <a:pt x="480" y="2427"/>
                    </a:lnTo>
                    <a:lnTo>
                      <a:pt x="1476" y="2427"/>
                    </a:lnTo>
                    <a:lnTo>
                      <a:pt x="1476" y="1069"/>
                    </a:lnTo>
                    <a:cubicBezTo>
                      <a:pt x="1476" y="1014"/>
                      <a:pt x="1521" y="978"/>
                      <a:pt x="1567" y="978"/>
                    </a:cubicBezTo>
                    <a:lnTo>
                      <a:pt x="1902" y="978"/>
                    </a:lnTo>
                    <a:cubicBezTo>
                      <a:pt x="1956" y="978"/>
                      <a:pt x="1974" y="933"/>
                      <a:pt x="1947" y="906"/>
                    </a:cubicBezTo>
                    <a:lnTo>
                      <a:pt x="1042" y="27"/>
                    </a:lnTo>
                    <a:cubicBezTo>
                      <a:pt x="1023" y="9"/>
                      <a:pt x="1003" y="0"/>
                      <a:pt x="9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6"/>
              <p:cNvSpPr/>
              <p:nvPr/>
            </p:nvSpPr>
            <p:spPr>
              <a:xfrm>
                <a:off x="-4005891" y="3135183"/>
                <a:ext cx="501255" cy="279632"/>
              </a:xfrm>
              <a:custGeom>
                <a:rect b="b" l="l" r="r" t="t"/>
                <a:pathLst>
                  <a:path extrusionOk="0" h="3895" w="6982">
                    <a:moveTo>
                      <a:pt x="2843" y="218"/>
                    </a:moveTo>
                    <a:cubicBezTo>
                      <a:pt x="3504" y="218"/>
                      <a:pt x="4111" y="626"/>
                      <a:pt x="4355" y="1241"/>
                    </a:cubicBezTo>
                    <a:cubicBezTo>
                      <a:pt x="4364" y="1260"/>
                      <a:pt x="4392" y="1287"/>
                      <a:pt x="4428" y="1296"/>
                    </a:cubicBezTo>
                    <a:cubicBezTo>
                      <a:pt x="4436" y="1298"/>
                      <a:pt x="4445" y="1299"/>
                      <a:pt x="4454" y="1299"/>
                    </a:cubicBezTo>
                    <a:cubicBezTo>
                      <a:pt x="4475" y="1299"/>
                      <a:pt x="4499" y="1293"/>
                      <a:pt x="4518" y="1287"/>
                    </a:cubicBezTo>
                    <a:cubicBezTo>
                      <a:pt x="4627" y="1214"/>
                      <a:pt x="4754" y="1178"/>
                      <a:pt x="4881" y="1178"/>
                    </a:cubicBezTo>
                    <a:cubicBezTo>
                      <a:pt x="5270" y="1178"/>
                      <a:pt x="5587" y="1495"/>
                      <a:pt x="5587" y="1893"/>
                    </a:cubicBezTo>
                    <a:cubicBezTo>
                      <a:pt x="5587" y="1966"/>
                      <a:pt x="5650" y="2011"/>
                      <a:pt x="5705" y="2011"/>
                    </a:cubicBezTo>
                    <a:lnTo>
                      <a:pt x="5922" y="2011"/>
                    </a:lnTo>
                    <a:cubicBezTo>
                      <a:pt x="6384" y="2011"/>
                      <a:pt x="6755" y="2382"/>
                      <a:pt x="6755" y="2844"/>
                    </a:cubicBezTo>
                    <a:cubicBezTo>
                      <a:pt x="6755" y="3306"/>
                      <a:pt x="6384" y="3677"/>
                      <a:pt x="5922" y="3677"/>
                    </a:cubicBezTo>
                    <a:lnTo>
                      <a:pt x="1051" y="3677"/>
                    </a:lnTo>
                    <a:cubicBezTo>
                      <a:pt x="589" y="3677"/>
                      <a:pt x="218" y="3306"/>
                      <a:pt x="218" y="2844"/>
                    </a:cubicBezTo>
                    <a:cubicBezTo>
                      <a:pt x="218" y="2382"/>
                      <a:pt x="589" y="2011"/>
                      <a:pt x="1051" y="2011"/>
                    </a:cubicBezTo>
                    <a:lnTo>
                      <a:pt x="1087" y="2011"/>
                    </a:lnTo>
                    <a:cubicBezTo>
                      <a:pt x="1123" y="2011"/>
                      <a:pt x="1141" y="1993"/>
                      <a:pt x="1168" y="1975"/>
                    </a:cubicBezTo>
                    <a:cubicBezTo>
                      <a:pt x="1186" y="1966"/>
                      <a:pt x="1195" y="1930"/>
                      <a:pt x="1195" y="1893"/>
                    </a:cubicBezTo>
                    <a:lnTo>
                      <a:pt x="1195" y="1857"/>
                    </a:lnTo>
                    <a:cubicBezTo>
                      <a:pt x="1195" y="952"/>
                      <a:pt x="1938" y="218"/>
                      <a:pt x="2843" y="218"/>
                    </a:cubicBezTo>
                    <a:close/>
                    <a:moveTo>
                      <a:pt x="2871" y="1"/>
                    </a:moveTo>
                    <a:cubicBezTo>
                      <a:pt x="1865" y="1"/>
                      <a:pt x="1051" y="798"/>
                      <a:pt x="1014" y="1794"/>
                    </a:cubicBezTo>
                    <a:cubicBezTo>
                      <a:pt x="453" y="1812"/>
                      <a:pt x="0" y="2283"/>
                      <a:pt x="0" y="2844"/>
                    </a:cubicBezTo>
                    <a:cubicBezTo>
                      <a:pt x="0" y="3424"/>
                      <a:pt x="471" y="3894"/>
                      <a:pt x="1051" y="3894"/>
                    </a:cubicBezTo>
                    <a:lnTo>
                      <a:pt x="5922" y="3894"/>
                    </a:lnTo>
                    <a:cubicBezTo>
                      <a:pt x="6492" y="3894"/>
                      <a:pt x="6981" y="3424"/>
                      <a:pt x="6981" y="2844"/>
                    </a:cubicBezTo>
                    <a:cubicBezTo>
                      <a:pt x="6981" y="2265"/>
                      <a:pt x="6510" y="1794"/>
                      <a:pt x="5931" y="1794"/>
                    </a:cubicBezTo>
                    <a:lnTo>
                      <a:pt x="5813" y="1794"/>
                    </a:lnTo>
                    <a:cubicBezTo>
                      <a:pt x="5768" y="1341"/>
                      <a:pt x="5370" y="979"/>
                      <a:pt x="4899" y="979"/>
                    </a:cubicBezTo>
                    <a:cubicBezTo>
                      <a:pt x="4772" y="979"/>
                      <a:pt x="4645" y="997"/>
                      <a:pt x="4537" y="1042"/>
                    </a:cubicBezTo>
                    <a:cubicBezTo>
                      <a:pt x="4229" y="408"/>
                      <a:pt x="3586" y="1"/>
                      <a:pt x="287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29" name="Google Shape;329;p6"/>
            <p:cNvSpPr/>
            <p:nvPr/>
          </p:nvSpPr>
          <p:spPr>
            <a:xfrm>
              <a:off x="1268094" y="4896577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0" name="Google Shape;330;p6"/>
            <p:cNvGrpSpPr/>
            <p:nvPr/>
          </p:nvGrpSpPr>
          <p:grpSpPr>
            <a:xfrm>
              <a:off x="8606642" y="3258273"/>
              <a:ext cx="501261" cy="277956"/>
              <a:chOff x="383225" y="4004800"/>
              <a:chExt cx="240875" cy="133575"/>
            </a:xfrm>
          </p:grpSpPr>
          <p:sp>
            <p:nvSpPr>
              <p:cNvPr id="331" name="Google Shape;331;p6"/>
              <p:cNvSpPr/>
              <p:nvPr/>
            </p:nvSpPr>
            <p:spPr>
              <a:xfrm>
                <a:off x="469025" y="4007525"/>
                <a:ext cx="69075" cy="104325"/>
              </a:xfrm>
              <a:custGeom>
                <a:rect b="b" l="l" r="r" t="t"/>
                <a:pathLst>
                  <a:path extrusionOk="0" h="4173" w="2763">
                    <a:moveTo>
                      <a:pt x="689" y="0"/>
                    </a:moveTo>
                    <a:lnTo>
                      <a:pt x="689" y="2689"/>
                    </a:lnTo>
                    <a:cubicBezTo>
                      <a:pt x="689" y="2753"/>
                      <a:pt x="634" y="2825"/>
                      <a:pt x="553" y="2825"/>
                    </a:cubicBezTo>
                    <a:lnTo>
                      <a:pt x="82" y="2825"/>
                    </a:lnTo>
                    <a:cubicBezTo>
                      <a:pt x="37" y="2825"/>
                      <a:pt x="0" y="2880"/>
                      <a:pt x="46" y="2916"/>
                    </a:cubicBezTo>
                    <a:lnTo>
                      <a:pt x="1313" y="4138"/>
                    </a:lnTo>
                    <a:cubicBezTo>
                      <a:pt x="1336" y="4161"/>
                      <a:pt x="1365" y="4172"/>
                      <a:pt x="1393" y="4172"/>
                    </a:cubicBezTo>
                    <a:cubicBezTo>
                      <a:pt x="1420" y="4172"/>
                      <a:pt x="1445" y="4161"/>
                      <a:pt x="1458" y="4138"/>
                    </a:cubicBezTo>
                    <a:lnTo>
                      <a:pt x="2726" y="2916"/>
                    </a:lnTo>
                    <a:cubicBezTo>
                      <a:pt x="2762" y="2880"/>
                      <a:pt x="2744" y="2825"/>
                      <a:pt x="2699" y="2825"/>
                    </a:cubicBezTo>
                    <a:lnTo>
                      <a:pt x="2219" y="2825"/>
                    </a:lnTo>
                    <a:cubicBezTo>
                      <a:pt x="2155" y="2825"/>
                      <a:pt x="2083" y="2762"/>
                      <a:pt x="2083" y="2689"/>
                    </a:cubicBezTo>
                    <a:lnTo>
                      <a:pt x="2083" y="571"/>
                    </a:lnTo>
                    <a:cubicBezTo>
                      <a:pt x="1703" y="254"/>
                      <a:pt x="1223" y="46"/>
                      <a:pt x="6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6"/>
              <p:cNvSpPr/>
              <p:nvPr/>
            </p:nvSpPr>
            <p:spPr>
              <a:xfrm>
                <a:off x="383225" y="4004800"/>
                <a:ext cx="240875" cy="133575"/>
              </a:xfrm>
              <a:custGeom>
                <a:rect b="b" l="l" r="r" t="t"/>
                <a:pathLst>
                  <a:path extrusionOk="0" h="5343" w="9635">
                    <a:moveTo>
                      <a:pt x="3939" y="218"/>
                    </a:moveTo>
                    <a:cubicBezTo>
                      <a:pt x="4890" y="218"/>
                      <a:pt x="5732" y="779"/>
                      <a:pt x="6094" y="1649"/>
                    </a:cubicBezTo>
                    <a:cubicBezTo>
                      <a:pt x="6103" y="1676"/>
                      <a:pt x="6122" y="1694"/>
                      <a:pt x="6158" y="1712"/>
                    </a:cubicBezTo>
                    <a:cubicBezTo>
                      <a:pt x="6168" y="1714"/>
                      <a:pt x="6177" y="1716"/>
                      <a:pt x="6187" y="1716"/>
                    </a:cubicBezTo>
                    <a:cubicBezTo>
                      <a:pt x="6212" y="1716"/>
                      <a:pt x="6235" y="1707"/>
                      <a:pt x="6248" y="1694"/>
                    </a:cubicBezTo>
                    <a:cubicBezTo>
                      <a:pt x="6411" y="1603"/>
                      <a:pt x="6592" y="1558"/>
                      <a:pt x="6774" y="1558"/>
                    </a:cubicBezTo>
                    <a:cubicBezTo>
                      <a:pt x="7335" y="1558"/>
                      <a:pt x="7797" y="2029"/>
                      <a:pt x="7797" y="2590"/>
                    </a:cubicBezTo>
                    <a:cubicBezTo>
                      <a:pt x="7797" y="2663"/>
                      <a:pt x="7860" y="2708"/>
                      <a:pt x="7914" y="2708"/>
                    </a:cubicBezTo>
                    <a:lnTo>
                      <a:pt x="8213" y="2708"/>
                    </a:lnTo>
                    <a:cubicBezTo>
                      <a:pt x="8874" y="2708"/>
                      <a:pt x="9417" y="3251"/>
                      <a:pt x="9417" y="3912"/>
                    </a:cubicBezTo>
                    <a:cubicBezTo>
                      <a:pt x="9417" y="4582"/>
                      <a:pt x="8874" y="5125"/>
                      <a:pt x="8213" y="5125"/>
                    </a:cubicBezTo>
                    <a:lnTo>
                      <a:pt x="1431" y="5125"/>
                    </a:lnTo>
                    <a:cubicBezTo>
                      <a:pt x="761" y="5125"/>
                      <a:pt x="218" y="4582"/>
                      <a:pt x="218" y="3912"/>
                    </a:cubicBezTo>
                    <a:cubicBezTo>
                      <a:pt x="218" y="3251"/>
                      <a:pt x="761" y="2708"/>
                      <a:pt x="1431" y="2708"/>
                    </a:cubicBezTo>
                    <a:lnTo>
                      <a:pt x="1504" y="2708"/>
                    </a:lnTo>
                    <a:cubicBezTo>
                      <a:pt x="1540" y="2708"/>
                      <a:pt x="1567" y="2690"/>
                      <a:pt x="1585" y="2672"/>
                    </a:cubicBezTo>
                    <a:cubicBezTo>
                      <a:pt x="1612" y="2645"/>
                      <a:pt x="1622" y="2626"/>
                      <a:pt x="1622" y="2590"/>
                    </a:cubicBezTo>
                    <a:lnTo>
                      <a:pt x="1622" y="2536"/>
                    </a:lnTo>
                    <a:cubicBezTo>
                      <a:pt x="1622" y="1259"/>
                      <a:pt x="2663" y="218"/>
                      <a:pt x="3939" y="218"/>
                    </a:cubicBezTo>
                    <a:close/>
                    <a:moveTo>
                      <a:pt x="3958" y="1"/>
                    </a:moveTo>
                    <a:cubicBezTo>
                      <a:pt x="2572" y="1"/>
                      <a:pt x="1440" y="1105"/>
                      <a:pt x="1422" y="2491"/>
                    </a:cubicBezTo>
                    <a:cubicBezTo>
                      <a:pt x="635" y="2500"/>
                      <a:pt x="1" y="3134"/>
                      <a:pt x="1" y="3912"/>
                    </a:cubicBezTo>
                    <a:cubicBezTo>
                      <a:pt x="1" y="4700"/>
                      <a:pt x="635" y="5343"/>
                      <a:pt x="1431" y="5343"/>
                    </a:cubicBezTo>
                    <a:lnTo>
                      <a:pt x="8213" y="5343"/>
                    </a:lnTo>
                    <a:cubicBezTo>
                      <a:pt x="8992" y="5343"/>
                      <a:pt x="9635" y="4709"/>
                      <a:pt x="9635" y="3912"/>
                    </a:cubicBezTo>
                    <a:cubicBezTo>
                      <a:pt x="9635" y="3134"/>
                      <a:pt x="9001" y="2491"/>
                      <a:pt x="8213" y="2491"/>
                    </a:cubicBezTo>
                    <a:lnTo>
                      <a:pt x="8014" y="2491"/>
                    </a:lnTo>
                    <a:cubicBezTo>
                      <a:pt x="7960" y="1848"/>
                      <a:pt x="7425" y="1350"/>
                      <a:pt x="6774" y="1350"/>
                    </a:cubicBezTo>
                    <a:cubicBezTo>
                      <a:pt x="6592" y="1350"/>
                      <a:pt x="6411" y="1377"/>
                      <a:pt x="6248" y="1458"/>
                    </a:cubicBezTo>
                    <a:cubicBezTo>
                      <a:pt x="5841" y="562"/>
                      <a:pt x="4954" y="1"/>
                      <a:pt x="3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33" name="Google Shape;333;p6"/>
            <p:cNvSpPr/>
            <p:nvPr/>
          </p:nvSpPr>
          <p:spPr>
            <a:xfrm rot="-5400000">
              <a:off x="8676919" y="2585077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7"/>
          <p:cNvGrpSpPr/>
          <p:nvPr/>
        </p:nvGrpSpPr>
        <p:grpSpPr>
          <a:xfrm>
            <a:off x="-21819" y="85452"/>
            <a:ext cx="9090093" cy="5475527"/>
            <a:chOff x="-21819" y="85452"/>
            <a:chExt cx="9090093" cy="5475527"/>
          </a:xfrm>
        </p:grpSpPr>
        <p:sp>
          <p:nvSpPr>
            <p:cNvPr id="336" name="Google Shape;336;p7"/>
            <p:cNvSpPr/>
            <p:nvPr/>
          </p:nvSpPr>
          <p:spPr>
            <a:xfrm>
              <a:off x="8044286" y="3971537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7" name="Google Shape;337;p7"/>
            <p:cNvGrpSpPr/>
            <p:nvPr/>
          </p:nvGrpSpPr>
          <p:grpSpPr>
            <a:xfrm>
              <a:off x="8574732" y="4629480"/>
              <a:ext cx="438866" cy="406202"/>
              <a:chOff x="5642750" y="3177675"/>
              <a:chExt cx="279800" cy="258975"/>
            </a:xfrm>
          </p:grpSpPr>
          <p:sp>
            <p:nvSpPr>
              <p:cNvPr id="338" name="Google Shape;338;p7"/>
              <p:cNvSpPr/>
              <p:nvPr/>
            </p:nvSpPr>
            <p:spPr>
              <a:xfrm>
                <a:off x="5646700" y="3220675"/>
                <a:ext cx="271200" cy="211675"/>
              </a:xfrm>
              <a:custGeom>
                <a:rect b="b" l="l" r="r" t="t"/>
                <a:pathLst>
                  <a:path extrusionOk="0" h="8467" w="10848">
                    <a:moveTo>
                      <a:pt x="671" y="1"/>
                    </a:moveTo>
                    <a:cubicBezTo>
                      <a:pt x="300" y="1"/>
                      <a:pt x="1" y="309"/>
                      <a:pt x="1" y="671"/>
                    </a:cubicBezTo>
                    <a:lnTo>
                      <a:pt x="1" y="7797"/>
                    </a:lnTo>
                    <a:cubicBezTo>
                      <a:pt x="1" y="8177"/>
                      <a:pt x="309" y="8467"/>
                      <a:pt x="671" y="8467"/>
                    </a:cubicBezTo>
                    <a:lnTo>
                      <a:pt x="10178" y="8467"/>
                    </a:lnTo>
                    <a:cubicBezTo>
                      <a:pt x="10549" y="8467"/>
                      <a:pt x="10848" y="8177"/>
                      <a:pt x="10848" y="7797"/>
                    </a:cubicBezTo>
                    <a:lnTo>
                      <a:pt x="10848" y="671"/>
                    </a:lnTo>
                    <a:cubicBezTo>
                      <a:pt x="10848" y="300"/>
                      <a:pt x="10540" y="1"/>
                      <a:pt x="101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" name="Google Shape;339;p7"/>
              <p:cNvSpPr/>
              <p:nvPr/>
            </p:nvSpPr>
            <p:spPr>
              <a:xfrm>
                <a:off x="5642750" y="3216375"/>
                <a:ext cx="279575" cy="220275"/>
              </a:xfrm>
              <a:custGeom>
                <a:rect b="b" l="l" r="r" t="t"/>
                <a:pathLst>
                  <a:path extrusionOk="0" h="8811" w="11183">
                    <a:moveTo>
                      <a:pt x="10340" y="345"/>
                    </a:moveTo>
                    <a:cubicBezTo>
                      <a:pt x="10612" y="345"/>
                      <a:pt x="10838" y="571"/>
                      <a:pt x="10838" y="843"/>
                    </a:cubicBezTo>
                    <a:lnTo>
                      <a:pt x="10838" y="7969"/>
                    </a:lnTo>
                    <a:cubicBezTo>
                      <a:pt x="10838" y="8240"/>
                      <a:pt x="10612" y="8467"/>
                      <a:pt x="10340" y="8467"/>
                    </a:cubicBezTo>
                    <a:lnTo>
                      <a:pt x="833" y="8467"/>
                    </a:lnTo>
                    <a:cubicBezTo>
                      <a:pt x="561" y="8467"/>
                      <a:pt x="335" y="8240"/>
                      <a:pt x="335" y="7969"/>
                    </a:cubicBezTo>
                    <a:lnTo>
                      <a:pt x="335" y="843"/>
                    </a:lnTo>
                    <a:cubicBezTo>
                      <a:pt x="335" y="571"/>
                      <a:pt x="561" y="345"/>
                      <a:pt x="833" y="345"/>
                    </a:cubicBezTo>
                    <a:close/>
                    <a:moveTo>
                      <a:pt x="833" y="1"/>
                    </a:moveTo>
                    <a:cubicBezTo>
                      <a:pt x="371" y="1"/>
                      <a:pt x="0" y="381"/>
                      <a:pt x="0" y="843"/>
                    </a:cubicBezTo>
                    <a:lnTo>
                      <a:pt x="0" y="7969"/>
                    </a:lnTo>
                    <a:cubicBezTo>
                      <a:pt x="0" y="8440"/>
                      <a:pt x="371" y="8811"/>
                      <a:pt x="833" y="8811"/>
                    </a:cubicBezTo>
                    <a:lnTo>
                      <a:pt x="10340" y="8811"/>
                    </a:lnTo>
                    <a:cubicBezTo>
                      <a:pt x="10802" y="8811"/>
                      <a:pt x="11182" y="8440"/>
                      <a:pt x="11182" y="7969"/>
                    </a:cubicBezTo>
                    <a:lnTo>
                      <a:pt x="11182" y="843"/>
                    </a:lnTo>
                    <a:cubicBezTo>
                      <a:pt x="11182" y="381"/>
                      <a:pt x="10802" y="1"/>
                      <a:pt x="1034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7"/>
              <p:cNvSpPr/>
              <p:nvPr/>
            </p:nvSpPr>
            <p:spPr>
              <a:xfrm>
                <a:off x="5642750" y="3216150"/>
                <a:ext cx="279800" cy="114575"/>
              </a:xfrm>
              <a:custGeom>
                <a:rect b="b" l="l" r="r" t="t"/>
                <a:pathLst>
                  <a:path extrusionOk="0" h="4583" w="11192">
                    <a:moveTo>
                      <a:pt x="10150" y="354"/>
                    </a:moveTo>
                    <a:cubicBezTo>
                      <a:pt x="10530" y="354"/>
                      <a:pt x="10838" y="671"/>
                      <a:pt x="10838" y="1042"/>
                    </a:cubicBezTo>
                    <a:lnTo>
                      <a:pt x="10838" y="2762"/>
                    </a:lnTo>
                    <a:lnTo>
                      <a:pt x="5587" y="4238"/>
                    </a:lnTo>
                    <a:lnTo>
                      <a:pt x="335" y="2708"/>
                    </a:lnTo>
                    <a:lnTo>
                      <a:pt x="326" y="1042"/>
                    </a:lnTo>
                    <a:cubicBezTo>
                      <a:pt x="326" y="662"/>
                      <a:pt x="643" y="354"/>
                      <a:pt x="1014" y="354"/>
                    </a:cubicBezTo>
                    <a:close/>
                    <a:moveTo>
                      <a:pt x="1023" y="1"/>
                    </a:moveTo>
                    <a:cubicBezTo>
                      <a:pt x="462" y="1"/>
                      <a:pt x="0" y="463"/>
                      <a:pt x="0" y="1033"/>
                    </a:cubicBezTo>
                    <a:lnTo>
                      <a:pt x="0" y="2952"/>
                    </a:lnTo>
                    <a:lnTo>
                      <a:pt x="5587" y="4582"/>
                    </a:lnTo>
                    <a:lnTo>
                      <a:pt x="11191" y="3016"/>
                    </a:lnTo>
                    <a:lnTo>
                      <a:pt x="11191" y="1033"/>
                    </a:lnTo>
                    <a:cubicBezTo>
                      <a:pt x="11191" y="463"/>
                      <a:pt x="10721" y="1"/>
                      <a:pt x="101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7"/>
              <p:cNvSpPr/>
              <p:nvPr/>
            </p:nvSpPr>
            <p:spPr>
              <a:xfrm>
                <a:off x="5732375" y="3177675"/>
                <a:ext cx="86950" cy="38725"/>
              </a:xfrm>
              <a:custGeom>
                <a:rect b="b" l="l" r="r" t="t"/>
                <a:pathLst>
                  <a:path extrusionOk="0" h="1549" w="3478">
                    <a:moveTo>
                      <a:pt x="969" y="0"/>
                    </a:moveTo>
                    <a:cubicBezTo>
                      <a:pt x="444" y="0"/>
                      <a:pt x="1" y="444"/>
                      <a:pt x="1" y="978"/>
                    </a:cubicBezTo>
                    <a:lnTo>
                      <a:pt x="1" y="1549"/>
                    </a:lnTo>
                    <a:lnTo>
                      <a:pt x="336" y="1549"/>
                    </a:lnTo>
                    <a:lnTo>
                      <a:pt x="336" y="978"/>
                    </a:lnTo>
                    <a:cubicBezTo>
                      <a:pt x="336" y="625"/>
                      <a:pt x="625" y="345"/>
                      <a:pt x="969" y="345"/>
                    </a:cubicBezTo>
                    <a:lnTo>
                      <a:pt x="2500" y="345"/>
                    </a:lnTo>
                    <a:cubicBezTo>
                      <a:pt x="2853" y="345"/>
                      <a:pt x="3134" y="625"/>
                      <a:pt x="3134" y="978"/>
                    </a:cubicBezTo>
                    <a:lnTo>
                      <a:pt x="3134" y="1549"/>
                    </a:lnTo>
                    <a:lnTo>
                      <a:pt x="3478" y="1549"/>
                    </a:lnTo>
                    <a:lnTo>
                      <a:pt x="3478" y="978"/>
                    </a:lnTo>
                    <a:cubicBezTo>
                      <a:pt x="3478" y="444"/>
                      <a:pt x="3034" y="0"/>
                      <a:pt x="250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7"/>
              <p:cNvSpPr/>
              <p:nvPr/>
            </p:nvSpPr>
            <p:spPr>
              <a:xfrm>
                <a:off x="5753425" y="3359900"/>
                <a:ext cx="57750" cy="30125"/>
              </a:xfrm>
              <a:custGeom>
                <a:rect b="b" l="l" r="r" t="t"/>
                <a:pathLst>
                  <a:path extrusionOk="0" h="1205" w="2310">
                    <a:moveTo>
                      <a:pt x="1" y="0"/>
                    </a:moveTo>
                    <a:lnTo>
                      <a:pt x="1" y="1205"/>
                    </a:lnTo>
                    <a:lnTo>
                      <a:pt x="2310" y="1205"/>
                    </a:lnTo>
                    <a:lnTo>
                      <a:pt x="231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3" name="Google Shape;343;p7"/>
            <p:cNvGrpSpPr/>
            <p:nvPr/>
          </p:nvGrpSpPr>
          <p:grpSpPr>
            <a:xfrm>
              <a:off x="8625126" y="550204"/>
              <a:ext cx="338071" cy="446621"/>
              <a:chOff x="6289250" y="3856225"/>
              <a:chExt cx="117725" cy="155525"/>
            </a:xfrm>
          </p:grpSpPr>
          <p:sp>
            <p:nvSpPr>
              <p:cNvPr id="344" name="Google Shape;344;p7"/>
              <p:cNvSpPr/>
              <p:nvPr/>
            </p:nvSpPr>
            <p:spPr>
              <a:xfrm>
                <a:off x="6289250" y="3856225"/>
                <a:ext cx="117725" cy="117725"/>
              </a:xfrm>
              <a:custGeom>
                <a:rect b="b" l="l" r="r" t="t"/>
                <a:pathLst>
                  <a:path extrusionOk="0" h="4709" w="4709">
                    <a:moveTo>
                      <a:pt x="2355" y="353"/>
                    </a:moveTo>
                    <a:cubicBezTo>
                      <a:pt x="3468" y="353"/>
                      <a:pt x="4356" y="1241"/>
                      <a:pt x="4374" y="2364"/>
                    </a:cubicBezTo>
                    <a:cubicBezTo>
                      <a:pt x="4374" y="3477"/>
                      <a:pt x="3468" y="4383"/>
                      <a:pt x="2355" y="4383"/>
                    </a:cubicBezTo>
                    <a:cubicBezTo>
                      <a:pt x="1250" y="4383"/>
                      <a:pt x="344" y="3477"/>
                      <a:pt x="344" y="2364"/>
                    </a:cubicBezTo>
                    <a:cubicBezTo>
                      <a:pt x="344" y="1259"/>
                      <a:pt x="1250" y="353"/>
                      <a:pt x="2355" y="353"/>
                    </a:cubicBezTo>
                    <a:close/>
                    <a:moveTo>
                      <a:pt x="2355" y="0"/>
                    </a:moveTo>
                    <a:cubicBezTo>
                      <a:pt x="1051" y="0"/>
                      <a:pt x="0" y="1051"/>
                      <a:pt x="0" y="2354"/>
                    </a:cubicBezTo>
                    <a:cubicBezTo>
                      <a:pt x="0" y="3658"/>
                      <a:pt x="1051" y="4709"/>
                      <a:pt x="2355" y="4709"/>
                    </a:cubicBezTo>
                    <a:cubicBezTo>
                      <a:pt x="3649" y="4709"/>
                      <a:pt x="4700" y="3658"/>
                      <a:pt x="4709" y="2354"/>
                    </a:cubicBezTo>
                    <a:cubicBezTo>
                      <a:pt x="4709" y="1051"/>
                      <a:pt x="3658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7"/>
              <p:cNvSpPr/>
              <p:nvPr/>
            </p:nvSpPr>
            <p:spPr>
              <a:xfrm>
                <a:off x="6316625" y="3915075"/>
                <a:ext cx="62975" cy="54575"/>
              </a:xfrm>
              <a:custGeom>
                <a:rect b="b" l="l" r="r" t="t"/>
                <a:pathLst>
                  <a:path extrusionOk="0" h="2183" w="2519">
                    <a:moveTo>
                      <a:pt x="1260" y="0"/>
                    </a:moveTo>
                    <a:cubicBezTo>
                      <a:pt x="1094" y="566"/>
                      <a:pt x="637" y="670"/>
                      <a:pt x="322" y="670"/>
                    </a:cubicBezTo>
                    <a:cubicBezTo>
                      <a:pt x="137" y="670"/>
                      <a:pt x="1" y="634"/>
                      <a:pt x="1" y="634"/>
                    </a:cubicBezTo>
                    <a:lnTo>
                      <a:pt x="1" y="634"/>
                    </a:lnTo>
                    <a:lnTo>
                      <a:pt x="897" y="2155"/>
                    </a:lnTo>
                    <a:lnTo>
                      <a:pt x="1260" y="2183"/>
                    </a:lnTo>
                    <a:lnTo>
                      <a:pt x="1622" y="2155"/>
                    </a:lnTo>
                    <a:lnTo>
                      <a:pt x="2518" y="634"/>
                    </a:lnTo>
                    <a:lnTo>
                      <a:pt x="2518" y="634"/>
                    </a:lnTo>
                    <a:cubicBezTo>
                      <a:pt x="2515" y="634"/>
                      <a:pt x="2378" y="670"/>
                      <a:pt x="2194" y="670"/>
                    </a:cubicBezTo>
                    <a:cubicBezTo>
                      <a:pt x="1879" y="670"/>
                      <a:pt x="1425" y="566"/>
                      <a:pt x="12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7"/>
              <p:cNvSpPr/>
              <p:nvPr/>
            </p:nvSpPr>
            <p:spPr>
              <a:xfrm>
                <a:off x="6324325" y="3954225"/>
                <a:ext cx="47125" cy="57525"/>
              </a:xfrm>
              <a:custGeom>
                <a:rect b="b" l="l" r="r" t="t"/>
                <a:pathLst>
                  <a:path extrusionOk="0" h="2301" w="1885">
                    <a:moveTo>
                      <a:pt x="1" y="1"/>
                    </a:moveTo>
                    <a:lnTo>
                      <a:pt x="1" y="1540"/>
                    </a:lnTo>
                    <a:cubicBezTo>
                      <a:pt x="1" y="1966"/>
                      <a:pt x="354" y="2301"/>
                      <a:pt x="770" y="2301"/>
                    </a:cubicBezTo>
                    <a:lnTo>
                      <a:pt x="1124" y="2301"/>
                    </a:lnTo>
                    <a:cubicBezTo>
                      <a:pt x="1540" y="2301"/>
                      <a:pt x="1884" y="1966"/>
                      <a:pt x="1884" y="1540"/>
                    </a:cubicBezTo>
                    <a:lnTo>
                      <a:pt x="18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47" name="Google Shape;347;p7"/>
            <p:cNvSpPr/>
            <p:nvPr/>
          </p:nvSpPr>
          <p:spPr>
            <a:xfrm>
              <a:off x="8034123" y="4722379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8" name="Google Shape;348;p7"/>
            <p:cNvGrpSpPr/>
            <p:nvPr/>
          </p:nvGrpSpPr>
          <p:grpSpPr>
            <a:xfrm>
              <a:off x="8543533" y="92884"/>
              <a:ext cx="134611" cy="132026"/>
              <a:chOff x="3025300" y="2552125"/>
              <a:chExt cx="46875" cy="45975"/>
            </a:xfrm>
          </p:grpSpPr>
          <p:sp>
            <p:nvSpPr>
              <p:cNvPr id="349" name="Google Shape;349;p7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7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1" name="Google Shape;351;p7"/>
            <p:cNvSpPr/>
            <p:nvPr/>
          </p:nvSpPr>
          <p:spPr>
            <a:xfrm>
              <a:off x="8817287" y="92869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52" name="Google Shape;352;p7"/>
            <p:cNvGrpSpPr/>
            <p:nvPr/>
          </p:nvGrpSpPr>
          <p:grpSpPr>
            <a:xfrm>
              <a:off x="8543534" y="1192908"/>
              <a:ext cx="501255" cy="279632"/>
              <a:chOff x="-4005891" y="3135183"/>
              <a:chExt cx="501255" cy="279632"/>
            </a:xfrm>
          </p:grpSpPr>
          <p:sp>
            <p:nvSpPr>
              <p:cNvPr id="353" name="Google Shape;353;p7"/>
              <p:cNvSpPr/>
              <p:nvPr/>
            </p:nvSpPr>
            <p:spPr>
              <a:xfrm>
                <a:off x="-3826480" y="3232750"/>
                <a:ext cx="141790" cy="174240"/>
              </a:xfrm>
              <a:custGeom>
                <a:rect b="b" l="l" r="r" t="t"/>
                <a:pathLst>
                  <a:path extrusionOk="0" h="2427" w="1975">
                    <a:moveTo>
                      <a:pt x="984" y="0"/>
                    </a:moveTo>
                    <a:cubicBezTo>
                      <a:pt x="965" y="0"/>
                      <a:pt x="946" y="9"/>
                      <a:pt x="933" y="27"/>
                    </a:cubicBezTo>
                    <a:lnTo>
                      <a:pt x="27" y="906"/>
                    </a:lnTo>
                    <a:cubicBezTo>
                      <a:pt x="0" y="933"/>
                      <a:pt x="9" y="978"/>
                      <a:pt x="46" y="978"/>
                    </a:cubicBezTo>
                    <a:lnTo>
                      <a:pt x="390" y="978"/>
                    </a:lnTo>
                    <a:cubicBezTo>
                      <a:pt x="444" y="978"/>
                      <a:pt x="480" y="1023"/>
                      <a:pt x="480" y="1069"/>
                    </a:cubicBezTo>
                    <a:lnTo>
                      <a:pt x="480" y="2427"/>
                    </a:lnTo>
                    <a:lnTo>
                      <a:pt x="1476" y="2427"/>
                    </a:lnTo>
                    <a:lnTo>
                      <a:pt x="1476" y="1069"/>
                    </a:lnTo>
                    <a:cubicBezTo>
                      <a:pt x="1476" y="1014"/>
                      <a:pt x="1521" y="978"/>
                      <a:pt x="1567" y="978"/>
                    </a:cubicBezTo>
                    <a:lnTo>
                      <a:pt x="1902" y="978"/>
                    </a:lnTo>
                    <a:cubicBezTo>
                      <a:pt x="1956" y="978"/>
                      <a:pt x="1974" y="933"/>
                      <a:pt x="1947" y="906"/>
                    </a:cubicBezTo>
                    <a:lnTo>
                      <a:pt x="1042" y="27"/>
                    </a:lnTo>
                    <a:cubicBezTo>
                      <a:pt x="1023" y="9"/>
                      <a:pt x="1003" y="0"/>
                      <a:pt x="9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7"/>
              <p:cNvSpPr/>
              <p:nvPr/>
            </p:nvSpPr>
            <p:spPr>
              <a:xfrm>
                <a:off x="-4005891" y="3135183"/>
                <a:ext cx="501255" cy="279632"/>
              </a:xfrm>
              <a:custGeom>
                <a:rect b="b" l="l" r="r" t="t"/>
                <a:pathLst>
                  <a:path extrusionOk="0" h="3895" w="6982">
                    <a:moveTo>
                      <a:pt x="2843" y="218"/>
                    </a:moveTo>
                    <a:cubicBezTo>
                      <a:pt x="3504" y="218"/>
                      <a:pt x="4111" y="626"/>
                      <a:pt x="4355" y="1241"/>
                    </a:cubicBezTo>
                    <a:cubicBezTo>
                      <a:pt x="4364" y="1260"/>
                      <a:pt x="4392" y="1287"/>
                      <a:pt x="4428" y="1296"/>
                    </a:cubicBezTo>
                    <a:cubicBezTo>
                      <a:pt x="4436" y="1298"/>
                      <a:pt x="4445" y="1299"/>
                      <a:pt x="4454" y="1299"/>
                    </a:cubicBezTo>
                    <a:cubicBezTo>
                      <a:pt x="4475" y="1299"/>
                      <a:pt x="4499" y="1293"/>
                      <a:pt x="4518" y="1287"/>
                    </a:cubicBezTo>
                    <a:cubicBezTo>
                      <a:pt x="4627" y="1214"/>
                      <a:pt x="4754" y="1178"/>
                      <a:pt x="4881" y="1178"/>
                    </a:cubicBezTo>
                    <a:cubicBezTo>
                      <a:pt x="5270" y="1178"/>
                      <a:pt x="5587" y="1495"/>
                      <a:pt x="5587" y="1893"/>
                    </a:cubicBezTo>
                    <a:cubicBezTo>
                      <a:pt x="5587" y="1966"/>
                      <a:pt x="5650" y="2011"/>
                      <a:pt x="5705" y="2011"/>
                    </a:cubicBezTo>
                    <a:lnTo>
                      <a:pt x="5922" y="2011"/>
                    </a:lnTo>
                    <a:cubicBezTo>
                      <a:pt x="6384" y="2011"/>
                      <a:pt x="6755" y="2382"/>
                      <a:pt x="6755" y="2844"/>
                    </a:cubicBezTo>
                    <a:cubicBezTo>
                      <a:pt x="6755" y="3306"/>
                      <a:pt x="6384" y="3677"/>
                      <a:pt x="5922" y="3677"/>
                    </a:cubicBezTo>
                    <a:lnTo>
                      <a:pt x="1051" y="3677"/>
                    </a:lnTo>
                    <a:cubicBezTo>
                      <a:pt x="589" y="3677"/>
                      <a:pt x="218" y="3306"/>
                      <a:pt x="218" y="2844"/>
                    </a:cubicBezTo>
                    <a:cubicBezTo>
                      <a:pt x="218" y="2382"/>
                      <a:pt x="589" y="2011"/>
                      <a:pt x="1051" y="2011"/>
                    </a:cubicBezTo>
                    <a:lnTo>
                      <a:pt x="1087" y="2011"/>
                    </a:lnTo>
                    <a:cubicBezTo>
                      <a:pt x="1123" y="2011"/>
                      <a:pt x="1141" y="1993"/>
                      <a:pt x="1168" y="1975"/>
                    </a:cubicBezTo>
                    <a:cubicBezTo>
                      <a:pt x="1186" y="1966"/>
                      <a:pt x="1195" y="1930"/>
                      <a:pt x="1195" y="1893"/>
                    </a:cubicBezTo>
                    <a:lnTo>
                      <a:pt x="1195" y="1857"/>
                    </a:lnTo>
                    <a:cubicBezTo>
                      <a:pt x="1195" y="952"/>
                      <a:pt x="1938" y="218"/>
                      <a:pt x="2843" y="218"/>
                    </a:cubicBezTo>
                    <a:close/>
                    <a:moveTo>
                      <a:pt x="2871" y="1"/>
                    </a:moveTo>
                    <a:cubicBezTo>
                      <a:pt x="1865" y="1"/>
                      <a:pt x="1051" y="798"/>
                      <a:pt x="1014" y="1794"/>
                    </a:cubicBezTo>
                    <a:cubicBezTo>
                      <a:pt x="453" y="1812"/>
                      <a:pt x="0" y="2283"/>
                      <a:pt x="0" y="2844"/>
                    </a:cubicBezTo>
                    <a:cubicBezTo>
                      <a:pt x="0" y="3424"/>
                      <a:pt x="471" y="3894"/>
                      <a:pt x="1051" y="3894"/>
                    </a:cubicBezTo>
                    <a:lnTo>
                      <a:pt x="5922" y="3894"/>
                    </a:lnTo>
                    <a:cubicBezTo>
                      <a:pt x="6492" y="3894"/>
                      <a:pt x="6981" y="3424"/>
                      <a:pt x="6981" y="2844"/>
                    </a:cubicBezTo>
                    <a:cubicBezTo>
                      <a:pt x="6981" y="2265"/>
                      <a:pt x="6510" y="1794"/>
                      <a:pt x="5931" y="1794"/>
                    </a:cubicBezTo>
                    <a:lnTo>
                      <a:pt x="5813" y="1794"/>
                    </a:lnTo>
                    <a:cubicBezTo>
                      <a:pt x="5768" y="1341"/>
                      <a:pt x="5370" y="979"/>
                      <a:pt x="4899" y="979"/>
                    </a:cubicBezTo>
                    <a:cubicBezTo>
                      <a:pt x="4772" y="979"/>
                      <a:pt x="4645" y="997"/>
                      <a:pt x="4537" y="1042"/>
                    </a:cubicBezTo>
                    <a:cubicBezTo>
                      <a:pt x="4229" y="408"/>
                      <a:pt x="3586" y="1"/>
                      <a:pt x="287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5" name="Google Shape;355;p7"/>
            <p:cNvGrpSpPr/>
            <p:nvPr/>
          </p:nvGrpSpPr>
          <p:grpSpPr>
            <a:xfrm>
              <a:off x="8574728" y="3110959"/>
              <a:ext cx="438868" cy="750820"/>
              <a:chOff x="1181125" y="4400608"/>
              <a:chExt cx="152825" cy="261455"/>
            </a:xfrm>
          </p:grpSpPr>
          <p:sp>
            <p:nvSpPr>
              <p:cNvPr id="356" name="Google Shape;356;p7"/>
              <p:cNvSpPr/>
              <p:nvPr/>
            </p:nvSpPr>
            <p:spPr>
              <a:xfrm>
                <a:off x="1194475" y="4400608"/>
                <a:ext cx="123175" cy="125450"/>
              </a:xfrm>
              <a:custGeom>
                <a:rect b="b" l="l" r="r" t="t"/>
                <a:pathLst>
                  <a:path extrusionOk="0" h="5018" w="4927">
                    <a:moveTo>
                      <a:pt x="2455" y="1"/>
                    </a:moveTo>
                    <a:cubicBezTo>
                      <a:pt x="1096" y="1"/>
                      <a:pt x="1" y="1097"/>
                      <a:pt x="1" y="2455"/>
                    </a:cubicBezTo>
                    <a:lnTo>
                      <a:pt x="1" y="3487"/>
                    </a:lnTo>
                    <a:cubicBezTo>
                      <a:pt x="1" y="3559"/>
                      <a:pt x="55" y="3605"/>
                      <a:pt x="110" y="3605"/>
                    </a:cubicBezTo>
                    <a:lnTo>
                      <a:pt x="752" y="3605"/>
                    </a:lnTo>
                    <a:cubicBezTo>
                      <a:pt x="825" y="3605"/>
                      <a:pt x="870" y="3541"/>
                      <a:pt x="870" y="3487"/>
                    </a:cubicBezTo>
                    <a:lnTo>
                      <a:pt x="870" y="2455"/>
                    </a:lnTo>
                    <a:cubicBezTo>
                      <a:pt x="870" y="1576"/>
                      <a:pt x="1585" y="861"/>
                      <a:pt x="2464" y="861"/>
                    </a:cubicBezTo>
                    <a:cubicBezTo>
                      <a:pt x="3351" y="861"/>
                      <a:pt x="4066" y="1576"/>
                      <a:pt x="4066" y="2455"/>
                    </a:cubicBezTo>
                    <a:lnTo>
                      <a:pt x="4066" y="4899"/>
                    </a:lnTo>
                    <a:cubicBezTo>
                      <a:pt x="4066" y="4972"/>
                      <a:pt x="4121" y="5017"/>
                      <a:pt x="4175" y="5017"/>
                    </a:cubicBezTo>
                    <a:lnTo>
                      <a:pt x="4818" y="5017"/>
                    </a:lnTo>
                    <a:cubicBezTo>
                      <a:pt x="4881" y="5017"/>
                      <a:pt x="4927" y="4963"/>
                      <a:pt x="4908" y="4899"/>
                    </a:cubicBezTo>
                    <a:lnTo>
                      <a:pt x="4908" y="2455"/>
                    </a:lnTo>
                    <a:cubicBezTo>
                      <a:pt x="4908" y="1930"/>
                      <a:pt x="4736" y="1413"/>
                      <a:pt x="4410" y="988"/>
                    </a:cubicBezTo>
                    <a:cubicBezTo>
                      <a:pt x="4388" y="960"/>
                      <a:pt x="4355" y="945"/>
                      <a:pt x="4322" y="945"/>
                    </a:cubicBezTo>
                    <a:cubicBezTo>
                      <a:pt x="4302" y="945"/>
                      <a:pt x="4283" y="951"/>
                      <a:pt x="4266" y="961"/>
                    </a:cubicBezTo>
                    <a:cubicBezTo>
                      <a:pt x="4220" y="997"/>
                      <a:pt x="4211" y="1069"/>
                      <a:pt x="4247" y="1115"/>
                    </a:cubicBezTo>
                    <a:cubicBezTo>
                      <a:pt x="4537" y="1504"/>
                      <a:pt x="4700" y="1975"/>
                      <a:pt x="4700" y="2455"/>
                    </a:cubicBezTo>
                    <a:lnTo>
                      <a:pt x="4700" y="4800"/>
                    </a:lnTo>
                    <a:lnTo>
                      <a:pt x="4266" y="4800"/>
                    </a:lnTo>
                    <a:lnTo>
                      <a:pt x="4266" y="2455"/>
                    </a:lnTo>
                    <a:cubicBezTo>
                      <a:pt x="4266" y="1459"/>
                      <a:pt x="3451" y="644"/>
                      <a:pt x="2455" y="644"/>
                    </a:cubicBezTo>
                    <a:cubicBezTo>
                      <a:pt x="1459" y="644"/>
                      <a:pt x="644" y="1459"/>
                      <a:pt x="644" y="2455"/>
                    </a:cubicBezTo>
                    <a:lnTo>
                      <a:pt x="644" y="3378"/>
                    </a:lnTo>
                    <a:lnTo>
                      <a:pt x="209" y="3378"/>
                    </a:lnTo>
                    <a:lnTo>
                      <a:pt x="209" y="2455"/>
                    </a:lnTo>
                    <a:cubicBezTo>
                      <a:pt x="209" y="1223"/>
                      <a:pt x="1223" y="218"/>
                      <a:pt x="2455" y="218"/>
                    </a:cubicBezTo>
                    <a:cubicBezTo>
                      <a:pt x="2699" y="218"/>
                      <a:pt x="2944" y="254"/>
                      <a:pt x="3170" y="327"/>
                    </a:cubicBezTo>
                    <a:cubicBezTo>
                      <a:pt x="3183" y="333"/>
                      <a:pt x="3195" y="336"/>
                      <a:pt x="3208" y="336"/>
                    </a:cubicBezTo>
                    <a:cubicBezTo>
                      <a:pt x="3248" y="336"/>
                      <a:pt x="3285" y="305"/>
                      <a:pt x="3306" y="264"/>
                    </a:cubicBezTo>
                    <a:cubicBezTo>
                      <a:pt x="3324" y="209"/>
                      <a:pt x="3288" y="146"/>
                      <a:pt x="3233" y="128"/>
                    </a:cubicBezTo>
                    <a:cubicBezTo>
                      <a:pt x="2989" y="46"/>
                      <a:pt x="2726" y="1"/>
                      <a:pt x="24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7"/>
              <p:cNvSpPr/>
              <p:nvPr/>
            </p:nvSpPr>
            <p:spPr>
              <a:xfrm>
                <a:off x="1285025" y="4410158"/>
                <a:ext cx="9075" cy="7475"/>
              </a:xfrm>
              <a:custGeom>
                <a:rect b="b" l="l" r="r" t="t"/>
                <a:pathLst>
                  <a:path extrusionOk="0" h="299" w="363">
                    <a:moveTo>
                      <a:pt x="132" y="1"/>
                    </a:moveTo>
                    <a:cubicBezTo>
                      <a:pt x="94" y="1"/>
                      <a:pt x="55" y="23"/>
                      <a:pt x="37" y="54"/>
                    </a:cubicBezTo>
                    <a:cubicBezTo>
                      <a:pt x="1" y="99"/>
                      <a:pt x="19" y="162"/>
                      <a:pt x="64" y="198"/>
                    </a:cubicBezTo>
                    <a:cubicBezTo>
                      <a:pt x="100" y="217"/>
                      <a:pt x="146" y="253"/>
                      <a:pt x="182" y="280"/>
                    </a:cubicBezTo>
                    <a:cubicBezTo>
                      <a:pt x="200" y="289"/>
                      <a:pt x="227" y="298"/>
                      <a:pt x="245" y="298"/>
                    </a:cubicBezTo>
                    <a:cubicBezTo>
                      <a:pt x="281" y="298"/>
                      <a:pt x="318" y="280"/>
                      <a:pt x="327" y="253"/>
                    </a:cubicBezTo>
                    <a:cubicBezTo>
                      <a:pt x="363" y="208"/>
                      <a:pt x="354" y="135"/>
                      <a:pt x="309" y="108"/>
                    </a:cubicBezTo>
                    <a:cubicBezTo>
                      <a:pt x="263" y="72"/>
                      <a:pt x="227" y="35"/>
                      <a:pt x="182" y="17"/>
                    </a:cubicBezTo>
                    <a:cubicBezTo>
                      <a:pt x="167" y="6"/>
                      <a:pt x="150" y="1"/>
                      <a:pt x="1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7"/>
              <p:cNvSpPr/>
              <p:nvPr/>
            </p:nvSpPr>
            <p:spPr>
              <a:xfrm>
                <a:off x="1207400" y="4576463"/>
                <a:ext cx="99375" cy="30575"/>
              </a:xfrm>
              <a:custGeom>
                <a:rect b="b" l="l" r="r" t="t"/>
                <a:pathLst>
                  <a:path extrusionOk="0" h="1223" w="3975">
                    <a:moveTo>
                      <a:pt x="616" y="1"/>
                    </a:moveTo>
                    <a:cubicBezTo>
                      <a:pt x="272" y="1"/>
                      <a:pt x="0" y="272"/>
                      <a:pt x="0" y="607"/>
                    </a:cubicBezTo>
                    <a:cubicBezTo>
                      <a:pt x="0" y="951"/>
                      <a:pt x="272" y="1223"/>
                      <a:pt x="616" y="1223"/>
                    </a:cubicBezTo>
                    <a:lnTo>
                      <a:pt x="3368" y="1223"/>
                    </a:lnTo>
                    <a:cubicBezTo>
                      <a:pt x="3703" y="1223"/>
                      <a:pt x="3975" y="933"/>
                      <a:pt x="3975" y="607"/>
                    </a:cubicBezTo>
                    <a:cubicBezTo>
                      <a:pt x="3975" y="272"/>
                      <a:pt x="3703" y="1"/>
                      <a:pt x="33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7"/>
              <p:cNvSpPr/>
              <p:nvPr/>
            </p:nvSpPr>
            <p:spPr>
              <a:xfrm>
                <a:off x="1223675" y="4586863"/>
                <a:ext cx="9550" cy="9550"/>
              </a:xfrm>
              <a:custGeom>
                <a:rect b="b" l="l" r="r" t="t"/>
                <a:pathLst>
                  <a:path extrusionOk="0" h="382" w="382">
                    <a:moveTo>
                      <a:pt x="205" y="0"/>
                    </a:moveTo>
                    <a:cubicBezTo>
                      <a:pt x="200" y="0"/>
                      <a:pt x="196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1" y="381"/>
                      <a:pt x="381" y="309"/>
                      <a:pt x="381" y="191"/>
                    </a:cubicBezTo>
                    <a:cubicBezTo>
                      <a:pt x="381" y="88"/>
                      <a:pt x="299" y="0"/>
                      <a:pt x="2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7"/>
              <p:cNvSpPr/>
              <p:nvPr/>
            </p:nvSpPr>
            <p:spPr>
              <a:xfrm>
                <a:off x="1242925" y="4586863"/>
                <a:ext cx="9525" cy="9550"/>
              </a:xfrm>
              <a:custGeom>
                <a:rect b="b" l="l" r="r" t="t"/>
                <a:pathLst>
                  <a:path extrusionOk="0" h="382" w="381">
                    <a:moveTo>
                      <a:pt x="204" y="0"/>
                    </a:moveTo>
                    <a:cubicBezTo>
                      <a:pt x="200" y="0"/>
                      <a:pt x="195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0" y="381"/>
                      <a:pt x="381" y="309"/>
                      <a:pt x="381" y="191"/>
                    </a:cubicBezTo>
                    <a:cubicBezTo>
                      <a:pt x="381" y="88"/>
                      <a:pt x="298" y="0"/>
                      <a:pt x="2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7"/>
              <p:cNvSpPr/>
              <p:nvPr/>
            </p:nvSpPr>
            <p:spPr>
              <a:xfrm>
                <a:off x="1262175" y="4586863"/>
                <a:ext cx="9525" cy="9550"/>
              </a:xfrm>
              <a:custGeom>
                <a:rect b="b" l="l" r="r" t="t"/>
                <a:pathLst>
                  <a:path extrusionOk="0" h="382" w="381">
                    <a:moveTo>
                      <a:pt x="204" y="0"/>
                    </a:moveTo>
                    <a:cubicBezTo>
                      <a:pt x="200" y="0"/>
                      <a:pt x="195" y="1"/>
                      <a:pt x="190" y="1"/>
                    </a:cubicBezTo>
                    <a:cubicBezTo>
                      <a:pt x="91" y="1"/>
                      <a:pt x="0" y="83"/>
                      <a:pt x="0" y="191"/>
                    </a:cubicBezTo>
                    <a:cubicBezTo>
                      <a:pt x="0" y="291"/>
                      <a:pt x="73" y="381"/>
                      <a:pt x="190" y="381"/>
                    </a:cubicBezTo>
                    <a:cubicBezTo>
                      <a:pt x="290" y="381"/>
                      <a:pt x="380" y="309"/>
                      <a:pt x="380" y="191"/>
                    </a:cubicBezTo>
                    <a:cubicBezTo>
                      <a:pt x="380" y="88"/>
                      <a:pt x="298" y="0"/>
                      <a:pt x="2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7"/>
              <p:cNvSpPr/>
              <p:nvPr/>
            </p:nvSpPr>
            <p:spPr>
              <a:xfrm>
                <a:off x="1281400" y="4586863"/>
                <a:ext cx="9550" cy="9550"/>
              </a:xfrm>
              <a:custGeom>
                <a:rect b="b" l="l" r="r" t="t"/>
                <a:pathLst>
                  <a:path extrusionOk="0" h="382" w="382">
                    <a:moveTo>
                      <a:pt x="205" y="0"/>
                    </a:moveTo>
                    <a:cubicBezTo>
                      <a:pt x="200" y="0"/>
                      <a:pt x="196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1" y="381"/>
                      <a:pt x="381" y="309"/>
                      <a:pt x="381" y="191"/>
                    </a:cubicBezTo>
                    <a:cubicBezTo>
                      <a:pt x="381" y="88"/>
                      <a:pt x="299" y="0"/>
                      <a:pt x="2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7"/>
              <p:cNvSpPr/>
              <p:nvPr/>
            </p:nvSpPr>
            <p:spPr>
              <a:xfrm>
                <a:off x="1181125" y="4520563"/>
                <a:ext cx="152825" cy="141500"/>
              </a:xfrm>
              <a:custGeom>
                <a:rect b="b" l="l" r="r" t="t"/>
                <a:pathLst>
                  <a:path extrusionOk="0" h="5660" w="6113">
                    <a:moveTo>
                      <a:pt x="118" y="0"/>
                    </a:moveTo>
                    <a:cubicBezTo>
                      <a:pt x="46" y="0"/>
                      <a:pt x="1" y="64"/>
                      <a:pt x="1" y="118"/>
                    </a:cubicBezTo>
                    <a:lnTo>
                      <a:pt x="1" y="5089"/>
                    </a:lnTo>
                    <a:cubicBezTo>
                      <a:pt x="1" y="5406"/>
                      <a:pt x="263" y="5659"/>
                      <a:pt x="580" y="5659"/>
                    </a:cubicBezTo>
                    <a:lnTo>
                      <a:pt x="5515" y="5659"/>
                    </a:lnTo>
                    <a:cubicBezTo>
                      <a:pt x="5832" y="5659"/>
                      <a:pt x="6094" y="5406"/>
                      <a:pt x="6103" y="5071"/>
                    </a:cubicBezTo>
                    <a:lnTo>
                      <a:pt x="6103" y="2381"/>
                    </a:lnTo>
                    <a:cubicBezTo>
                      <a:pt x="6103" y="2309"/>
                      <a:pt x="6058" y="2264"/>
                      <a:pt x="5986" y="2264"/>
                    </a:cubicBezTo>
                    <a:cubicBezTo>
                      <a:pt x="5922" y="2264"/>
                      <a:pt x="5877" y="2327"/>
                      <a:pt x="5877" y="2381"/>
                    </a:cubicBezTo>
                    <a:lnTo>
                      <a:pt x="5877" y="5071"/>
                    </a:lnTo>
                    <a:cubicBezTo>
                      <a:pt x="5877" y="5270"/>
                      <a:pt x="5714" y="5433"/>
                      <a:pt x="5515" y="5433"/>
                    </a:cubicBezTo>
                    <a:lnTo>
                      <a:pt x="580" y="5433"/>
                    </a:lnTo>
                    <a:cubicBezTo>
                      <a:pt x="381" y="5433"/>
                      <a:pt x="218" y="5279"/>
                      <a:pt x="218" y="5071"/>
                    </a:cubicBezTo>
                    <a:lnTo>
                      <a:pt x="218" y="217"/>
                    </a:lnTo>
                    <a:lnTo>
                      <a:pt x="5886" y="217"/>
                    </a:lnTo>
                    <a:lnTo>
                      <a:pt x="5886" y="616"/>
                    </a:lnTo>
                    <a:cubicBezTo>
                      <a:pt x="5886" y="679"/>
                      <a:pt x="5931" y="725"/>
                      <a:pt x="6004" y="725"/>
                    </a:cubicBezTo>
                    <a:cubicBezTo>
                      <a:pt x="6067" y="725"/>
                      <a:pt x="6112" y="670"/>
                      <a:pt x="6112" y="616"/>
                    </a:cubicBezTo>
                    <a:lnTo>
                      <a:pt x="6112" y="118"/>
                    </a:lnTo>
                    <a:cubicBezTo>
                      <a:pt x="6112" y="45"/>
                      <a:pt x="6058" y="0"/>
                      <a:pt x="60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7"/>
              <p:cNvSpPr/>
              <p:nvPr/>
            </p:nvSpPr>
            <p:spPr>
              <a:xfrm>
                <a:off x="1328050" y="4557913"/>
                <a:ext cx="5675" cy="9975"/>
              </a:xfrm>
              <a:custGeom>
                <a:rect b="b" l="l" r="r" t="t"/>
                <a:pathLst>
                  <a:path extrusionOk="0" h="399" w="227">
                    <a:moveTo>
                      <a:pt x="109" y="0"/>
                    </a:moveTo>
                    <a:cubicBezTo>
                      <a:pt x="45" y="0"/>
                      <a:pt x="0" y="64"/>
                      <a:pt x="0" y="118"/>
                    </a:cubicBezTo>
                    <a:lnTo>
                      <a:pt x="0" y="290"/>
                    </a:lnTo>
                    <a:cubicBezTo>
                      <a:pt x="0" y="353"/>
                      <a:pt x="54" y="399"/>
                      <a:pt x="109" y="399"/>
                    </a:cubicBezTo>
                    <a:cubicBezTo>
                      <a:pt x="172" y="399"/>
                      <a:pt x="217" y="344"/>
                      <a:pt x="226" y="290"/>
                    </a:cubicBezTo>
                    <a:lnTo>
                      <a:pt x="226" y="118"/>
                    </a:lnTo>
                    <a:cubicBezTo>
                      <a:pt x="226" y="45"/>
                      <a:pt x="181" y="0"/>
                      <a:pt x="1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5" name="Google Shape;365;p7"/>
            <p:cNvGrpSpPr/>
            <p:nvPr/>
          </p:nvGrpSpPr>
          <p:grpSpPr>
            <a:xfrm rot="5400000">
              <a:off x="-446991" y="4816276"/>
              <a:ext cx="1456813" cy="32594"/>
              <a:chOff x="4101875" y="2224575"/>
              <a:chExt cx="507300" cy="11350"/>
            </a:xfrm>
          </p:grpSpPr>
          <p:sp>
            <p:nvSpPr>
              <p:cNvPr id="366" name="Google Shape;366;p7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7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" name="Google Shape;368;p7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9" name="Google Shape;369;p7"/>
            <p:cNvSpPr/>
            <p:nvPr/>
          </p:nvSpPr>
          <p:spPr>
            <a:xfrm>
              <a:off x="601698" y="4722367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0" name="Google Shape;370;p7"/>
            <p:cNvGrpSpPr/>
            <p:nvPr/>
          </p:nvGrpSpPr>
          <p:grpSpPr>
            <a:xfrm>
              <a:off x="371030" y="4108823"/>
              <a:ext cx="134611" cy="132026"/>
              <a:chOff x="3025300" y="2552125"/>
              <a:chExt cx="46875" cy="45975"/>
            </a:xfrm>
          </p:grpSpPr>
          <p:sp>
            <p:nvSpPr>
              <p:cNvPr id="371" name="Google Shape;371;p7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7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73" name="Google Shape;373;p7"/>
            <p:cNvSpPr/>
            <p:nvPr/>
          </p:nvSpPr>
          <p:spPr>
            <a:xfrm>
              <a:off x="396638" y="4562300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4" name="Google Shape;374;p7"/>
            <p:cNvGrpSpPr/>
            <p:nvPr/>
          </p:nvGrpSpPr>
          <p:grpSpPr>
            <a:xfrm rot="2700000">
              <a:off x="67269" y="3380884"/>
              <a:ext cx="428292" cy="429384"/>
              <a:chOff x="109775" y="3205350"/>
              <a:chExt cx="215750" cy="216300"/>
            </a:xfrm>
          </p:grpSpPr>
          <p:sp>
            <p:nvSpPr>
              <p:cNvPr id="375" name="Google Shape;375;p7"/>
              <p:cNvSpPr/>
              <p:nvPr/>
            </p:nvSpPr>
            <p:spPr>
              <a:xfrm>
                <a:off x="148725" y="3248750"/>
                <a:ext cx="146025" cy="141350"/>
              </a:xfrm>
              <a:custGeom>
                <a:rect b="b" l="l" r="r" t="t"/>
                <a:pathLst>
                  <a:path extrusionOk="0" h="5654" w="5841">
                    <a:moveTo>
                      <a:pt x="2654" y="0"/>
                    </a:moveTo>
                    <a:cubicBezTo>
                      <a:pt x="1941" y="0"/>
                      <a:pt x="1230" y="307"/>
                      <a:pt x="734" y="922"/>
                    </a:cubicBezTo>
                    <a:cubicBezTo>
                      <a:pt x="36" y="1782"/>
                      <a:pt x="0" y="3050"/>
                      <a:pt x="670" y="3946"/>
                    </a:cubicBezTo>
                    <a:cubicBezTo>
                      <a:pt x="1159" y="4589"/>
                      <a:pt x="1865" y="4924"/>
                      <a:pt x="2590" y="4942"/>
                    </a:cubicBezTo>
                    <a:cubicBezTo>
                      <a:pt x="2979" y="4951"/>
                      <a:pt x="3341" y="5096"/>
                      <a:pt x="3613" y="5367"/>
                    </a:cubicBezTo>
                    <a:lnTo>
                      <a:pt x="3803" y="5576"/>
                    </a:lnTo>
                    <a:cubicBezTo>
                      <a:pt x="3854" y="5627"/>
                      <a:pt x="3924" y="5654"/>
                      <a:pt x="3994" y="5654"/>
                    </a:cubicBezTo>
                    <a:cubicBezTo>
                      <a:pt x="4062" y="5654"/>
                      <a:pt x="4130" y="5629"/>
                      <a:pt x="4183" y="5576"/>
                    </a:cubicBezTo>
                    <a:lnTo>
                      <a:pt x="5732" y="4055"/>
                    </a:lnTo>
                    <a:cubicBezTo>
                      <a:pt x="5831" y="3955"/>
                      <a:pt x="5840" y="3783"/>
                      <a:pt x="5732" y="3674"/>
                    </a:cubicBezTo>
                    <a:lnTo>
                      <a:pt x="5533" y="3466"/>
                    </a:lnTo>
                    <a:cubicBezTo>
                      <a:pt x="5279" y="3194"/>
                      <a:pt x="5125" y="2832"/>
                      <a:pt x="5125" y="2461"/>
                    </a:cubicBezTo>
                    <a:cubicBezTo>
                      <a:pt x="5116" y="1836"/>
                      <a:pt x="4881" y="1230"/>
                      <a:pt x="4419" y="741"/>
                    </a:cubicBezTo>
                    <a:cubicBezTo>
                      <a:pt x="3935" y="248"/>
                      <a:pt x="3294" y="0"/>
                      <a:pt x="26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p7"/>
              <p:cNvSpPr/>
              <p:nvPr/>
            </p:nvSpPr>
            <p:spPr>
              <a:xfrm>
                <a:off x="201400" y="3298625"/>
                <a:ext cx="84225" cy="82950"/>
              </a:xfrm>
              <a:custGeom>
                <a:rect b="b" l="l" r="r" t="t"/>
                <a:pathLst>
                  <a:path extrusionOk="0" h="3318" w="3369">
                    <a:moveTo>
                      <a:pt x="868" y="1"/>
                    </a:moveTo>
                    <a:cubicBezTo>
                      <a:pt x="829" y="1"/>
                      <a:pt x="796" y="12"/>
                      <a:pt x="770" y="38"/>
                    </a:cubicBezTo>
                    <a:cubicBezTo>
                      <a:pt x="743" y="83"/>
                      <a:pt x="725" y="156"/>
                      <a:pt x="761" y="246"/>
                    </a:cubicBezTo>
                    <a:cubicBezTo>
                      <a:pt x="718" y="229"/>
                      <a:pt x="682" y="220"/>
                      <a:pt x="650" y="220"/>
                    </a:cubicBezTo>
                    <a:cubicBezTo>
                      <a:pt x="615" y="220"/>
                      <a:pt x="586" y="231"/>
                      <a:pt x="562" y="255"/>
                    </a:cubicBezTo>
                    <a:cubicBezTo>
                      <a:pt x="526" y="300"/>
                      <a:pt x="507" y="364"/>
                      <a:pt x="544" y="454"/>
                    </a:cubicBezTo>
                    <a:cubicBezTo>
                      <a:pt x="504" y="443"/>
                      <a:pt x="470" y="436"/>
                      <a:pt x="440" y="436"/>
                    </a:cubicBezTo>
                    <a:cubicBezTo>
                      <a:pt x="401" y="436"/>
                      <a:pt x="370" y="447"/>
                      <a:pt x="344" y="473"/>
                    </a:cubicBezTo>
                    <a:cubicBezTo>
                      <a:pt x="308" y="518"/>
                      <a:pt x="299" y="581"/>
                      <a:pt x="326" y="672"/>
                    </a:cubicBezTo>
                    <a:cubicBezTo>
                      <a:pt x="284" y="655"/>
                      <a:pt x="247" y="646"/>
                      <a:pt x="215" y="646"/>
                    </a:cubicBezTo>
                    <a:cubicBezTo>
                      <a:pt x="180" y="646"/>
                      <a:pt x="151" y="657"/>
                      <a:pt x="127" y="681"/>
                    </a:cubicBezTo>
                    <a:cubicBezTo>
                      <a:pt x="0" y="808"/>
                      <a:pt x="209" y="1124"/>
                      <a:pt x="453" y="1378"/>
                    </a:cubicBezTo>
                    <a:lnTo>
                      <a:pt x="2345" y="3297"/>
                    </a:lnTo>
                    <a:cubicBezTo>
                      <a:pt x="2355" y="3311"/>
                      <a:pt x="2368" y="3318"/>
                      <a:pt x="2383" y="3318"/>
                    </a:cubicBezTo>
                    <a:cubicBezTo>
                      <a:pt x="2398" y="3318"/>
                      <a:pt x="2413" y="3311"/>
                      <a:pt x="2427" y="3297"/>
                    </a:cubicBezTo>
                    <a:cubicBezTo>
                      <a:pt x="2445" y="3279"/>
                      <a:pt x="2445" y="3243"/>
                      <a:pt x="2427" y="3216"/>
                    </a:cubicBezTo>
                    <a:lnTo>
                      <a:pt x="535" y="1296"/>
                    </a:lnTo>
                    <a:cubicBezTo>
                      <a:pt x="263" y="1016"/>
                      <a:pt x="181" y="798"/>
                      <a:pt x="209" y="762"/>
                    </a:cubicBezTo>
                    <a:cubicBezTo>
                      <a:pt x="210" y="762"/>
                      <a:pt x="213" y="762"/>
                      <a:pt x="216" y="762"/>
                    </a:cubicBezTo>
                    <a:cubicBezTo>
                      <a:pt x="237" y="762"/>
                      <a:pt x="297" y="769"/>
                      <a:pt x="435" y="853"/>
                    </a:cubicBezTo>
                    <a:cubicBezTo>
                      <a:pt x="443" y="857"/>
                      <a:pt x="452" y="859"/>
                      <a:pt x="461" y="859"/>
                    </a:cubicBezTo>
                    <a:cubicBezTo>
                      <a:pt x="474" y="859"/>
                      <a:pt x="488" y="854"/>
                      <a:pt x="498" y="844"/>
                    </a:cubicBezTo>
                    <a:cubicBezTo>
                      <a:pt x="526" y="835"/>
                      <a:pt x="526" y="798"/>
                      <a:pt x="507" y="771"/>
                    </a:cubicBezTo>
                    <a:cubicBezTo>
                      <a:pt x="408" y="617"/>
                      <a:pt x="417" y="563"/>
                      <a:pt x="417" y="545"/>
                    </a:cubicBezTo>
                    <a:cubicBezTo>
                      <a:pt x="420" y="543"/>
                      <a:pt x="425" y="542"/>
                      <a:pt x="432" y="542"/>
                    </a:cubicBezTo>
                    <a:cubicBezTo>
                      <a:pt x="462" y="542"/>
                      <a:pt x="526" y="562"/>
                      <a:pt x="643" y="635"/>
                    </a:cubicBezTo>
                    <a:cubicBezTo>
                      <a:pt x="655" y="644"/>
                      <a:pt x="668" y="648"/>
                      <a:pt x="679" y="648"/>
                    </a:cubicBezTo>
                    <a:cubicBezTo>
                      <a:pt x="693" y="648"/>
                      <a:pt x="706" y="641"/>
                      <a:pt x="716" y="626"/>
                    </a:cubicBezTo>
                    <a:cubicBezTo>
                      <a:pt x="743" y="617"/>
                      <a:pt x="743" y="581"/>
                      <a:pt x="725" y="563"/>
                    </a:cubicBezTo>
                    <a:cubicBezTo>
                      <a:pt x="634" y="409"/>
                      <a:pt x="625" y="346"/>
                      <a:pt x="634" y="337"/>
                    </a:cubicBezTo>
                    <a:cubicBezTo>
                      <a:pt x="639" y="337"/>
                      <a:pt x="646" y="336"/>
                      <a:pt x="656" y="336"/>
                    </a:cubicBezTo>
                    <a:cubicBezTo>
                      <a:pt x="686" y="336"/>
                      <a:pt x="745" y="346"/>
                      <a:pt x="861" y="427"/>
                    </a:cubicBezTo>
                    <a:cubicBezTo>
                      <a:pt x="871" y="431"/>
                      <a:pt x="879" y="433"/>
                      <a:pt x="888" y="433"/>
                    </a:cubicBezTo>
                    <a:cubicBezTo>
                      <a:pt x="902" y="433"/>
                      <a:pt x="916" y="426"/>
                      <a:pt x="933" y="409"/>
                    </a:cubicBezTo>
                    <a:cubicBezTo>
                      <a:pt x="951" y="400"/>
                      <a:pt x="951" y="364"/>
                      <a:pt x="942" y="346"/>
                    </a:cubicBezTo>
                    <a:cubicBezTo>
                      <a:pt x="842" y="183"/>
                      <a:pt x="852" y="128"/>
                      <a:pt x="852" y="119"/>
                    </a:cubicBezTo>
                    <a:cubicBezTo>
                      <a:pt x="855" y="116"/>
                      <a:pt x="861" y="114"/>
                      <a:pt x="869" y="114"/>
                    </a:cubicBezTo>
                    <a:cubicBezTo>
                      <a:pt x="933" y="114"/>
                      <a:pt x="1137" y="207"/>
                      <a:pt x="1377" y="454"/>
                    </a:cubicBezTo>
                    <a:lnTo>
                      <a:pt x="3260" y="2383"/>
                    </a:lnTo>
                    <a:cubicBezTo>
                      <a:pt x="3274" y="2392"/>
                      <a:pt x="3289" y="2397"/>
                      <a:pt x="3304" y="2397"/>
                    </a:cubicBezTo>
                    <a:cubicBezTo>
                      <a:pt x="3319" y="2397"/>
                      <a:pt x="3332" y="2392"/>
                      <a:pt x="3341" y="2383"/>
                    </a:cubicBezTo>
                    <a:cubicBezTo>
                      <a:pt x="3369" y="2356"/>
                      <a:pt x="3369" y="2329"/>
                      <a:pt x="3351" y="2302"/>
                    </a:cubicBezTo>
                    <a:lnTo>
                      <a:pt x="1467" y="382"/>
                    </a:lnTo>
                    <a:cubicBezTo>
                      <a:pt x="1265" y="180"/>
                      <a:pt x="1023" y="1"/>
                      <a:pt x="8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" name="Google Shape;377;p7"/>
              <p:cNvSpPr/>
              <p:nvPr/>
            </p:nvSpPr>
            <p:spPr>
              <a:xfrm>
                <a:off x="146225" y="3247075"/>
                <a:ext cx="149875" cy="145600"/>
              </a:xfrm>
              <a:custGeom>
                <a:rect b="b" l="l" r="r" t="t"/>
                <a:pathLst>
                  <a:path extrusionOk="0" h="5824" w="5995">
                    <a:moveTo>
                      <a:pt x="2333" y="1"/>
                    </a:moveTo>
                    <a:cubicBezTo>
                      <a:pt x="2328" y="1"/>
                      <a:pt x="2323" y="1"/>
                      <a:pt x="2319" y="2"/>
                    </a:cubicBezTo>
                    <a:cubicBezTo>
                      <a:pt x="1712" y="101"/>
                      <a:pt x="1151" y="436"/>
                      <a:pt x="761" y="916"/>
                    </a:cubicBezTo>
                    <a:cubicBezTo>
                      <a:pt x="19" y="1813"/>
                      <a:pt x="1" y="3135"/>
                      <a:pt x="689" y="4067"/>
                    </a:cubicBezTo>
                    <a:cubicBezTo>
                      <a:pt x="1169" y="4710"/>
                      <a:pt x="1902" y="5081"/>
                      <a:pt x="2690" y="5109"/>
                    </a:cubicBezTo>
                    <a:cubicBezTo>
                      <a:pt x="3052" y="5118"/>
                      <a:pt x="3396" y="5253"/>
                      <a:pt x="3632" y="5507"/>
                    </a:cubicBezTo>
                    <a:lnTo>
                      <a:pt x="3822" y="5706"/>
                    </a:lnTo>
                    <a:cubicBezTo>
                      <a:pt x="3894" y="5779"/>
                      <a:pt x="3994" y="5824"/>
                      <a:pt x="4093" y="5824"/>
                    </a:cubicBezTo>
                    <a:cubicBezTo>
                      <a:pt x="4202" y="5824"/>
                      <a:pt x="4292" y="5788"/>
                      <a:pt x="4347" y="5724"/>
                    </a:cubicBezTo>
                    <a:lnTo>
                      <a:pt x="5886" y="4212"/>
                    </a:lnTo>
                    <a:cubicBezTo>
                      <a:pt x="5949" y="4131"/>
                      <a:pt x="5995" y="4040"/>
                      <a:pt x="5995" y="3941"/>
                    </a:cubicBezTo>
                    <a:cubicBezTo>
                      <a:pt x="5995" y="3841"/>
                      <a:pt x="5949" y="3732"/>
                      <a:pt x="5886" y="3669"/>
                    </a:cubicBezTo>
                    <a:lnTo>
                      <a:pt x="5696" y="3470"/>
                    </a:lnTo>
                    <a:cubicBezTo>
                      <a:pt x="5442" y="3216"/>
                      <a:pt x="5307" y="2890"/>
                      <a:pt x="5307" y="2537"/>
                    </a:cubicBezTo>
                    <a:cubicBezTo>
                      <a:pt x="5307" y="1858"/>
                      <a:pt x="5044" y="1224"/>
                      <a:pt x="4573" y="735"/>
                    </a:cubicBezTo>
                    <a:cubicBezTo>
                      <a:pt x="4292" y="445"/>
                      <a:pt x="3948" y="237"/>
                      <a:pt x="3577" y="101"/>
                    </a:cubicBezTo>
                    <a:cubicBezTo>
                      <a:pt x="3566" y="98"/>
                      <a:pt x="3555" y="96"/>
                      <a:pt x="3543" y="96"/>
                    </a:cubicBezTo>
                    <a:cubicBezTo>
                      <a:pt x="3499" y="96"/>
                      <a:pt x="3456" y="123"/>
                      <a:pt x="3441" y="174"/>
                    </a:cubicBezTo>
                    <a:cubicBezTo>
                      <a:pt x="3414" y="228"/>
                      <a:pt x="3450" y="283"/>
                      <a:pt x="3505" y="310"/>
                    </a:cubicBezTo>
                    <a:cubicBezTo>
                      <a:pt x="3858" y="436"/>
                      <a:pt x="4166" y="627"/>
                      <a:pt x="4428" y="889"/>
                    </a:cubicBezTo>
                    <a:cubicBezTo>
                      <a:pt x="4863" y="1324"/>
                      <a:pt x="5107" y="1903"/>
                      <a:pt x="5107" y="2528"/>
                    </a:cubicBezTo>
                    <a:cubicBezTo>
                      <a:pt x="5107" y="2945"/>
                      <a:pt x="5261" y="3334"/>
                      <a:pt x="5542" y="3615"/>
                    </a:cubicBezTo>
                    <a:lnTo>
                      <a:pt x="5741" y="3814"/>
                    </a:lnTo>
                    <a:cubicBezTo>
                      <a:pt x="5768" y="3850"/>
                      <a:pt x="5786" y="3886"/>
                      <a:pt x="5786" y="3931"/>
                    </a:cubicBezTo>
                    <a:cubicBezTo>
                      <a:pt x="5786" y="3977"/>
                      <a:pt x="5768" y="4013"/>
                      <a:pt x="5741" y="4040"/>
                    </a:cubicBezTo>
                    <a:lnTo>
                      <a:pt x="4202" y="5561"/>
                    </a:lnTo>
                    <a:cubicBezTo>
                      <a:pt x="4166" y="5588"/>
                      <a:pt x="4130" y="5607"/>
                      <a:pt x="4084" y="5607"/>
                    </a:cubicBezTo>
                    <a:cubicBezTo>
                      <a:pt x="4039" y="5607"/>
                      <a:pt x="4003" y="5588"/>
                      <a:pt x="3976" y="5561"/>
                    </a:cubicBezTo>
                    <a:lnTo>
                      <a:pt x="3776" y="5353"/>
                    </a:lnTo>
                    <a:cubicBezTo>
                      <a:pt x="3496" y="5063"/>
                      <a:pt x="3115" y="4900"/>
                      <a:pt x="2690" y="4891"/>
                    </a:cubicBezTo>
                    <a:cubicBezTo>
                      <a:pt x="1965" y="4882"/>
                      <a:pt x="1305" y="4529"/>
                      <a:pt x="861" y="3941"/>
                    </a:cubicBezTo>
                    <a:cubicBezTo>
                      <a:pt x="227" y="3089"/>
                      <a:pt x="263" y="1885"/>
                      <a:pt x="924" y="1052"/>
                    </a:cubicBezTo>
                    <a:cubicBezTo>
                      <a:pt x="1286" y="618"/>
                      <a:pt x="1803" y="319"/>
                      <a:pt x="2355" y="219"/>
                    </a:cubicBezTo>
                    <a:cubicBezTo>
                      <a:pt x="2409" y="210"/>
                      <a:pt x="2454" y="147"/>
                      <a:pt x="2445" y="92"/>
                    </a:cubicBezTo>
                    <a:cubicBezTo>
                      <a:pt x="2437" y="43"/>
                      <a:pt x="2383" y="1"/>
                      <a:pt x="23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" name="Google Shape;378;p7"/>
              <p:cNvSpPr/>
              <p:nvPr/>
            </p:nvSpPr>
            <p:spPr>
              <a:xfrm>
                <a:off x="215725" y="3246200"/>
                <a:ext cx="9075" cy="5675"/>
              </a:xfrm>
              <a:custGeom>
                <a:rect b="b" l="l" r="r" t="t"/>
                <a:pathLst>
                  <a:path extrusionOk="0" h="227" w="363">
                    <a:moveTo>
                      <a:pt x="118" y="1"/>
                    </a:moveTo>
                    <a:cubicBezTo>
                      <a:pt x="64" y="1"/>
                      <a:pt x="0" y="46"/>
                      <a:pt x="0" y="109"/>
                    </a:cubicBezTo>
                    <a:cubicBezTo>
                      <a:pt x="0" y="164"/>
                      <a:pt x="46" y="218"/>
                      <a:pt x="109" y="218"/>
                    </a:cubicBezTo>
                    <a:cubicBezTo>
                      <a:pt x="145" y="218"/>
                      <a:pt x="200" y="227"/>
                      <a:pt x="236" y="227"/>
                    </a:cubicBezTo>
                    <a:lnTo>
                      <a:pt x="254" y="227"/>
                    </a:lnTo>
                    <a:cubicBezTo>
                      <a:pt x="308" y="227"/>
                      <a:pt x="354" y="200"/>
                      <a:pt x="354" y="136"/>
                    </a:cubicBezTo>
                    <a:cubicBezTo>
                      <a:pt x="363" y="73"/>
                      <a:pt x="317" y="28"/>
                      <a:pt x="263" y="19"/>
                    </a:cubicBezTo>
                    <a:cubicBezTo>
                      <a:pt x="218" y="19"/>
                      <a:pt x="163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" name="Google Shape;379;p7"/>
              <p:cNvSpPr/>
              <p:nvPr/>
            </p:nvSpPr>
            <p:spPr>
              <a:xfrm>
                <a:off x="300538" y="3407813"/>
                <a:ext cx="7725" cy="7000"/>
              </a:xfrm>
              <a:custGeom>
                <a:rect b="b" l="l" r="r" t="t"/>
                <a:pathLst>
                  <a:path extrusionOk="0" h="280" w="309">
                    <a:moveTo>
                      <a:pt x="194" y="1"/>
                    </a:moveTo>
                    <a:cubicBezTo>
                      <a:pt x="168" y="1"/>
                      <a:pt x="141" y="12"/>
                      <a:pt x="118" y="35"/>
                    </a:cubicBezTo>
                    <a:lnTo>
                      <a:pt x="46" y="98"/>
                    </a:lnTo>
                    <a:cubicBezTo>
                      <a:pt x="1" y="134"/>
                      <a:pt x="1" y="198"/>
                      <a:pt x="46" y="243"/>
                    </a:cubicBezTo>
                    <a:cubicBezTo>
                      <a:pt x="73" y="270"/>
                      <a:pt x="100" y="279"/>
                      <a:pt x="127" y="279"/>
                    </a:cubicBezTo>
                    <a:cubicBezTo>
                      <a:pt x="164" y="279"/>
                      <a:pt x="182" y="279"/>
                      <a:pt x="191" y="243"/>
                    </a:cubicBezTo>
                    <a:lnTo>
                      <a:pt x="263" y="179"/>
                    </a:lnTo>
                    <a:cubicBezTo>
                      <a:pt x="309" y="143"/>
                      <a:pt x="309" y="80"/>
                      <a:pt x="263" y="35"/>
                    </a:cubicBezTo>
                    <a:cubicBezTo>
                      <a:pt x="245" y="12"/>
                      <a:pt x="220" y="1"/>
                      <a:pt x="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" name="Google Shape;380;p7"/>
              <p:cNvSpPr/>
              <p:nvPr/>
            </p:nvSpPr>
            <p:spPr>
              <a:xfrm>
                <a:off x="282213" y="3379238"/>
                <a:ext cx="41450" cy="41225"/>
              </a:xfrm>
              <a:custGeom>
                <a:rect b="b" l="l" r="r" t="t"/>
                <a:pathLst>
                  <a:path extrusionOk="0" h="1649" w="1658">
                    <a:moveTo>
                      <a:pt x="1195" y="0"/>
                    </a:moveTo>
                    <a:cubicBezTo>
                      <a:pt x="1159" y="0"/>
                      <a:pt x="1141" y="10"/>
                      <a:pt x="1123" y="28"/>
                    </a:cubicBezTo>
                    <a:lnTo>
                      <a:pt x="46" y="1096"/>
                    </a:lnTo>
                    <a:cubicBezTo>
                      <a:pt x="0" y="1132"/>
                      <a:pt x="0" y="1196"/>
                      <a:pt x="46" y="1241"/>
                    </a:cubicBezTo>
                    <a:lnTo>
                      <a:pt x="326" y="1540"/>
                    </a:lnTo>
                    <a:cubicBezTo>
                      <a:pt x="399" y="1603"/>
                      <a:pt x="471" y="1639"/>
                      <a:pt x="562" y="1639"/>
                    </a:cubicBezTo>
                    <a:cubicBezTo>
                      <a:pt x="580" y="1639"/>
                      <a:pt x="580" y="1639"/>
                      <a:pt x="580" y="1648"/>
                    </a:cubicBezTo>
                    <a:cubicBezTo>
                      <a:pt x="643" y="1648"/>
                      <a:pt x="679" y="1594"/>
                      <a:pt x="679" y="1540"/>
                    </a:cubicBezTo>
                    <a:cubicBezTo>
                      <a:pt x="679" y="1467"/>
                      <a:pt x="625" y="1431"/>
                      <a:pt x="562" y="1431"/>
                    </a:cubicBezTo>
                    <a:cubicBezTo>
                      <a:pt x="534" y="1431"/>
                      <a:pt x="498" y="1422"/>
                      <a:pt x="471" y="1404"/>
                    </a:cubicBezTo>
                    <a:lnTo>
                      <a:pt x="263" y="1187"/>
                    </a:lnTo>
                    <a:lnTo>
                      <a:pt x="1186" y="281"/>
                    </a:lnTo>
                    <a:lnTo>
                      <a:pt x="1404" y="498"/>
                    </a:lnTo>
                    <a:cubicBezTo>
                      <a:pt x="1422" y="517"/>
                      <a:pt x="1440" y="544"/>
                      <a:pt x="1440" y="571"/>
                    </a:cubicBezTo>
                    <a:cubicBezTo>
                      <a:pt x="1440" y="598"/>
                      <a:pt x="1422" y="634"/>
                      <a:pt x="1404" y="652"/>
                    </a:cubicBezTo>
                    <a:lnTo>
                      <a:pt x="1032" y="1024"/>
                    </a:lnTo>
                    <a:cubicBezTo>
                      <a:pt x="987" y="1060"/>
                      <a:pt x="996" y="1132"/>
                      <a:pt x="1032" y="1178"/>
                    </a:cubicBezTo>
                    <a:cubicBezTo>
                      <a:pt x="1046" y="1200"/>
                      <a:pt x="1071" y="1212"/>
                      <a:pt x="1098" y="1212"/>
                    </a:cubicBezTo>
                    <a:cubicBezTo>
                      <a:pt x="1125" y="1212"/>
                      <a:pt x="1155" y="1200"/>
                      <a:pt x="1177" y="1178"/>
                    </a:cubicBezTo>
                    <a:lnTo>
                      <a:pt x="1549" y="797"/>
                    </a:lnTo>
                    <a:cubicBezTo>
                      <a:pt x="1612" y="734"/>
                      <a:pt x="1648" y="652"/>
                      <a:pt x="1648" y="562"/>
                    </a:cubicBezTo>
                    <a:cubicBezTo>
                      <a:pt x="1657" y="471"/>
                      <a:pt x="1630" y="390"/>
                      <a:pt x="1558" y="326"/>
                    </a:cubicBezTo>
                    <a:lnTo>
                      <a:pt x="1277" y="28"/>
                    </a:lnTo>
                    <a:cubicBezTo>
                      <a:pt x="1259" y="10"/>
                      <a:pt x="1232" y="0"/>
                      <a:pt x="11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7"/>
              <p:cNvSpPr/>
              <p:nvPr/>
            </p:nvSpPr>
            <p:spPr>
              <a:xfrm>
                <a:off x="242425" y="3339475"/>
                <a:ext cx="83100" cy="82175"/>
              </a:xfrm>
              <a:custGeom>
                <a:rect b="b" l="l" r="r" t="t"/>
                <a:pathLst>
                  <a:path extrusionOk="0" h="3287" w="3324">
                    <a:moveTo>
                      <a:pt x="2074" y="226"/>
                    </a:moveTo>
                    <a:lnTo>
                      <a:pt x="3079" y="1241"/>
                    </a:lnTo>
                    <a:lnTo>
                      <a:pt x="1241" y="3051"/>
                    </a:lnTo>
                    <a:lnTo>
                      <a:pt x="236" y="2037"/>
                    </a:lnTo>
                    <a:lnTo>
                      <a:pt x="2074" y="226"/>
                    </a:lnTo>
                    <a:close/>
                    <a:moveTo>
                      <a:pt x="2083" y="0"/>
                    </a:moveTo>
                    <a:cubicBezTo>
                      <a:pt x="2038" y="0"/>
                      <a:pt x="1993" y="18"/>
                      <a:pt x="1957" y="54"/>
                    </a:cubicBezTo>
                    <a:lnTo>
                      <a:pt x="64" y="1911"/>
                    </a:lnTo>
                    <a:cubicBezTo>
                      <a:pt x="1" y="1974"/>
                      <a:pt x="1" y="2092"/>
                      <a:pt x="64" y="2155"/>
                    </a:cubicBezTo>
                    <a:lnTo>
                      <a:pt x="1124" y="3232"/>
                    </a:lnTo>
                    <a:cubicBezTo>
                      <a:pt x="1151" y="3269"/>
                      <a:pt x="1196" y="3287"/>
                      <a:pt x="1241" y="3287"/>
                    </a:cubicBezTo>
                    <a:cubicBezTo>
                      <a:pt x="1287" y="3287"/>
                      <a:pt x="1332" y="3269"/>
                      <a:pt x="1368" y="3232"/>
                    </a:cubicBezTo>
                    <a:lnTo>
                      <a:pt x="3260" y="1376"/>
                    </a:lnTo>
                    <a:cubicBezTo>
                      <a:pt x="3324" y="1313"/>
                      <a:pt x="3324" y="1195"/>
                      <a:pt x="3260" y="1132"/>
                    </a:cubicBezTo>
                    <a:lnTo>
                      <a:pt x="2210" y="54"/>
                    </a:lnTo>
                    <a:cubicBezTo>
                      <a:pt x="2174" y="18"/>
                      <a:pt x="2129" y="0"/>
                      <a:pt x="20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7"/>
              <p:cNvSpPr/>
              <p:nvPr/>
            </p:nvSpPr>
            <p:spPr>
              <a:xfrm>
                <a:off x="250800" y="3348125"/>
                <a:ext cx="55950" cy="54300"/>
              </a:xfrm>
              <a:custGeom>
                <a:rect b="b" l="l" r="r" t="t"/>
                <a:pathLst>
                  <a:path extrusionOk="0" h="2172" w="2238">
                    <a:moveTo>
                      <a:pt x="2118" y="0"/>
                    </a:moveTo>
                    <a:cubicBezTo>
                      <a:pt x="2090" y="0"/>
                      <a:pt x="2061" y="12"/>
                      <a:pt x="2038" y="34"/>
                    </a:cubicBezTo>
                    <a:lnTo>
                      <a:pt x="46" y="1990"/>
                    </a:lnTo>
                    <a:cubicBezTo>
                      <a:pt x="1" y="2026"/>
                      <a:pt x="1" y="2099"/>
                      <a:pt x="46" y="2144"/>
                    </a:cubicBezTo>
                    <a:cubicBezTo>
                      <a:pt x="73" y="2162"/>
                      <a:pt x="109" y="2171"/>
                      <a:pt x="128" y="2171"/>
                    </a:cubicBezTo>
                    <a:cubicBezTo>
                      <a:pt x="164" y="2171"/>
                      <a:pt x="182" y="2162"/>
                      <a:pt x="200" y="2144"/>
                    </a:cubicBezTo>
                    <a:lnTo>
                      <a:pt x="2192" y="179"/>
                    </a:lnTo>
                    <a:cubicBezTo>
                      <a:pt x="2237" y="152"/>
                      <a:pt x="2237" y="80"/>
                      <a:pt x="2192" y="34"/>
                    </a:cubicBezTo>
                    <a:cubicBezTo>
                      <a:pt x="2174" y="12"/>
                      <a:pt x="2147" y="0"/>
                      <a:pt x="2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7"/>
              <p:cNvSpPr/>
              <p:nvPr/>
            </p:nvSpPr>
            <p:spPr>
              <a:xfrm>
                <a:off x="261000" y="3358525"/>
                <a:ext cx="55925" cy="54525"/>
              </a:xfrm>
              <a:custGeom>
                <a:rect b="b" l="l" r="r" t="t"/>
                <a:pathLst>
                  <a:path extrusionOk="0" h="2181" w="2237">
                    <a:moveTo>
                      <a:pt x="2118" y="1"/>
                    </a:moveTo>
                    <a:cubicBezTo>
                      <a:pt x="2090" y="1"/>
                      <a:pt x="2060" y="12"/>
                      <a:pt x="2038" y="35"/>
                    </a:cubicBezTo>
                    <a:lnTo>
                      <a:pt x="46" y="2000"/>
                    </a:lnTo>
                    <a:cubicBezTo>
                      <a:pt x="0" y="2027"/>
                      <a:pt x="0" y="2099"/>
                      <a:pt x="46" y="2145"/>
                    </a:cubicBezTo>
                    <a:cubicBezTo>
                      <a:pt x="73" y="2163"/>
                      <a:pt x="109" y="2181"/>
                      <a:pt x="127" y="2181"/>
                    </a:cubicBezTo>
                    <a:cubicBezTo>
                      <a:pt x="154" y="2181"/>
                      <a:pt x="181" y="2163"/>
                      <a:pt x="199" y="2145"/>
                    </a:cubicBezTo>
                    <a:lnTo>
                      <a:pt x="2191" y="189"/>
                    </a:lnTo>
                    <a:cubicBezTo>
                      <a:pt x="2237" y="153"/>
                      <a:pt x="2237" y="80"/>
                      <a:pt x="2191" y="35"/>
                    </a:cubicBezTo>
                    <a:cubicBezTo>
                      <a:pt x="2173" y="12"/>
                      <a:pt x="2146" y="1"/>
                      <a:pt x="2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7"/>
              <p:cNvSpPr/>
              <p:nvPr/>
            </p:nvSpPr>
            <p:spPr>
              <a:xfrm>
                <a:off x="137625" y="3232450"/>
                <a:ext cx="24475" cy="23975"/>
              </a:xfrm>
              <a:custGeom>
                <a:rect b="b" l="l" r="r" t="t"/>
                <a:pathLst>
                  <a:path extrusionOk="0" h="959" w="979">
                    <a:moveTo>
                      <a:pt x="143" y="1"/>
                    </a:moveTo>
                    <a:cubicBezTo>
                      <a:pt x="112" y="1"/>
                      <a:pt x="78" y="12"/>
                      <a:pt x="46" y="35"/>
                    </a:cubicBezTo>
                    <a:cubicBezTo>
                      <a:pt x="1" y="80"/>
                      <a:pt x="1" y="161"/>
                      <a:pt x="46" y="216"/>
                    </a:cubicBezTo>
                    <a:lnTo>
                      <a:pt x="752" y="931"/>
                    </a:lnTo>
                    <a:cubicBezTo>
                      <a:pt x="770" y="949"/>
                      <a:pt x="806" y="958"/>
                      <a:pt x="843" y="958"/>
                    </a:cubicBezTo>
                    <a:cubicBezTo>
                      <a:pt x="879" y="958"/>
                      <a:pt x="906" y="949"/>
                      <a:pt x="933" y="931"/>
                    </a:cubicBezTo>
                    <a:cubicBezTo>
                      <a:pt x="978" y="886"/>
                      <a:pt x="978" y="804"/>
                      <a:pt x="933" y="750"/>
                    </a:cubicBezTo>
                    <a:lnTo>
                      <a:pt x="227" y="35"/>
                    </a:lnTo>
                    <a:cubicBezTo>
                      <a:pt x="204" y="12"/>
                      <a:pt x="175" y="1"/>
                      <a:pt x="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7"/>
              <p:cNvSpPr/>
              <p:nvPr/>
            </p:nvSpPr>
            <p:spPr>
              <a:xfrm>
                <a:off x="110000" y="3278700"/>
                <a:ext cx="31725" cy="13250"/>
              </a:xfrm>
              <a:custGeom>
                <a:rect b="b" l="l" r="r" t="t"/>
                <a:pathLst>
                  <a:path extrusionOk="0" h="530" w="1269">
                    <a:moveTo>
                      <a:pt x="150" y="0"/>
                    </a:moveTo>
                    <a:cubicBezTo>
                      <a:pt x="91" y="0"/>
                      <a:pt x="42" y="41"/>
                      <a:pt x="19" y="95"/>
                    </a:cubicBezTo>
                    <a:cubicBezTo>
                      <a:pt x="1" y="167"/>
                      <a:pt x="46" y="231"/>
                      <a:pt x="110" y="258"/>
                    </a:cubicBezTo>
                    <a:lnTo>
                      <a:pt x="1087" y="530"/>
                    </a:lnTo>
                    <a:lnTo>
                      <a:pt x="1124" y="530"/>
                    </a:lnTo>
                    <a:cubicBezTo>
                      <a:pt x="1178" y="530"/>
                      <a:pt x="1223" y="493"/>
                      <a:pt x="1241" y="439"/>
                    </a:cubicBezTo>
                    <a:cubicBezTo>
                      <a:pt x="1269" y="367"/>
                      <a:pt x="1223" y="303"/>
                      <a:pt x="1151" y="276"/>
                    </a:cubicBezTo>
                    <a:lnTo>
                      <a:pt x="182" y="4"/>
                    </a:lnTo>
                    <a:cubicBezTo>
                      <a:pt x="171" y="2"/>
                      <a:pt x="160" y="0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7"/>
              <p:cNvSpPr/>
              <p:nvPr/>
            </p:nvSpPr>
            <p:spPr>
              <a:xfrm>
                <a:off x="109775" y="3326450"/>
                <a:ext cx="31725" cy="13050"/>
              </a:xfrm>
              <a:custGeom>
                <a:rect b="b" l="l" r="r" t="t"/>
                <a:pathLst>
                  <a:path extrusionOk="0" h="522" w="1269">
                    <a:moveTo>
                      <a:pt x="1117" y="1"/>
                    </a:moveTo>
                    <a:cubicBezTo>
                      <a:pt x="1107" y="1"/>
                      <a:pt x="1097" y="2"/>
                      <a:pt x="1087" y="5"/>
                    </a:cubicBezTo>
                    <a:lnTo>
                      <a:pt x="110" y="258"/>
                    </a:lnTo>
                    <a:cubicBezTo>
                      <a:pt x="46" y="277"/>
                      <a:pt x="1" y="349"/>
                      <a:pt x="19" y="412"/>
                    </a:cubicBezTo>
                    <a:cubicBezTo>
                      <a:pt x="28" y="485"/>
                      <a:pt x="91" y="521"/>
                      <a:pt x="146" y="521"/>
                    </a:cubicBezTo>
                    <a:cubicBezTo>
                      <a:pt x="155" y="521"/>
                      <a:pt x="155" y="521"/>
                      <a:pt x="173" y="503"/>
                    </a:cubicBezTo>
                    <a:lnTo>
                      <a:pt x="1151" y="258"/>
                    </a:lnTo>
                    <a:cubicBezTo>
                      <a:pt x="1223" y="231"/>
                      <a:pt x="1269" y="168"/>
                      <a:pt x="1241" y="95"/>
                    </a:cubicBezTo>
                    <a:cubicBezTo>
                      <a:pt x="1226" y="42"/>
                      <a:pt x="1171" y="1"/>
                      <a:pt x="11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7"/>
              <p:cNvSpPr/>
              <p:nvPr/>
            </p:nvSpPr>
            <p:spPr>
              <a:xfrm>
                <a:off x="136500" y="3362600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2" y="1"/>
                      <a:pt x="788" y="12"/>
                      <a:pt x="761" y="35"/>
                    </a:cubicBezTo>
                    <a:lnTo>
                      <a:pt x="46" y="732"/>
                    </a:lnTo>
                    <a:cubicBezTo>
                      <a:pt x="0" y="777"/>
                      <a:pt x="0" y="859"/>
                      <a:pt x="46" y="913"/>
                    </a:cubicBezTo>
                    <a:cubicBezTo>
                      <a:pt x="73" y="940"/>
                      <a:pt x="109" y="949"/>
                      <a:pt x="136" y="949"/>
                    </a:cubicBezTo>
                    <a:cubicBezTo>
                      <a:pt x="172" y="949"/>
                      <a:pt x="209" y="940"/>
                      <a:pt x="227" y="913"/>
                    </a:cubicBezTo>
                    <a:lnTo>
                      <a:pt x="942" y="216"/>
                    </a:lnTo>
                    <a:cubicBezTo>
                      <a:pt x="987" y="171"/>
                      <a:pt x="987" y="89"/>
                      <a:pt x="942" y="35"/>
                    </a:cubicBezTo>
                    <a:cubicBezTo>
                      <a:pt x="919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7"/>
              <p:cNvSpPr/>
              <p:nvPr/>
            </p:nvSpPr>
            <p:spPr>
              <a:xfrm>
                <a:off x="182675" y="3383050"/>
                <a:ext cx="14050" cy="30675"/>
              </a:xfrm>
              <a:custGeom>
                <a:rect b="b" l="l" r="r" t="t"/>
                <a:pathLst>
                  <a:path extrusionOk="0" h="1227" w="562">
                    <a:moveTo>
                      <a:pt x="424" y="1"/>
                    </a:moveTo>
                    <a:cubicBezTo>
                      <a:pt x="369" y="1"/>
                      <a:pt x="315" y="41"/>
                      <a:pt x="299" y="95"/>
                    </a:cubicBezTo>
                    <a:lnTo>
                      <a:pt x="28" y="1073"/>
                    </a:lnTo>
                    <a:cubicBezTo>
                      <a:pt x="0" y="1136"/>
                      <a:pt x="46" y="1209"/>
                      <a:pt x="118" y="1227"/>
                    </a:cubicBezTo>
                    <a:lnTo>
                      <a:pt x="145" y="1227"/>
                    </a:lnTo>
                    <a:cubicBezTo>
                      <a:pt x="209" y="1227"/>
                      <a:pt x="263" y="1182"/>
                      <a:pt x="272" y="1136"/>
                    </a:cubicBezTo>
                    <a:lnTo>
                      <a:pt x="544" y="168"/>
                    </a:lnTo>
                    <a:cubicBezTo>
                      <a:pt x="562" y="95"/>
                      <a:pt x="517" y="32"/>
                      <a:pt x="453" y="5"/>
                    </a:cubicBezTo>
                    <a:cubicBezTo>
                      <a:pt x="444" y="2"/>
                      <a:pt x="434" y="1"/>
                      <a:pt x="4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7"/>
              <p:cNvSpPr/>
              <p:nvPr/>
            </p:nvSpPr>
            <p:spPr>
              <a:xfrm>
                <a:off x="287475" y="3280400"/>
                <a:ext cx="31725" cy="12900"/>
              </a:xfrm>
              <a:custGeom>
                <a:rect b="b" l="l" r="r" t="t"/>
                <a:pathLst>
                  <a:path extrusionOk="0" h="516" w="1269">
                    <a:moveTo>
                      <a:pt x="1127" y="1"/>
                    </a:moveTo>
                    <a:cubicBezTo>
                      <a:pt x="1113" y="1"/>
                      <a:pt x="1100" y="3"/>
                      <a:pt x="1087" y="9"/>
                    </a:cubicBezTo>
                    <a:lnTo>
                      <a:pt x="109" y="253"/>
                    </a:lnTo>
                    <a:cubicBezTo>
                      <a:pt x="46" y="281"/>
                      <a:pt x="1" y="344"/>
                      <a:pt x="19" y="416"/>
                    </a:cubicBezTo>
                    <a:cubicBezTo>
                      <a:pt x="28" y="480"/>
                      <a:pt x="91" y="516"/>
                      <a:pt x="146" y="516"/>
                    </a:cubicBezTo>
                    <a:cubicBezTo>
                      <a:pt x="155" y="516"/>
                      <a:pt x="164" y="516"/>
                      <a:pt x="182" y="507"/>
                    </a:cubicBezTo>
                    <a:lnTo>
                      <a:pt x="1151" y="253"/>
                    </a:lnTo>
                    <a:cubicBezTo>
                      <a:pt x="1223" y="235"/>
                      <a:pt x="1268" y="163"/>
                      <a:pt x="1241" y="99"/>
                    </a:cubicBezTo>
                    <a:cubicBezTo>
                      <a:pt x="1234" y="41"/>
                      <a:pt x="1180" y="1"/>
                      <a:pt x="11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7"/>
              <p:cNvSpPr/>
              <p:nvPr/>
            </p:nvSpPr>
            <p:spPr>
              <a:xfrm>
                <a:off x="267550" y="3233575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3" y="1"/>
                      <a:pt x="789" y="12"/>
                      <a:pt x="761" y="35"/>
                    </a:cubicBezTo>
                    <a:lnTo>
                      <a:pt x="46" y="732"/>
                    </a:lnTo>
                    <a:cubicBezTo>
                      <a:pt x="1" y="777"/>
                      <a:pt x="1" y="859"/>
                      <a:pt x="46" y="913"/>
                    </a:cubicBezTo>
                    <a:cubicBezTo>
                      <a:pt x="73" y="940"/>
                      <a:pt x="100" y="949"/>
                      <a:pt x="137" y="949"/>
                    </a:cubicBezTo>
                    <a:cubicBezTo>
                      <a:pt x="164" y="949"/>
                      <a:pt x="191" y="940"/>
                      <a:pt x="227" y="913"/>
                    </a:cubicBezTo>
                    <a:lnTo>
                      <a:pt x="943" y="216"/>
                    </a:lnTo>
                    <a:cubicBezTo>
                      <a:pt x="988" y="171"/>
                      <a:pt x="988" y="89"/>
                      <a:pt x="943" y="35"/>
                    </a:cubicBezTo>
                    <a:cubicBezTo>
                      <a:pt x="920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7"/>
              <p:cNvSpPr/>
              <p:nvPr/>
            </p:nvSpPr>
            <p:spPr>
              <a:xfrm>
                <a:off x="231575" y="3205950"/>
                <a:ext cx="14275" cy="30775"/>
              </a:xfrm>
              <a:custGeom>
                <a:rect b="b" l="l" r="r" t="t"/>
                <a:pathLst>
                  <a:path extrusionOk="0" h="1231" w="571">
                    <a:moveTo>
                      <a:pt x="414" y="0"/>
                    </a:moveTo>
                    <a:cubicBezTo>
                      <a:pt x="363" y="0"/>
                      <a:pt x="313" y="41"/>
                      <a:pt x="299" y="99"/>
                    </a:cubicBezTo>
                    <a:lnTo>
                      <a:pt x="27" y="1067"/>
                    </a:lnTo>
                    <a:cubicBezTo>
                      <a:pt x="0" y="1140"/>
                      <a:pt x="45" y="1203"/>
                      <a:pt x="118" y="1230"/>
                    </a:cubicBezTo>
                    <a:lnTo>
                      <a:pt x="154" y="1230"/>
                    </a:lnTo>
                    <a:cubicBezTo>
                      <a:pt x="218" y="1230"/>
                      <a:pt x="263" y="1194"/>
                      <a:pt x="272" y="1140"/>
                    </a:cubicBezTo>
                    <a:lnTo>
                      <a:pt x="543" y="162"/>
                    </a:lnTo>
                    <a:cubicBezTo>
                      <a:pt x="571" y="99"/>
                      <a:pt x="525" y="26"/>
                      <a:pt x="453" y="8"/>
                    </a:cubicBezTo>
                    <a:cubicBezTo>
                      <a:pt x="440" y="3"/>
                      <a:pt x="427" y="0"/>
                      <a:pt x="4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p7"/>
              <p:cNvSpPr/>
              <p:nvPr/>
            </p:nvSpPr>
            <p:spPr>
              <a:xfrm>
                <a:off x="184475" y="3205350"/>
                <a:ext cx="13625" cy="31150"/>
              </a:xfrm>
              <a:custGeom>
                <a:rect b="b" l="l" r="r" t="t"/>
                <a:pathLst>
                  <a:path extrusionOk="0" h="1246" w="545">
                    <a:moveTo>
                      <a:pt x="142" y="1"/>
                    </a:moveTo>
                    <a:cubicBezTo>
                      <a:pt x="131" y="1"/>
                      <a:pt x="120" y="2"/>
                      <a:pt x="110" y="5"/>
                    </a:cubicBezTo>
                    <a:cubicBezTo>
                      <a:pt x="46" y="32"/>
                      <a:pt x="1" y="95"/>
                      <a:pt x="19" y="168"/>
                    </a:cubicBezTo>
                    <a:lnTo>
                      <a:pt x="273" y="1137"/>
                    </a:lnTo>
                    <a:cubicBezTo>
                      <a:pt x="282" y="1209"/>
                      <a:pt x="336" y="1245"/>
                      <a:pt x="390" y="1245"/>
                    </a:cubicBezTo>
                    <a:cubicBezTo>
                      <a:pt x="408" y="1245"/>
                      <a:pt x="417" y="1245"/>
                      <a:pt x="426" y="1227"/>
                    </a:cubicBezTo>
                    <a:cubicBezTo>
                      <a:pt x="499" y="1209"/>
                      <a:pt x="544" y="1137"/>
                      <a:pt x="517" y="1073"/>
                    </a:cubicBezTo>
                    <a:lnTo>
                      <a:pt x="273" y="95"/>
                    </a:lnTo>
                    <a:cubicBezTo>
                      <a:pt x="249" y="42"/>
                      <a:pt x="200" y="1"/>
                      <a:pt x="1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3" name="Google Shape;393;p7"/>
            <p:cNvGrpSpPr/>
            <p:nvPr/>
          </p:nvGrpSpPr>
          <p:grpSpPr>
            <a:xfrm>
              <a:off x="8044287" y="85452"/>
              <a:ext cx="385458" cy="335580"/>
              <a:chOff x="1742100" y="2304325"/>
              <a:chExt cx="178850" cy="155700"/>
            </a:xfrm>
          </p:grpSpPr>
          <p:sp>
            <p:nvSpPr>
              <p:cNvPr id="394" name="Google Shape;394;p7"/>
              <p:cNvSpPr/>
              <p:nvPr/>
            </p:nvSpPr>
            <p:spPr>
              <a:xfrm>
                <a:off x="1811825" y="2372175"/>
                <a:ext cx="107075" cy="85475"/>
              </a:xfrm>
              <a:custGeom>
                <a:rect b="b" l="l" r="r" t="t"/>
                <a:pathLst>
                  <a:path extrusionOk="0" h="3419" w="4283">
                    <a:moveTo>
                      <a:pt x="589" y="0"/>
                    </a:moveTo>
                    <a:lnTo>
                      <a:pt x="0" y="589"/>
                    </a:lnTo>
                    <a:lnTo>
                      <a:pt x="2708" y="3296"/>
                    </a:lnTo>
                    <a:cubicBezTo>
                      <a:pt x="2789" y="3378"/>
                      <a:pt x="2898" y="3418"/>
                      <a:pt x="3005" y="3418"/>
                    </a:cubicBezTo>
                    <a:cubicBezTo>
                      <a:pt x="3113" y="3418"/>
                      <a:pt x="3219" y="3378"/>
                      <a:pt x="3296" y="3296"/>
                    </a:cubicBezTo>
                    <a:lnTo>
                      <a:pt x="3595" y="3006"/>
                    </a:lnTo>
                    <a:lnTo>
                      <a:pt x="4174" y="2427"/>
                    </a:lnTo>
                    <a:cubicBezTo>
                      <a:pt x="4283" y="2309"/>
                      <a:pt x="4283" y="2119"/>
                      <a:pt x="4174" y="2001"/>
                    </a:cubicBezTo>
                    <a:cubicBezTo>
                      <a:pt x="4115" y="1947"/>
                      <a:pt x="4039" y="1920"/>
                      <a:pt x="3962" y="1920"/>
                    </a:cubicBezTo>
                    <a:cubicBezTo>
                      <a:pt x="3885" y="1920"/>
                      <a:pt x="3808" y="1947"/>
                      <a:pt x="3749" y="2001"/>
                    </a:cubicBezTo>
                    <a:lnTo>
                      <a:pt x="3169" y="2581"/>
                    </a:lnTo>
                    <a:lnTo>
                      <a:pt x="2834" y="2246"/>
                    </a:lnTo>
                    <a:lnTo>
                      <a:pt x="3414" y="1666"/>
                    </a:lnTo>
                    <a:cubicBezTo>
                      <a:pt x="3513" y="1530"/>
                      <a:pt x="3513" y="1349"/>
                      <a:pt x="3405" y="1241"/>
                    </a:cubicBezTo>
                    <a:cubicBezTo>
                      <a:pt x="3346" y="1182"/>
                      <a:pt x="3269" y="1152"/>
                      <a:pt x="3192" y="1152"/>
                    </a:cubicBezTo>
                    <a:cubicBezTo>
                      <a:pt x="3115" y="1152"/>
                      <a:pt x="3038" y="1182"/>
                      <a:pt x="2979" y="1241"/>
                    </a:cubicBezTo>
                    <a:lnTo>
                      <a:pt x="2409" y="1811"/>
                    </a:lnTo>
                    <a:lnTo>
                      <a:pt x="1603" y="1014"/>
                    </a:lnTo>
                    <a:lnTo>
                      <a:pt x="1503" y="906"/>
                    </a:lnTo>
                    <a:lnTo>
                      <a:pt x="1295" y="706"/>
                    </a:lnTo>
                    <a:lnTo>
                      <a:pt x="58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5" name="Google Shape;395;p7"/>
              <p:cNvSpPr/>
              <p:nvPr/>
            </p:nvSpPr>
            <p:spPr>
              <a:xfrm>
                <a:off x="1808875" y="2368825"/>
                <a:ext cx="112075" cy="91200"/>
              </a:xfrm>
              <a:custGeom>
                <a:rect b="b" l="l" r="r" t="t"/>
                <a:pathLst>
                  <a:path extrusionOk="0" h="3648" w="4483">
                    <a:moveTo>
                      <a:pt x="701" y="1"/>
                    </a:moveTo>
                    <a:cubicBezTo>
                      <a:pt x="675" y="1"/>
                      <a:pt x="648" y="12"/>
                      <a:pt x="625" y="35"/>
                    </a:cubicBezTo>
                    <a:lnTo>
                      <a:pt x="37" y="623"/>
                    </a:lnTo>
                    <a:cubicBezTo>
                      <a:pt x="10" y="650"/>
                      <a:pt x="1" y="668"/>
                      <a:pt x="1" y="705"/>
                    </a:cubicBezTo>
                    <a:cubicBezTo>
                      <a:pt x="1" y="741"/>
                      <a:pt x="10" y="759"/>
                      <a:pt x="37" y="786"/>
                    </a:cubicBezTo>
                    <a:lnTo>
                      <a:pt x="2735" y="3484"/>
                    </a:lnTo>
                    <a:cubicBezTo>
                      <a:pt x="2844" y="3593"/>
                      <a:pt x="2979" y="3647"/>
                      <a:pt x="3115" y="3647"/>
                    </a:cubicBezTo>
                    <a:cubicBezTo>
                      <a:pt x="3251" y="3647"/>
                      <a:pt x="3387" y="3602"/>
                      <a:pt x="3496" y="3448"/>
                    </a:cubicBezTo>
                    <a:lnTo>
                      <a:pt x="4365" y="2579"/>
                    </a:lnTo>
                    <a:cubicBezTo>
                      <a:pt x="4437" y="2516"/>
                      <a:pt x="4482" y="2407"/>
                      <a:pt x="4482" y="2298"/>
                    </a:cubicBezTo>
                    <a:cubicBezTo>
                      <a:pt x="4482" y="2199"/>
                      <a:pt x="4446" y="2090"/>
                      <a:pt x="4365" y="2018"/>
                    </a:cubicBezTo>
                    <a:cubicBezTo>
                      <a:pt x="4289" y="1937"/>
                      <a:pt x="4184" y="1899"/>
                      <a:pt x="4081" y="1899"/>
                    </a:cubicBezTo>
                    <a:cubicBezTo>
                      <a:pt x="3974" y="1899"/>
                      <a:pt x="3868" y="1939"/>
                      <a:pt x="3794" y="2018"/>
                    </a:cubicBezTo>
                    <a:lnTo>
                      <a:pt x="3278" y="2525"/>
                    </a:lnTo>
                    <a:lnTo>
                      <a:pt x="3097" y="2344"/>
                    </a:lnTo>
                    <a:lnTo>
                      <a:pt x="3613" y="1836"/>
                    </a:lnTo>
                    <a:cubicBezTo>
                      <a:pt x="3677" y="1764"/>
                      <a:pt x="3722" y="1655"/>
                      <a:pt x="3722" y="1547"/>
                    </a:cubicBezTo>
                    <a:cubicBezTo>
                      <a:pt x="3722" y="1447"/>
                      <a:pt x="3686" y="1348"/>
                      <a:pt x="3613" y="1266"/>
                    </a:cubicBezTo>
                    <a:cubicBezTo>
                      <a:pt x="3533" y="1190"/>
                      <a:pt x="3426" y="1154"/>
                      <a:pt x="3322" y="1154"/>
                    </a:cubicBezTo>
                    <a:cubicBezTo>
                      <a:pt x="3213" y="1154"/>
                      <a:pt x="3107" y="1192"/>
                      <a:pt x="3034" y="1266"/>
                    </a:cubicBezTo>
                    <a:lnTo>
                      <a:pt x="2527" y="1773"/>
                    </a:lnTo>
                    <a:lnTo>
                      <a:pt x="2056" y="1311"/>
                    </a:lnTo>
                    <a:cubicBezTo>
                      <a:pt x="2043" y="1290"/>
                      <a:pt x="2020" y="1281"/>
                      <a:pt x="1995" y="1281"/>
                    </a:cubicBezTo>
                    <a:cubicBezTo>
                      <a:pt x="1966" y="1281"/>
                      <a:pt x="1935" y="1292"/>
                      <a:pt x="1911" y="1311"/>
                    </a:cubicBezTo>
                    <a:cubicBezTo>
                      <a:pt x="1866" y="1348"/>
                      <a:pt x="1866" y="1411"/>
                      <a:pt x="1911" y="1456"/>
                    </a:cubicBezTo>
                    <a:lnTo>
                      <a:pt x="2445" y="1990"/>
                    </a:lnTo>
                    <a:cubicBezTo>
                      <a:pt x="2463" y="2013"/>
                      <a:pt x="2488" y="2024"/>
                      <a:pt x="2514" y="2024"/>
                    </a:cubicBezTo>
                    <a:cubicBezTo>
                      <a:pt x="2540" y="2024"/>
                      <a:pt x="2567" y="2013"/>
                      <a:pt x="2590" y="1990"/>
                    </a:cubicBezTo>
                    <a:lnTo>
                      <a:pt x="3170" y="1411"/>
                    </a:lnTo>
                    <a:cubicBezTo>
                      <a:pt x="3210" y="1379"/>
                      <a:pt x="3260" y="1363"/>
                      <a:pt x="3309" y="1363"/>
                    </a:cubicBezTo>
                    <a:cubicBezTo>
                      <a:pt x="3357" y="1363"/>
                      <a:pt x="3405" y="1379"/>
                      <a:pt x="3441" y="1411"/>
                    </a:cubicBezTo>
                    <a:cubicBezTo>
                      <a:pt x="3477" y="1447"/>
                      <a:pt x="3496" y="1492"/>
                      <a:pt x="3496" y="1547"/>
                    </a:cubicBezTo>
                    <a:cubicBezTo>
                      <a:pt x="3496" y="1610"/>
                      <a:pt x="3477" y="1655"/>
                      <a:pt x="3441" y="1683"/>
                    </a:cubicBezTo>
                    <a:lnTo>
                      <a:pt x="2862" y="2262"/>
                    </a:lnTo>
                    <a:cubicBezTo>
                      <a:pt x="2816" y="2298"/>
                      <a:pt x="2816" y="2362"/>
                      <a:pt x="2862" y="2407"/>
                    </a:cubicBezTo>
                    <a:lnTo>
                      <a:pt x="3206" y="2751"/>
                    </a:lnTo>
                    <a:cubicBezTo>
                      <a:pt x="3219" y="2774"/>
                      <a:pt x="3244" y="2785"/>
                      <a:pt x="3271" y="2785"/>
                    </a:cubicBezTo>
                    <a:cubicBezTo>
                      <a:pt x="3299" y="2785"/>
                      <a:pt x="3328" y="2774"/>
                      <a:pt x="3351" y="2751"/>
                    </a:cubicBezTo>
                    <a:lnTo>
                      <a:pt x="3930" y="2171"/>
                    </a:lnTo>
                    <a:cubicBezTo>
                      <a:pt x="3966" y="2140"/>
                      <a:pt x="4016" y="2124"/>
                      <a:pt x="4066" y="2124"/>
                    </a:cubicBezTo>
                    <a:cubicBezTo>
                      <a:pt x="4116" y="2124"/>
                      <a:pt x="4166" y="2140"/>
                      <a:pt x="4202" y="2171"/>
                    </a:cubicBezTo>
                    <a:cubicBezTo>
                      <a:pt x="4229" y="2208"/>
                      <a:pt x="4256" y="2262"/>
                      <a:pt x="4256" y="2307"/>
                    </a:cubicBezTo>
                    <a:cubicBezTo>
                      <a:pt x="4256" y="2362"/>
                      <a:pt x="4229" y="2407"/>
                      <a:pt x="4202" y="2443"/>
                    </a:cubicBezTo>
                    <a:lnTo>
                      <a:pt x="3324" y="3321"/>
                    </a:lnTo>
                    <a:cubicBezTo>
                      <a:pt x="3269" y="3376"/>
                      <a:pt x="3190" y="3403"/>
                      <a:pt x="3111" y="3403"/>
                    </a:cubicBezTo>
                    <a:cubicBezTo>
                      <a:pt x="3032" y="3403"/>
                      <a:pt x="2952" y="3376"/>
                      <a:pt x="2898" y="3321"/>
                    </a:cubicBezTo>
                    <a:lnTo>
                      <a:pt x="272" y="687"/>
                    </a:lnTo>
                    <a:lnTo>
                      <a:pt x="698" y="261"/>
                    </a:lnTo>
                    <a:lnTo>
                      <a:pt x="1259" y="813"/>
                    </a:lnTo>
                    <a:cubicBezTo>
                      <a:pt x="1272" y="835"/>
                      <a:pt x="1295" y="844"/>
                      <a:pt x="1320" y="844"/>
                    </a:cubicBezTo>
                    <a:cubicBezTo>
                      <a:pt x="1349" y="844"/>
                      <a:pt x="1380" y="832"/>
                      <a:pt x="1404" y="813"/>
                    </a:cubicBezTo>
                    <a:cubicBezTo>
                      <a:pt x="1449" y="777"/>
                      <a:pt x="1449" y="714"/>
                      <a:pt x="1404" y="668"/>
                    </a:cubicBezTo>
                    <a:lnTo>
                      <a:pt x="770" y="35"/>
                    </a:lnTo>
                    <a:cubicBezTo>
                      <a:pt x="752" y="12"/>
                      <a:pt x="727" y="1"/>
                      <a:pt x="7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" name="Google Shape;396;p7"/>
              <p:cNvSpPr/>
              <p:nvPr/>
            </p:nvSpPr>
            <p:spPr>
              <a:xfrm>
                <a:off x="1742100" y="2307200"/>
                <a:ext cx="102800" cy="93300"/>
              </a:xfrm>
              <a:custGeom>
                <a:rect b="b" l="l" r="r" t="t"/>
                <a:pathLst>
                  <a:path extrusionOk="0" h="3732" w="4112">
                    <a:moveTo>
                      <a:pt x="2057" y="827"/>
                    </a:moveTo>
                    <a:cubicBezTo>
                      <a:pt x="2325" y="827"/>
                      <a:pt x="2595" y="929"/>
                      <a:pt x="2798" y="1132"/>
                    </a:cubicBezTo>
                    <a:cubicBezTo>
                      <a:pt x="3206" y="1540"/>
                      <a:pt x="3206" y="2192"/>
                      <a:pt x="2798" y="2599"/>
                    </a:cubicBezTo>
                    <a:cubicBezTo>
                      <a:pt x="2595" y="2803"/>
                      <a:pt x="2327" y="2905"/>
                      <a:pt x="2060" y="2905"/>
                    </a:cubicBezTo>
                    <a:cubicBezTo>
                      <a:pt x="1793" y="2905"/>
                      <a:pt x="1526" y="2803"/>
                      <a:pt x="1322" y="2599"/>
                    </a:cubicBezTo>
                    <a:cubicBezTo>
                      <a:pt x="915" y="2192"/>
                      <a:pt x="915" y="1540"/>
                      <a:pt x="1322" y="1132"/>
                    </a:cubicBezTo>
                    <a:cubicBezTo>
                      <a:pt x="1522" y="929"/>
                      <a:pt x="1789" y="827"/>
                      <a:pt x="2057" y="827"/>
                    </a:cubicBezTo>
                    <a:close/>
                    <a:moveTo>
                      <a:pt x="2043" y="1"/>
                    </a:moveTo>
                    <a:cubicBezTo>
                      <a:pt x="1565" y="1"/>
                      <a:pt x="1087" y="182"/>
                      <a:pt x="725" y="544"/>
                    </a:cubicBezTo>
                    <a:cubicBezTo>
                      <a:pt x="0" y="1277"/>
                      <a:pt x="0" y="2463"/>
                      <a:pt x="725" y="3188"/>
                    </a:cubicBezTo>
                    <a:cubicBezTo>
                      <a:pt x="1092" y="3550"/>
                      <a:pt x="1571" y="3731"/>
                      <a:pt x="2050" y="3731"/>
                    </a:cubicBezTo>
                    <a:cubicBezTo>
                      <a:pt x="2529" y="3731"/>
                      <a:pt x="3007" y="3550"/>
                      <a:pt x="3369" y="3188"/>
                    </a:cubicBezTo>
                    <a:cubicBezTo>
                      <a:pt x="4111" y="2454"/>
                      <a:pt x="4111" y="1268"/>
                      <a:pt x="3369" y="544"/>
                    </a:cubicBezTo>
                    <a:cubicBezTo>
                      <a:pt x="3002" y="182"/>
                      <a:pt x="2522" y="1"/>
                      <a:pt x="20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7"/>
              <p:cNvSpPr/>
              <p:nvPr/>
            </p:nvSpPr>
            <p:spPr>
              <a:xfrm>
                <a:off x="1743000" y="2304325"/>
                <a:ext cx="104825" cy="98875"/>
              </a:xfrm>
              <a:custGeom>
                <a:rect b="b" l="l" r="r" t="t"/>
                <a:pathLst>
                  <a:path extrusionOk="0" h="3955" w="4193">
                    <a:moveTo>
                      <a:pt x="330" y="1087"/>
                    </a:moveTo>
                    <a:cubicBezTo>
                      <a:pt x="286" y="1087"/>
                      <a:pt x="241" y="1109"/>
                      <a:pt x="227" y="1157"/>
                    </a:cubicBezTo>
                    <a:lnTo>
                      <a:pt x="155" y="1320"/>
                    </a:lnTo>
                    <a:cubicBezTo>
                      <a:pt x="136" y="1383"/>
                      <a:pt x="164" y="1438"/>
                      <a:pt x="227" y="1465"/>
                    </a:cubicBezTo>
                    <a:cubicBezTo>
                      <a:pt x="236" y="1474"/>
                      <a:pt x="245" y="1474"/>
                      <a:pt x="254" y="1474"/>
                    </a:cubicBezTo>
                    <a:cubicBezTo>
                      <a:pt x="299" y="1474"/>
                      <a:pt x="336" y="1438"/>
                      <a:pt x="372" y="1401"/>
                    </a:cubicBezTo>
                    <a:cubicBezTo>
                      <a:pt x="381" y="1347"/>
                      <a:pt x="399" y="1293"/>
                      <a:pt x="426" y="1247"/>
                    </a:cubicBezTo>
                    <a:cubicBezTo>
                      <a:pt x="453" y="1184"/>
                      <a:pt x="426" y="1121"/>
                      <a:pt x="372" y="1093"/>
                    </a:cubicBezTo>
                    <a:cubicBezTo>
                      <a:pt x="359" y="1089"/>
                      <a:pt x="344" y="1087"/>
                      <a:pt x="330" y="1087"/>
                    </a:cubicBezTo>
                    <a:close/>
                    <a:moveTo>
                      <a:pt x="2020" y="1057"/>
                    </a:moveTo>
                    <a:cubicBezTo>
                      <a:pt x="2273" y="1057"/>
                      <a:pt x="2500" y="1148"/>
                      <a:pt x="2681" y="1320"/>
                    </a:cubicBezTo>
                    <a:cubicBezTo>
                      <a:pt x="2853" y="1492"/>
                      <a:pt x="2952" y="1736"/>
                      <a:pt x="2952" y="1981"/>
                    </a:cubicBezTo>
                    <a:cubicBezTo>
                      <a:pt x="2952" y="2225"/>
                      <a:pt x="2862" y="2452"/>
                      <a:pt x="2681" y="2633"/>
                    </a:cubicBezTo>
                    <a:cubicBezTo>
                      <a:pt x="2509" y="2805"/>
                      <a:pt x="2273" y="2904"/>
                      <a:pt x="2020" y="2904"/>
                    </a:cubicBezTo>
                    <a:cubicBezTo>
                      <a:pt x="1775" y="2904"/>
                      <a:pt x="1549" y="2814"/>
                      <a:pt x="1368" y="2633"/>
                    </a:cubicBezTo>
                    <a:cubicBezTo>
                      <a:pt x="1196" y="2470"/>
                      <a:pt x="1096" y="2225"/>
                      <a:pt x="1096" y="1981"/>
                    </a:cubicBezTo>
                    <a:cubicBezTo>
                      <a:pt x="1096" y="1736"/>
                      <a:pt x="1187" y="1510"/>
                      <a:pt x="1368" y="1320"/>
                    </a:cubicBezTo>
                    <a:cubicBezTo>
                      <a:pt x="1540" y="1157"/>
                      <a:pt x="1775" y="1057"/>
                      <a:pt x="2020" y="1057"/>
                    </a:cubicBezTo>
                    <a:close/>
                    <a:moveTo>
                      <a:pt x="2020" y="813"/>
                    </a:moveTo>
                    <a:cubicBezTo>
                      <a:pt x="1721" y="813"/>
                      <a:pt x="1422" y="940"/>
                      <a:pt x="1205" y="1157"/>
                    </a:cubicBezTo>
                    <a:cubicBezTo>
                      <a:pt x="997" y="1374"/>
                      <a:pt x="870" y="1664"/>
                      <a:pt x="870" y="1972"/>
                    </a:cubicBezTo>
                    <a:cubicBezTo>
                      <a:pt x="870" y="2280"/>
                      <a:pt x="988" y="2569"/>
                      <a:pt x="1205" y="2787"/>
                    </a:cubicBezTo>
                    <a:cubicBezTo>
                      <a:pt x="1422" y="3004"/>
                      <a:pt x="1721" y="3122"/>
                      <a:pt x="2020" y="3122"/>
                    </a:cubicBezTo>
                    <a:cubicBezTo>
                      <a:pt x="2328" y="3122"/>
                      <a:pt x="2608" y="3013"/>
                      <a:pt x="2835" y="2787"/>
                    </a:cubicBezTo>
                    <a:cubicBezTo>
                      <a:pt x="3052" y="2569"/>
                      <a:pt x="3179" y="2280"/>
                      <a:pt x="3179" y="1972"/>
                    </a:cubicBezTo>
                    <a:cubicBezTo>
                      <a:pt x="3179" y="1664"/>
                      <a:pt x="3052" y="1365"/>
                      <a:pt x="2835" y="1157"/>
                    </a:cubicBezTo>
                    <a:cubicBezTo>
                      <a:pt x="2626" y="940"/>
                      <a:pt x="2328" y="813"/>
                      <a:pt x="2020" y="813"/>
                    </a:cubicBezTo>
                    <a:close/>
                    <a:moveTo>
                      <a:pt x="2029" y="0"/>
                    </a:moveTo>
                    <a:cubicBezTo>
                      <a:pt x="1524" y="0"/>
                      <a:pt x="1019" y="193"/>
                      <a:pt x="634" y="577"/>
                    </a:cubicBezTo>
                    <a:cubicBezTo>
                      <a:pt x="589" y="614"/>
                      <a:pt x="598" y="677"/>
                      <a:pt x="634" y="722"/>
                    </a:cubicBezTo>
                    <a:cubicBezTo>
                      <a:pt x="648" y="745"/>
                      <a:pt x="673" y="756"/>
                      <a:pt x="700" y="756"/>
                    </a:cubicBezTo>
                    <a:cubicBezTo>
                      <a:pt x="727" y="756"/>
                      <a:pt x="757" y="745"/>
                      <a:pt x="779" y="722"/>
                    </a:cubicBezTo>
                    <a:cubicBezTo>
                      <a:pt x="1123" y="378"/>
                      <a:pt x="1574" y="206"/>
                      <a:pt x="2024" y="206"/>
                    </a:cubicBezTo>
                    <a:cubicBezTo>
                      <a:pt x="2475" y="206"/>
                      <a:pt x="2925" y="378"/>
                      <a:pt x="3269" y="722"/>
                    </a:cubicBezTo>
                    <a:cubicBezTo>
                      <a:pt x="3957" y="1419"/>
                      <a:pt x="3957" y="2524"/>
                      <a:pt x="3269" y="3212"/>
                    </a:cubicBezTo>
                    <a:cubicBezTo>
                      <a:pt x="2925" y="3561"/>
                      <a:pt x="2475" y="3735"/>
                      <a:pt x="2024" y="3735"/>
                    </a:cubicBezTo>
                    <a:cubicBezTo>
                      <a:pt x="1574" y="3735"/>
                      <a:pt x="1123" y="3561"/>
                      <a:pt x="779" y="3212"/>
                    </a:cubicBezTo>
                    <a:cubicBezTo>
                      <a:pt x="417" y="2850"/>
                      <a:pt x="227" y="2343"/>
                      <a:pt x="272" y="1827"/>
                    </a:cubicBezTo>
                    <a:cubicBezTo>
                      <a:pt x="272" y="1763"/>
                      <a:pt x="227" y="1709"/>
                      <a:pt x="164" y="1709"/>
                    </a:cubicBezTo>
                    <a:cubicBezTo>
                      <a:pt x="109" y="1709"/>
                      <a:pt x="55" y="1754"/>
                      <a:pt x="55" y="1809"/>
                    </a:cubicBezTo>
                    <a:cubicBezTo>
                      <a:pt x="1" y="2388"/>
                      <a:pt x="209" y="2968"/>
                      <a:pt x="616" y="3375"/>
                    </a:cubicBezTo>
                    <a:cubicBezTo>
                      <a:pt x="1015" y="3755"/>
                      <a:pt x="1513" y="3955"/>
                      <a:pt x="2020" y="3955"/>
                    </a:cubicBezTo>
                    <a:cubicBezTo>
                      <a:pt x="2518" y="3955"/>
                      <a:pt x="3034" y="3755"/>
                      <a:pt x="3423" y="3375"/>
                    </a:cubicBezTo>
                    <a:cubicBezTo>
                      <a:pt x="4193" y="2606"/>
                      <a:pt x="4193" y="1347"/>
                      <a:pt x="3423" y="577"/>
                    </a:cubicBezTo>
                    <a:cubicBezTo>
                      <a:pt x="3038" y="193"/>
                      <a:pt x="2534" y="0"/>
                      <a:pt x="20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8" name="Google Shape;398;p7"/>
            <p:cNvGrpSpPr/>
            <p:nvPr/>
          </p:nvGrpSpPr>
          <p:grpSpPr>
            <a:xfrm rot="5400000">
              <a:off x="8065764" y="2275451"/>
              <a:ext cx="1456813" cy="32594"/>
              <a:chOff x="4101875" y="2224575"/>
              <a:chExt cx="507300" cy="11350"/>
            </a:xfrm>
          </p:grpSpPr>
          <p:sp>
            <p:nvSpPr>
              <p:cNvPr id="399" name="Google Shape;399;p7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7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7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02" name="Google Shape;402;p7"/>
          <p:cNvSpPr txBox="1"/>
          <p:nvPr>
            <p:ph type="title"/>
          </p:nvPr>
        </p:nvSpPr>
        <p:spPr>
          <a:xfrm>
            <a:off x="811975" y="676950"/>
            <a:ext cx="4150800" cy="123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3" name="Google Shape;403;p7"/>
          <p:cNvSpPr txBox="1"/>
          <p:nvPr>
            <p:ph idx="1" type="subTitle"/>
          </p:nvPr>
        </p:nvSpPr>
        <p:spPr>
          <a:xfrm>
            <a:off x="811975" y="1972200"/>
            <a:ext cx="41508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Open Sans"/>
              <a:buAutoNum type="arabicPeriod"/>
              <a:defRPr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romanLcPeriod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rabicPeriod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rabicPeriod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lphaLcPeriod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9pPr>
          </a:lstStyle>
          <a:p/>
        </p:txBody>
      </p:sp>
      <p:sp>
        <p:nvSpPr>
          <p:cNvPr id="404" name="Google Shape;404;p7"/>
          <p:cNvSpPr/>
          <p:nvPr>
            <p:ph idx="2" type="pic"/>
          </p:nvPr>
        </p:nvSpPr>
        <p:spPr>
          <a:xfrm flipH="1">
            <a:off x="5106775" y="539500"/>
            <a:ext cx="3324000" cy="40644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8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407" name="Google Shape;407;p8"/>
          <p:cNvGrpSpPr/>
          <p:nvPr/>
        </p:nvGrpSpPr>
        <p:grpSpPr>
          <a:xfrm>
            <a:off x="-246514" y="-137263"/>
            <a:ext cx="9278422" cy="5257892"/>
            <a:chOff x="-246514" y="-137263"/>
            <a:chExt cx="9278422" cy="5257892"/>
          </a:xfrm>
        </p:grpSpPr>
        <p:grpSp>
          <p:nvGrpSpPr>
            <p:cNvPr id="408" name="Google Shape;408;p8"/>
            <p:cNvGrpSpPr/>
            <p:nvPr/>
          </p:nvGrpSpPr>
          <p:grpSpPr>
            <a:xfrm>
              <a:off x="8330576" y="4380679"/>
              <a:ext cx="338071" cy="446621"/>
              <a:chOff x="6289250" y="3856225"/>
              <a:chExt cx="117725" cy="155525"/>
            </a:xfrm>
          </p:grpSpPr>
          <p:sp>
            <p:nvSpPr>
              <p:cNvPr id="409" name="Google Shape;409;p8"/>
              <p:cNvSpPr/>
              <p:nvPr/>
            </p:nvSpPr>
            <p:spPr>
              <a:xfrm>
                <a:off x="6289250" y="3856225"/>
                <a:ext cx="117725" cy="117725"/>
              </a:xfrm>
              <a:custGeom>
                <a:rect b="b" l="l" r="r" t="t"/>
                <a:pathLst>
                  <a:path extrusionOk="0" h="4709" w="4709">
                    <a:moveTo>
                      <a:pt x="2355" y="353"/>
                    </a:moveTo>
                    <a:cubicBezTo>
                      <a:pt x="3468" y="353"/>
                      <a:pt x="4356" y="1241"/>
                      <a:pt x="4374" y="2364"/>
                    </a:cubicBezTo>
                    <a:cubicBezTo>
                      <a:pt x="4374" y="3477"/>
                      <a:pt x="3468" y="4383"/>
                      <a:pt x="2355" y="4383"/>
                    </a:cubicBezTo>
                    <a:cubicBezTo>
                      <a:pt x="1250" y="4383"/>
                      <a:pt x="344" y="3477"/>
                      <a:pt x="344" y="2364"/>
                    </a:cubicBezTo>
                    <a:cubicBezTo>
                      <a:pt x="344" y="1259"/>
                      <a:pt x="1250" y="353"/>
                      <a:pt x="2355" y="353"/>
                    </a:cubicBezTo>
                    <a:close/>
                    <a:moveTo>
                      <a:pt x="2355" y="0"/>
                    </a:moveTo>
                    <a:cubicBezTo>
                      <a:pt x="1051" y="0"/>
                      <a:pt x="0" y="1051"/>
                      <a:pt x="0" y="2354"/>
                    </a:cubicBezTo>
                    <a:cubicBezTo>
                      <a:pt x="0" y="3658"/>
                      <a:pt x="1051" y="4709"/>
                      <a:pt x="2355" y="4709"/>
                    </a:cubicBezTo>
                    <a:cubicBezTo>
                      <a:pt x="3649" y="4709"/>
                      <a:pt x="4700" y="3658"/>
                      <a:pt x="4709" y="2354"/>
                    </a:cubicBezTo>
                    <a:cubicBezTo>
                      <a:pt x="4709" y="1051"/>
                      <a:pt x="3658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8"/>
              <p:cNvSpPr/>
              <p:nvPr/>
            </p:nvSpPr>
            <p:spPr>
              <a:xfrm>
                <a:off x="6316625" y="3915075"/>
                <a:ext cx="62975" cy="54575"/>
              </a:xfrm>
              <a:custGeom>
                <a:rect b="b" l="l" r="r" t="t"/>
                <a:pathLst>
                  <a:path extrusionOk="0" h="2183" w="2519">
                    <a:moveTo>
                      <a:pt x="1260" y="0"/>
                    </a:moveTo>
                    <a:cubicBezTo>
                      <a:pt x="1094" y="566"/>
                      <a:pt x="637" y="670"/>
                      <a:pt x="322" y="670"/>
                    </a:cubicBezTo>
                    <a:cubicBezTo>
                      <a:pt x="137" y="670"/>
                      <a:pt x="1" y="634"/>
                      <a:pt x="1" y="634"/>
                    </a:cubicBezTo>
                    <a:lnTo>
                      <a:pt x="1" y="634"/>
                    </a:lnTo>
                    <a:lnTo>
                      <a:pt x="897" y="2155"/>
                    </a:lnTo>
                    <a:lnTo>
                      <a:pt x="1260" y="2183"/>
                    </a:lnTo>
                    <a:lnTo>
                      <a:pt x="1622" y="2155"/>
                    </a:lnTo>
                    <a:lnTo>
                      <a:pt x="2518" y="634"/>
                    </a:lnTo>
                    <a:lnTo>
                      <a:pt x="2518" y="634"/>
                    </a:lnTo>
                    <a:cubicBezTo>
                      <a:pt x="2515" y="634"/>
                      <a:pt x="2378" y="670"/>
                      <a:pt x="2194" y="670"/>
                    </a:cubicBezTo>
                    <a:cubicBezTo>
                      <a:pt x="1879" y="670"/>
                      <a:pt x="1425" y="566"/>
                      <a:pt x="12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8"/>
              <p:cNvSpPr/>
              <p:nvPr/>
            </p:nvSpPr>
            <p:spPr>
              <a:xfrm>
                <a:off x="6324325" y="3954225"/>
                <a:ext cx="47125" cy="57525"/>
              </a:xfrm>
              <a:custGeom>
                <a:rect b="b" l="l" r="r" t="t"/>
                <a:pathLst>
                  <a:path extrusionOk="0" h="2301" w="1885">
                    <a:moveTo>
                      <a:pt x="1" y="1"/>
                    </a:moveTo>
                    <a:lnTo>
                      <a:pt x="1" y="1540"/>
                    </a:lnTo>
                    <a:cubicBezTo>
                      <a:pt x="1" y="1966"/>
                      <a:pt x="354" y="2301"/>
                      <a:pt x="770" y="2301"/>
                    </a:cubicBezTo>
                    <a:lnTo>
                      <a:pt x="1124" y="2301"/>
                    </a:lnTo>
                    <a:cubicBezTo>
                      <a:pt x="1540" y="2301"/>
                      <a:pt x="1884" y="1966"/>
                      <a:pt x="1884" y="1540"/>
                    </a:cubicBezTo>
                    <a:lnTo>
                      <a:pt x="18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12" name="Google Shape;412;p8"/>
            <p:cNvSpPr/>
            <p:nvPr/>
          </p:nvSpPr>
          <p:spPr>
            <a:xfrm>
              <a:off x="8518311" y="3836404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434999" y="3402569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14" name="Google Shape;414;p8"/>
            <p:cNvGrpSpPr/>
            <p:nvPr/>
          </p:nvGrpSpPr>
          <p:grpSpPr>
            <a:xfrm>
              <a:off x="341053" y="4072884"/>
              <a:ext cx="438868" cy="750820"/>
              <a:chOff x="1181125" y="4400608"/>
              <a:chExt cx="152825" cy="261455"/>
            </a:xfrm>
          </p:grpSpPr>
          <p:sp>
            <p:nvSpPr>
              <p:cNvPr id="415" name="Google Shape;415;p8"/>
              <p:cNvSpPr/>
              <p:nvPr/>
            </p:nvSpPr>
            <p:spPr>
              <a:xfrm>
                <a:off x="1194475" y="4400608"/>
                <a:ext cx="123175" cy="125450"/>
              </a:xfrm>
              <a:custGeom>
                <a:rect b="b" l="l" r="r" t="t"/>
                <a:pathLst>
                  <a:path extrusionOk="0" h="5018" w="4927">
                    <a:moveTo>
                      <a:pt x="2455" y="1"/>
                    </a:moveTo>
                    <a:cubicBezTo>
                      <a:pt x="1096" y="1"/>
                      <a:pt x="1" y="1097"/>
                      <a:pt x="1" y="2455"/>
                    </a:cubicBezTo>
                    <a:lnTo>
                      <a:pt x="1" y="3487"/>
                    </a:lnTo>
                    <a:cubicBezTo>
                      <a:pt x="1" y="3559"/>
                      <a:pt x="55" y="3605"/>
                      <a:pt x="110" y="3605"/>
                    </a:cubicBezTo>
                    <a:lnTo>
                      <a:pt x="752" y="3605"/>
                    </a:lnTo>
                    <a:cubicBezTo>
                      <a:pt x="825" y="3605"/>
                      <a:pt x="870" y="3541"/>
                      <a:pt x="870" y="3487"/>
                    </a:cubicBezTo>
                    <a:lnTo>
                      <a:pt x="870" y="2455"/>
                    </a:lnTo>
                    <a:cubicBezTo>
                      <a:pt x="870" y="1576"/>
                      <a:pt x="1585" y="861"/>
                      <a:pt x="2464" y="861"/>
                    </a:cubicBezTo>
                    <a:cubicBezTo>
                      <a:pt x="3351" y="861"/>
                      <a:pt x="4066" y="1576"/>
                      <a:pt x="4066" y="2455"/>
                    </a:cubicBezTo>
                    <a:lnTo>
                      <a:pt x="4066" y="4899"/>
                    </a:lnTo>
                    <a:cubicBezTo>
                      <a:pt x="4066" y="4972"/>
                      <a:pt x="4121" y="5017"/>
                      <a:pt x="4175" y="5017"/>
                    </a:cubicBezTo>
                    <a:lnTo>
                      <a:pt x="4818" y="5017"/>
                    </a:lnTo>
                    <a:cubicBezTo>
                      <a:pt x="4881" y="5017"/>
                      <a:pt x="4927" y="4963"/>
                      <a:pt x="4908" y="4899"/>
                    </a:cubicBezTo>
                    <a:lnTo>
                      <a:pt x="4908" y="2455"/>
                    </a:lnTo>
                    <a:cubicBezTo>
                      <a:pt x="4908" y="1930"/>
                      <a:pt x="4736" y="1413"/>
                      <a:pt x="4410" y="988"/>
                    </a:cubicBezTo>
                    <a:cubicBezTo>
                      <a:pt x="4388" y="960"/>
                      <a:pt x="4355" y="945"/>
                      <a:pt x="4322" y="945"/>
                    </a:cubicBezTo>
                    <a:cubicBezTo>
                      <a:pt x="4302" y="945"/>
                      <a:pt x="4283" y="951"/>
                      <a:pt x="4266" y="961"/>
                    </a:cubicBezTo>
                    <a:cubicBezTo>
                      <a:pt x="4220" y="997"/>
                      <a:pt x="4211" y="1069"/>
                      <a:pt x="4247" y="1115"/>
                    </a:cubicBezTo>
                    <a:cubicBezTo>
                      <a:pt x="4537" y="1504"/>
                      <a:pt x="4700" y="1975"/>
                      <a:pt x="4700" y="2455"/>
                    </a:cubicBezTo>
                    <a:lnTo>
                      <a:pt x="4700" y="4800"/>
                    </a:lnTo>
                    <a:lnTo>
                      <a:pt x="4266" y="4800"/>
                    </a:lnTo>
                    <a:lnTo>
                      <a:pt x="4266" y="2455"/>
                    </a:lnTo>
                    <a:cubicBezTo>
                      <a:pt x="4266" y="1459"/>
                      <a:pt x="3451" y="644"/>
                      <a:pt x="2455" y="644"/>
                    </a:cubicBezTo>
                    <a:cubicBezTo>
                      <a:pt x="1459" y="644"/>
                      <a:pt x="644" y="1459"/>
                      <a:pt x="644" y="2455"/>
                    </a:cubicBezTo>
                    <a:lnTo>
                      <a:pt x="644" y="3378"/>
                    </a:lnTo>
                    <a:lnTo>
                      <a:pt x="209" y="3378"/>
                    </a:lnTo>
                    <a:lnTo>
                      <a:pt x="209" y="2455"/>
                    </a:lnTo>
                    <a:cubicBezTo>
                      <a:pt x="209" y="1223"/>
                      <a:pt x="1223" y="218"/>
                      <a:pt x="2455" y="218"/>
                    </a:cubicBezTo>
                    <a:cubicBezTo>
                      <a:pt x="2699" y="218"/>
                      <a:pt x="2944" y="254"/>
                      <a:pt x="3170" y="327"/>
                    </a:cubicBezTo>
                    <a:cubicBezTo>
                      <a:pt x="3183" y="333"/>
                      <a:pt x="3195" y="336"/>
                      <a:pt x="3208" y="336"/>
                    </a:cubicBezTo>
                    <a:cubicBezTo>
                      <a:pt x="3248" y="336"/>
                      <a:pt x="3285" y="305"/>
                      <a:pt x="3306" y="264"/>
                    </a:cubicBezTo>
                    <a:cubicBezTo>
                      <a:pt x="3324" y="209"/>
                      <a:pt x="3288" y="146"/>
                      <a:pt x="3233" y="128"/>
                    </a:cubicBezTo>
                    <a:cubicBezTo>
                      <a:pt x="2989" y="46"/>
                      <a:pt x="2726" y="1"/>
                      <a:pt x="24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8"/>
              <p:cNvSpPr/>
              <p:nvPr/>
            </p:nvSpPr>
            <p:spPr>
              <a:xfrm>
                <a:off x="1285025" y="4410158"/>
                <a:ext cx="9075" cy="7475"/>
              </a:xfrm>
              <a:custGeom>
                <a:rect b="b" l="l" r="r" t="t"/>
                <a:pathLst>
                  <a:path extrusionOk="0" h="299" w="363">
                    <a:moveTo>
                      <a:pt x="132" y="1"/>
                    </a:moveTo>
                    <a:cubicBezTo>
                      <a:pt x="94" y="1"/>
                      <a:pt x="55" y="23"/>
                      <a:pt x="37" y="54"/>
                    </a:cubicBezTo>
                    <a:cubicBezTo>
                      <a:pt x="1" y="99"/>
                      <a:pt x="19" y="162"/>
                      <a:pt x="64" y="198"/>
                    </a:cubicBezTo>
                    <a:cubicBezTo>
                      <a:pt x="100" y="217"/>
                      <a:pt x="146" y="253"/>
                      <a:pt x="182" y="280"/>
                    </a:cubicBezTo>
                    <a:cubicBezTo>
                      <a:pt x="200" y="289"/>
                      <a:pt x="227" y="298"/>
                      <a:pt x="245" y="298"/>
                    </a:cubicBezTo>
                    <a:cubicBezTo>
                      <a:pt x="281" y="298"/>
                      <a:pt x="318" y="280"/>
                      <a:pt x="327" y="253"/>
                    </a:cubicBezTo>
                    <a:cubicBezTo>
                      <a:pt x="363" y="208"/>
                      <a:pt x="354" y="135"/>
                      <a:pt x="309" y="108"/>
                    </a:cubicBezTo>
                    <a:cubicBezTo>
                      <a:pt x="263" y="72"/>
                      <a:pt x="227" y="35"/>
                      <a:pt x="182" y="17"/>
                    </a:cubicBezTo>
                    <a:cubicBezTo>
                      <a:pt x="167" y="6"/>
                      <a:pt x="150" y="1"/>
                      <a:pt x="1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8"/>
              <p:cNvSpPr/>
              <p:nvPr/>
            </p:nvSpPr>
            <p:spPr>
              <a:xfrm>
                <a:off x="1207400" y="4576463"/>
                <a:ext cx="99375" cy="30575"/>
              </a:xfrm>
              <a:custGeom>
                <a:rect b="b" l="l" r="r" t="t"/>
                <a:pathLst>
                  <a:path extrusionOk="0" h="1223" w="3975">
                    <a:moveTo>
                      <a:pt x="616" y="1"/>
                    </a:moveTo>
                    <a:cubicBezTo>
                      <a:pt x="272" y="1"/>
                      <a:pt x="0" y="272"/>
                      <a:pt x="0" y="607"/>
                    </a:cubicBezTo>
                    <a:cubicBezTo>
                      <a:pt x="0" y="951"/>
                      <a:pt x="272" y="1223"/>
                      <a:pt x="616" y="1223"/>
                    </a:cubicBezTo>
                    <a:lnTo>
                      <a:pt x="3368" y="1223"/>
                    </a:lnTo>
                    <a:cubicBezTo>
                      <a:pt x="3703" y="1223"/>
                      <a:pt x="3975" y="933"/>
                      <a:pt x="3975" y="607"/>
                    </a:cubicBezTo>
                    <a:cubicBezTo>
                      <a:pt x="3975" y="272"/>
                      <a:pt x="3703" y="1"/>
                      <a:pt x="33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8"/>
              <p:cNvSpPr/>
              <p:nvPr/>
            </p:nvSpPr>
            <p:spPr>
              <a:xfrm>
                <a:off x="1223675" y="4586863"/>
                <a:ext cx="9550" cy="9550"/>
              </a:xfrm>
              <a:custGeom>
                <a:rect b="b" l="l" r="r" t="t"/>
                <a:pathLst>
                  <a:path extrusionOk="0" h="382" w="382">
                    <a:moveTo>
                      <a:pt x="205" y="0"/>
                    </a:moveTo>
                    <a:cubicBezTo>
                      <a:pt x="200" y="0"/>
                      <a:pt x="196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1" y="381"/>
                      <a:pt x="381" y="309"/>
                      <a:pt x="381" y="191"/>
                    </a:cubicBezTo>
                    <a:cubicBezTo>
                      <a:pt x="381" y="88"/>
                      <a:pt x="299" y="0"/>
                      <a:pt x="2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8"/>
              <p:cNvSpPr/>
              <p:nvPr/>
            </p:nvSpPr>
            <p:spPr>
              <a:xfrm>
                <a:off x="1242925" y="4586863"/>
                <a:ext cx="9525" cy="9550"/>
              </a:xfrm>
              <a:custGeom>
                <a:rect b="b" l="l" r="r" t="t"/>
                <a:pathLst>
                  <a:path extrusionOk="0" h="382" w="381">
                    <a:moveTo>
                      <a:pt x="204" y="0"/>
                    </a:moveTo>
                    <a:cubicBezTo>
                      <a:pt x="200" y="0"/>
                      <a:pt x="195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0" y="381"/>
                      <a:pt x="381" y="309"/>
                      <a:pt x="381" y="191"/>
                    </a:cubicBezTo>
                    <a:cubicBezTo>
                      <a:pt x="381" y="88"/>
                      <a:pt x="298" y="0"/>
                      <a:pt x="2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8"/>
              <p:cNvSpPr/>
              <p:nvPr/>
            </p:nvSpPr>
            <p:spPr>
              <a:xfrm>
                <a:off x="1262175" y="4586863"/>
                <a:ext cx="9525" cy="9550"/>
              </a:xfrm>
              <a:custGeom>
                <a:rect b="b" l="l" r="r" t="t"/>
                <a:pathLst>
                  <a:path extrusionOk="0" h="382" w="381">
                    <a:moveTo>
                      <a:pt x="204" y="0"/>
                    </a:moveTo>
                    <a:cubicBezTo>
                      <a:pt x="200" y="0"/>
                      <a:pt x="195" y="1"/>
                      <a:pt x="190" y="1"/>
                    </a:cubicBezTo>
                    <a:cubicBezTo>
                      <a:pt x="91" y="1"/>
                      <a:pt x="0" y="83"/>
                      <a:pt x="0" y="191"/>
                    </a:cubicBezTo>
                    <a:cubicBezTo>
                      <a:pt x="0" y="291"/>
                      <a:pt x="73" y="381"/>
                      <a:pt x="190" y="381"/>
                    </a:cubicBezTo>
                    <a:cubicBezTo>
                      <a:pt x="290" y="381"/>
                      <a:pt x="380" y="309"/>
                      <a:pt x="380" y="191"/>
                    </a:cubicBezTo>
                    <a:cubicBezTo>
                      <a:pt x="380" y="88"/>
                      <a:pt x="298" y="0"/>
                      <a:pt x="2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8"/>
              <p:cNvSpPr/>
              <p:nvPr/>
            </p:nvSpPr>
            <p:spPr>
              <a:xfrm>
                <a:off x="1281400" y="4586863"/>
                <a:ext cx="9550" cy="9550"/>
              </a:xfrm>
              <a:custGeom>
                <a:rect b="b" l="l" r="r" t="t"/>
                <a:pathLst>
                  <a:path extrusionOk="0" h="382" w="382">
                    <a:moveTo>
                      <a:pt x="205" y="0"/>
                    </a:moveTo>
                    <a:cubicBezTo>
                      <a:pt x="200" y="0"/>
                      <a:pt x="196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1" y="381"/>
                      <a:pt x="381" y="309"/>
                      <a:pt x="381" y="191"/>
                    </a:cubicBezTo>
                    <a:cubicBezTo>
                      <a:pt x="381" y="88"/>
                      <a:pt x="299" y="0"/>
                      <a:pt x="2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8"/>
              <p:cNvSpPr/>
              <p:nvPr/>
            </p:nvSpPr>
            <p:spPr>
              <a:xfrm>
                <a:off x="1181125" y="4520563"/>
                <a:ext cx="152825" cy="141500"/>
              </a:xfrm>
              <a:custGeom>
                <a:rect b="b" l="l" r="r" t="t"/>
                <a:pathLst>
                  <a:path extrusionOk="0" h="5660" w="6113">
                    <a:moveTo>
                      <a:pt x="118" y="0"/>
                    </a:moveTo>
                    <a:cubicBezTo>
                      <a:pt x="46" y="0"/>
                      <a:pt x="1" y="64"/>
                      <a:pt x="1" y="118"/>
                    </a:cubicBezTo>
                    <a:lnTo>
                      <a:pt x="1" y="5089"/>
                    </a:lnTo>
                    <a:cubicBezTo>
                      <a:pt x="1" y="5406"/>
                      <a:pt x="263" y="5659"/>
                      <a:pt x="580" y="5659"/>
                    </a:cubicBezTo>
                    <a:lnTo>
                      <a:pt x="5515" y="5659"/>
                    </a:lnTo>
                    <a:cubicBezTo>
                      <a:pt x="5832" y="5659"/>
                      <a:pt x="6094" y="5406"/>
                      <a:pt x="6103" y="5071"/>
                    </a:cubicBezTo>
                    <a:lnTo>
                      <a:pt x="6103" y="2381"/>
                    </a:lnTo>
                    <a:cubicBezTo>
                      <a:pt x="6103" y="2309"/>
                      <a:pt x="6058" y="2264"/>
                      <a:pt x="5986" y="2264"/>
                    </a:cubicBezTo>
                    <a:cubicBezTo>
                      <a:pt x="5922" y="2264"/>
                      <a:pt x="5877" y="2327"/>
                      <a:pt x="5877" y="2381"/>
                    </a:cubicBezTo>
                    <a:lnTo>
                      <a:pt x="5877" y="5071"/>
                    </a:lnTo>
                    <a:cubicBezTo>
                      <a:pt x="5877" y="5270"/>
                      <a:pt x="5714" y="5433"/>
                      <a:pt x="5515" y="5433"/>
                    </a:cubicBezTo>
                    <a:lnTo>
                      <a:pt x="580" y="5433"/>
                    </a:lnTo>
                    <a:cubicBezTo>
                      <a:pt x="381" y="5433"/>
                      <a:pt x="218" y="5279"/>
                      <a:pt x="218" y="5071"/>
                    </a:cubicBezTo>
                    <a:lnTo>
                      <a:pt x="218" y="217"/>
                    </a:lnTo>
                    <a:lnTo>
                      <a:pt x="5886" y="217"/>
                    </a:lnTo>
                    <a:lnTo>
                      <a:pt x="5886" y="616"/>
                    </a:lnTo>
                    <a:cubicBezTo>
                      <a:pt x="5886" y="679"/>
                      <a:pt x="5931" y="725"/>
                      <a:pt x="6004" y="725"/>
                    </a:cubicBezTo>
                    <a:cubicBezTo>
                      <a:pt x="6067" y="725"/>
                      <a:pt x="6112" y="670"/>
                      <a:pt x="6112" y="616"/>
                    </a:cubicBezTo>
                    <a:lnTo>
                      <a:pt x="6112" y="118"/>
                    </a:lnTo>
                    <a:cubicBezTo>
                      <a:pt x="6112" y="45"/>
                      <a:pt x="6058" y="0"/>
                      <a:pt x="60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8"/>
              <p:cNvSpPr/>
              <p:nvPr/>
            </p:nvSpPr>
            <p:spPr>
              <a:xfrm>
                <a:off x="1328050" y="4557913"/>
                <a:ext cx="5675" cy="9975"/>
              </a:xfrm>
              <a:custGeom>
                <a:rect b="b" l="l" r="r" t="t"/>
                <a:pathLst>
                  <a:path extrusionOk="0" h="399" w="227">
                    <a:moveTo>
                      <a:pt x="109" y="0"/>
                    </a:moveTo>
                    <a:cubicBezTo>
                      <a:pt x="45" y="0"/>
                      <a:pt x="0" y="64"/>
                      <a:pt x="0" y="118"/>
                    </a:cubicBezTo>
                    <a:lnTo>
                      <a:pt x="0" y="290"/>
                    </a:lnTo>
                    <a:cubicBezTo>
                      <a:pt x="0" y="353"/>
                      <a:pt x="54" y="399"/>
                      <a:pt x="109" y="399"/>
                    </a:cubicBezTo>
                    <a:cubicBezTo>
                      <a:pt x="172" y="399"/>
                      <a:pt x="217" y="344"/>
                      <a:pt x="226" y="290"/>
                    </a:cubicBezTo>
                    <a:lnTo>
                      <a:pt x="226" y="118"/>
                    </a:lnTo>
                    <a:cubicBezTo>
                      <a:pt x="226" y="45"/>
                      <a:pt x="181" y="0"/>
                      <a:pt x="1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24" name="Google Shape;424;p8"/>
            <p:cNvSpPr/>
            <p:nvPr/>
          </p:nvSpPr>
          <p:spPr>
            <a:xfrm>
              <a:off x="1065848" y="408342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5" name="Google Shape;425;p8"/>
            <p:cNvGrpSpPr/>
            <p:nvPr/>
          </p:nvGrpSpPr>
          <p:grpSpPr>
            <a:xfrm>
              <a:off x="8206705" y="4056798"/>
              <a:ext cx="134611" cy="132026"/>
              <a:chOff x="3025300" y="2552125"/>
              <a:chExt cx="46875" cy="45975"/>
            </a:xfrm>
          </p:grpSpPr>
          <p:sp>
            <p:nvSpPr>
              <p:cNvPr id="426" name="Google Shape;426;p8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8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28" name="Google Shape;428;p8"/>
            <p:cNvSpPr/>
            <p:nvPr/>
          </p:nvSpPr>
          <p:spPr>
            <a:xfrm>
              <a:off x="931688" y="4406575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9" name="Google Shape;429;p8"/>
            <p:cNvGrpSpPr/>
            <p:nvPr/>
          </p:nvGrpSpPr>
          <p:grpSpPr>
            <a:xfrm rot="2700000">
              <a:off x="8379735" y="50447"/>
              <a:ext cx="500391" cy="501667"/>
              <a:chOff x="109775" y="3205350"/>
              <a:chExt cx="215750" cy="216300"/>
            </a:xfrm>
          </p:grpSpPr>
          <p:sp>
            <p:nvSpPr>
              <p:cNvPr id="430" name="Google Shape;430;p8"/>
              <p:cNvSpPr/>
              <p:nvPr/>
            </p:nvSpPr>
            <p:spPr>
              <a:xfrm>
                <a:off x="148725" y="3248750"/>
                <a:ext cx="146025" cy="141350"/>
              </a:xfrm>
              <a:custGeom>
                <a:rect b="b" l="l" r="r" t="t"/>
                <a:pathLst>
                  <a:path extrusionOk="0" h="5654" w="5841">
                    <a:moveTo>
                      <a:pt x="2654" y="0"/>
                    </a:moveTo>
                    <a:cubicBezTo>
                      <a:pt x="1941" y="0"/>
                      <a:pt x="1230" y="307"/>
                      <a:pt x="734" y="922"/>
                    </a:cubicBezTo>
                    <a:cubicBezTo>
                      <a:pt x="36" y="1782"/>
                      <a:pt x="0" y="3050"/>
                      <a:pt x="670" y="3946"/>
                    </a:cubicBezTo>
                    <a:cubicBezTo>
                      <a:pt x="1159" y="4589"/>
                      <a:pt x="1865" y="4924"/>
                      <a:pt x="2590" y="4942"/>
                    </a:cubicBezTo>
                    <a:cubicBezTo>
                      <a:pt x="2979" y="4951"/>
                      <a:pt x="3341" y="5096"/>
                      <a:pt x="3613" y="5367"/>
                    </a:cubicBezTo>
                    <a:lnTo>
                      <a:pt x="3803" y="5576"/>
                    </a:lnTo>
                    <a:cubicBezTo>
                      <a:pt x="3854" y="5627"/>
                      <a:pt x="3924" y="5654"/>
                      <a:pt x="3994" y="5654"/>
                    </a:cubicBezTo>
                    <a:cubicBezTo>
                      <a:pt x="4062" y="5654"/>
                      <a:pt x="4130" y="5629"/>
                      <a:pt x="4183" y="5576"/>
                    </a:cubicBezTo>
                    <a:lnTo>
                      <a:pt x="5732" y="4055"/>
                    </a:lnTo>
                    <a:cubicBezTo>
                      <a:pt x="5831" y="3955"/>
                      <a:pt x="5840" y="3783"/>
                      <a:pt x="5732" y="3674"/>
                    </a:cubicBezTo>
                    <a:lnTo>
                      <a:pt x="5533" y="3466"/>
                    </a:lnTo>
                    <a:cubicBezTo>
                      <a:pt x="5279" y="3194"/>
                      <a:pt x="5125" y="2832"/>
                      <a:pt x="5125" y="2461"/>
                    </a:cubicBezTo>
                    <a:cubicBezTo>
                      <a:pt x="5116" y="1836"/>
                      <a:pt x="4881" y="1230"/>
                      <a:pt x="4419" y="741"/>
                    </a:cubicBezTo>
                    <a:cubicBezTo>
                      <a:pt x="3935" y="248"/>
                      <a:pt x="3294" y="0"/>
                      <a:pt x="26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8"/>
              <p:cNvSpPr/>
              <p:nvPr/>
            </p:nvSpPr>
            <p:spPr>
              <a:xfrm>
                <a:off x="201400" y="3298625"/>
                <a:ext cx="84225" cy="82950"/>
              </a:xfrm>
              <a:custGeom>
                <a:rect b="b" l="l" r="r" t="t"/>
                <a:pathLst>
                  <a:path extrusionOk="0" h="3318" w="3369">
                    <a:moveTo>
                      <a:pt x="868" y="1"/>
                    </a:moveTo>
                    <a:cubicBezTo>
                      <a:pt x="829" y="1"/>
                      <a:pt x="796" y="12"/>
                      <a:pt x="770" y="38"/>
                    </a:cubicBezTo>
                    <a:cubicBezTo>
                      <a:pt x="743" y="83"/>
                      <a:pt x="725" y="156"/>
                      <a:pt x="761" y="246"/>
                    </a:cubicBezTo>
                    <a:cubicBezTo>
                      <a:pt x="718" y="229"/>
                      <a:pt x="682" y="220"/>
                      <a:pt x="650" y="220"/>
                    </a:cubicBezTo>
                    <a:cubicBezTo>
                      <a:pt x="615" y="220"/>
                      <a:pt x="586" y="231"/>
                      <a:pt x="562" y="255"/>
                    </a:cubicBezTo>
                    <a:cubicBezTo>
                      <a:pt x="526" y="300"/>
                      <a:pt x="507" y="364"/>
                      <a:pt x="544" y="454"/>
                    </a:cubicBezTo>
                    <a:cubicBezTo>
                      <a:pt x="504" y="443"/>
                      <a:pt x="470" y="436"/>
                      <a:pt x="440" y="436"/>
                    </a:cubicBezTo>
                    <a:cubicBezTo>
                      <a:pt x="401" y="436"/>
                      <a:pt x="370" y="447"/>
                      <a:pt x="344" y="473"/>
                    </a:cubicBezTo>
                    <a:cubicBezTo>
                      <a:pt x="308" y="518"/>
                      <a:pt x="299" y="581"/>
                      <a:pt x="326" y="672"/>
                    </a:cubicBezTo>
                    <a:cubicBezTo>
                      <a:pt x="284" y="655"/>
                      <a:pt x="247" y="646"/>
                      <a:pt x="215" y="646"/>
                    </a:cubicBezTo>
                    <a:cubicBezTo>
                      <a:pt x="180" y="646"/>
                      <a:pt x="151" y="657"/>
                      <a:pt x="127" y="681"/>
                    </a:cubicBezTo>
                    <a:cubicBezTo>
                      <a:pt x="0" y="808"/>
                      <a:pt x="209" y="1124"/>
                      <a:pt x="453" y="1378"/>
                    </a:cubicBezTo>
                    <a:lnTo>
                      <a:pt x="2345" y="3297"/>
                    </a:lnTo>
                    <a:cubicBezTo>
                      <a:pt x="2355" y="3311"/>
                      <a:pt x="2368" y="3318"/>
                      <a:pt x="2383" y="3318"/>
                    </a:cubicBezTo>
                    <a:cubicBezTo>
                      <a:pt x="2398" y="3318"/>
                      <a:pt x="2413" y="3311"/>
                      <a:pt x="2427" y="3297"/>
                    </a:cubicBezTo>
                    <a:cubicBezTo>
                      <a:pt x="2445" y="3279"/>
                      <a:pt x="2445" y="3243"/>
                      <a:pt x="2427" y="3216"/>
                    </a:cubicBezTo>
                    <a:lnTo>
                      <a:pt x="535" y="1296"/>
                    </a:lnTo>
                    <a:cubicBezTo>
                      <a:pt x="263" y="1016"/>
                      <a:pt x="181" y="798"/>
                      <a:pt x="209" y="762"/>
                    </a:cubicBezTo>
                    <a:cubicBezTo>
                      <a:pt x="210" y="762"/>
                      <a:pt x="213" y="762"/>
                      <a:pt x="216" y="762"/>
                    </a:cubicBezTo>
                    <a:cubicBezTo>
                      <a:pt x="237" y="762"/>
                      <a:pt x="297" y="769"/>
                      <a:pt x="435" y="853"/>
                    </a:cubicBezTo>
                    <a:cubicBezTo>
                      <a:pt x="443" y="857"/>
                      <a:pt x="452" y="859"/>
                      <a:pt x="461" y="859"/>
                    </a:cubicBezTo>
                    <a:cubicBezTo>
                      <a:pt x="474" y="859"/>
                      <a:pt x="488" y="854"/>
                      <a:pt x="498" y="844"/>
                    </a:cubicBezTo>
                    <a:cubicBezTo>
                      <a:pt x="526" y="835"/>
                      <a:pt x="526" y="798"/>
                      <a:pt x="507" y="771"/>
                    </a:cubicBezTo>
                    <a:cubicBezTo>
                      <a:pt x="408" y="617"/>
                      <a:pt x="417" y="563"/>
                      <a:pt x="417" y="545"/>
                    </a:cubicBezTo>
                    <a:cubicBezTo>
                      <a:pt x="420" y="543"/>
                      <a:pt x="425" y="542"/>
                      <a:pt x="432" y="542"/>
                    </a:cubicBezTo>
                    <a:cubicBezTo>
                      <a:pt x="462" y="542"/>
                      <a:pt x="526" y="562"/>
                      <a:pt x="643" y="635"/>
                    </a:cubicBezTo>
                    <a:cubicBezTo>
                      <a:pt x="655" y="644"/>
                      <a:pt x="668" y="648"/>
                      <a:pt x="679" y="648"/>
                    </a:cubicBezTo>
                    <a:cubicBezTo>
                      <a:pt x="693" y="648"/>
                      <a:pt x="706" y="641"/>
                      <a:pt x="716" y="626"/>
                    </a:cubicBezTo>
                    <a:cubicBezTo>
                      <a:pt x="743" y="617"/>
                      <a:pt x="743" y="581"/>
                      <a:pt x="725" y="563"/>
                    </a:cubicBezTo>
                    <a:cubicBezTo>
                      <a:pt x="634" y="409"/>
                      <a:pt x="625" y="346"/>
                      <a:pt x="634" y="337"/>
                    </a:cubicBezTo>
                    <a:cubicBezTo>
                      <a:pt x="639" y="337"/>
                      <a:pt x="646" y="336"/>
                      <a:pt x="656" y="336"/>
                    </a:cubicBezTo>
                    <a:cubicBezTo>
                      <a:pt x="686" y="336"/>
                      <a:pt x="745" y="346"/>
                      <a:pt x="861" y="427"/>
                    </a:cubicBezTo>
                    <a:cubicBezTo>
                      <a:pt x="871" y="431"/>
                      <a:pt x="879" y="433"/>
                      <a:pt x="888" y="433"/>
                    </a:cubicBezTo>
                    <a:cubicBezTo>
                      <a:pt x="902" y="433"/>
                      <a:pt x="916" y="426"/>
                      <a:pt x="933" y="409"/>
                    </a:cubicBezTo>
                    <a:cubicBezTo>
                      <a:pt x="951" y="400"/>
                      <a:pt x="951" y="364"/>
                      <a:pt x="942" y="346"/>
                    </a:cubicBezTo>
                    <a:cubicBezTo>
                      <a:pt x="842" y="183"/>
                      <a:pt x="852" y="128"/>
                      <a:pt x="852" y="119"/>
                    </a:cubicBezTo>
                    <a:cubicBezTo>
                      <a:pt x="855" y="116"/>
                      <a:pt x="861" y="114"/>
                      <a:pt x="869" y="114"/>
                    </a:cubicBezTo>
                    <a:cubicBezTo>
                      <a:pt x="933" y="114"/>
                      <a:pt x="1137" y="207"/>
                      <a:pt x="1377" y="454"/>
                    </a:cubicBezTo>
                    <a:lnTo>
                      <a:pt x="3260" y="2383"/>
                    </a:lnTo>
                    <a:cubicBezTo>
                      <a:pt x="3274" y="2392"/>
                      <a:pt x="3289" y="2397"/>
                      <a:pt x="3304" y="2397"/>
                    </a:cubicBezTo>
                    <a:cubicBezTo>
                      <a:pt x="3319" y="2397"/>
                      <a:pt x="3332" y="2392"/>
                      <a:pt x="3341" y="2383"/>
                    </a:cubicBezTo>
                    <a:cubicBezTo>
                      <a:pt x="3369" y="2356"/>
                      <a:pt x="3369" y="2329"/>
                      <a:pt x="3351" y="2302"/>
                    </a:cubicBezTo>
                    <a:lnTo>
                      <a:pt x="1467" y="382"/>
                    </a:lnTo>
                    <a:cubicBezTo>
                      <a:pt x="1265" y="180"/>
                      <a:pt x="1023" y="1"/>
                      <a:pt x="8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" name="Google Shape;432;p8"/>
              <p:cNvSpPr/>
              <p:nvPr/>
            </p:nvSpPr>
            <p:spPr>
              <a:xfrm>
                <a:off x="146225" y="3247075"/>
                <a:ext cx="149875" cy="145600"/>
              </a:xfrm>
              <a:custGeom>
                <a:rect b="b" l="l" r="r" t="t"/>
                <a:pathLst>
                  <a:path extrusionOk="0" h="5824" w="5995">
                    <a:moveTo>
                      <a:pt x="2333" y="1"/>
                    </a:moveTo>
                    <a:cubicBezTo>
                      <a:pt x="2328" y="1"/>
                      <a:pt x="2323" y="1"/>
                      <a:pt x="2319" y="2"/>
                    </a:cubicBezTo>
                    <a:cubicBezTo>
                      <a:pt x="1712" y="101"/>
                      <a:pt x="1151" y="436"/>
                      <a:pt x="761" y="916"/>
                    </a:cubicBezTo>
                    <a:cubicBezTo>
                      <a:pt x="19" y="1813"/>
                      <a:pt x="1" y="3135"/>
                      <a:pt x="689" y="4067"/>
                    </a:cubicBezTo>
                    <a:cubicBezTo>
                      <a:pt x="1169" y="4710"/>
                      <a:pt x="1902" y="5081"/>
                      <a:pt x="2690" y="5109"/>
                    </a:cubicBezTo>
                    <a:cubicBezTo>
                      <a:pt x="3052" y="5118"/>
                      <a:pt x="3396" y="5253"/>
                      <a:pt x="3632" y="5507"/>
                    </a:cubicBezTo>
                    <a:lnTo>
                      <a:pt x="3822" y="5706"/>
                    </a:lnTo>
                    <a:cubicBezTo>
                      <a:pt x="3894" y="5779"/>
                      <a:pt x="3994" y="5824"/>
                      <a:pt x="4093" y="5824"/>
                    </a:cubicBezTo>
                    <a:cubicBezTo>
                      <a:pt x="4202" y="5824"/>
                      <a:pt x="4292" y="5788"/>
                      <a:pt x="4347" y="5724"/>
                    </a:cubicBezTo>
                    <a:lnTo>
                      <a:pt x="5886" y="4212"/>
                    </a:lnTo>
                    <a:cubicBezTo>
                      <a:pt x="5949" y="4131"/>
                      <a:pt x="5995" y="4040"/>
                      <a:pt x="5995" y="3941"/>
                    </a:cubicBezTo>
                    <a:cubicBezTo>
                      <a:pt x="5995" y="3841"/>
                      <a:pt x="5949" y="3732"/>
                      <a:pt x="5886" y="3669"/>
                    </a:cubicBezTo>
                    <a:lnTo>
                      <a:pt x="5696" y="3470"/>
                    </a:lnTo>
                    <a:cubicBezTo>
                      <a:pt x="5442" y="3216"/>
                      <a:pt x="5307" y="2890"/>
                      <a:pt x="5307" y="2537"/>
                    </a:cubicBezTo>
                    <a:cubicBezTo>
                      <a:pt x="5307" y="1858"/>
                      <a:pt x="5044" y="1224"/>
                      <a:pt x="4573" y="735"/>
                    </a:cubicBezTo>
                    <a:cubicBezTo>
                      <a:pt x="4292" y="445"/>
                      <a:pt x="3948" y="237"/>
                      <a:pt x="3577" y="101"/>
                    </a:cubicBezTo>
                    <a:cubicBezTo>
                      <a:pt x="3566" y="98"/>
                      <a:pt x="3555" y="96"/>
                      <a:pt x="3543" y="96"/>
                    </a:cubicBezTo>
                    <a:cubicBezTo>
                      <a:pt x="3499" y="96"/>
                      <a:pt x="3456" y="123"/>
                      <a:pt x="3441" y="174"/>
                    </a:cubicBezTo>
                    <a:cubicBezTo>
                      <a:pt x="3414" y="228"/>
                      <a:pt x="3450" y="283"/>
                      <a:pt x="3505" y="310"/>
                    </a:cubicBezTo>
                    <a:cubicBezTo>
                      <a:pt x="3858" y="436"/>
                      <a:pt x="4166" y="627"/>
                      <a:pt x="4428" y="889"/>
                    </a:cubicBezTo>
                    <a:cubicBezTo>
                      <a:pt x="4863" y="1324"/>
                      <a:pt x="5107" y="1903"/>
                      <a:pt x="5107" y="2528"/>
                    </a:cubicBezTo>
                    <a:cubicBezTo>
                      <a:pt x="5107" y="2945"/>
                      <a:pt x="5261" y="3334"/>
                      <a:pt x="5542" y="3615"/>
                    </a:cubicBezTo>
                    <a:lnTo>
                      <a:pt x="5741" y="3814"/>
                    </a:lnTo>
                    <a:cubicBezTo>
                      <a:pt x="5768" y="3850"/>
                      <a:pt x="5786" y="3886"/>
                      <a:pt x="5786" y="3931"/>
                    </a:cubicBezTo>
                    <a:cubicBezTo>
                      <a:pt x="5786" y="3977"/>
                      <a:pt x="5768" y="4013"/>
                      <a:pt x="5741" y="4040"/>
                    </a:cubicBezTo>
                    <a:lnTo>
                      <a:pt x="4202" y="5561"/>
                    </a:lnTo>
                    <a:cubicBezTo>
                      <a:pt x="4166" y="5588"/>
                      <a:pt x="4130" y="5607"/>
                      <a:pt x="4084" y="5607"/>
                    </a:cubicBezTo>
                    <a:cubicBezTo>
                      <a:pt x="4039" y="5607"/>
                      <a:pt x="4003" y="5588"/>
                      <a:pt x="3976" y="5561"/>
                    </a:cubicBezTo>
                    <a:lnTo>
                      <a:pt x="3776" y="5353"/>
                    </a:lnTo>
                    <a:cubicBezTo>
                      <a:pt x="3496" y="5063"/>
                      <a:pt x="3115" y="4900"/>
                      <a:pt x="2690" y="4891"/>
                    </a:cubicBezTo>
                    <a:cubicBezTo>
                      <a:pt x="1965" y="4882"/>
                      <a:pt x="1305" y="4529"/>
                      <a:pt x="861" y="3941"/>
                    </a:cubicBezTo>
                    <a:cubicBezTo>
                      <a:pt x="227" y="3089"/>
                      <a:pt x="263" y="1885"/>
                      <a:pt x="924" y="1052"/>
                    </a:cubicBezTo>
                    <a:cubicBezTo>
                      <a:pt x="1286" y="618"/>
                      <a:pt x="1803" y="319"/>
                      <a:pt x="2355" y="219"/>
                    </a:cubicBezTo>
                    <a:cubicBezTo>
                      <a:pt x="2409" y="210"/>
                      <a:pt x="2454" y="147"/>
                      <a:pt x="2445" y="92"/>
                    </a:cubicBezTo>
                    <a:cubicBezTo>
                      <a:pt x="2437" y="43"/>
                      <a:pt x="2383" y="1"/>
                      <a:pt x="23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8"/>
              <p:cNvSpPr/>
              <p:nvPr/>
            </p:nvSpPr>
            <p:spPr>
              <a:xfrm>
                <a:off x="215725" y="3246200"/>
                <a:ext cx="9075" cy="5675"/>
              </a:xfrm>
              <a:custGeom>
                <a:rect b="b" l="l" r="r" t="t"/>
                <a:pathLst>
                  <a:path extrusionOk="0" h="227" w="363">
                    <a:moveTo>
                      <a:pt x="118" y="1"/>
                    </a:moveTo>
                    <a:cubicBezTo>
                      <a:pt x="64" y="1"/>
                      <a:pt x="0" y="46"/>
                      <a:pt x="0" y="109"/>
                    </a:cubicBezTo>
                    <a:cubicBezTo>
                      <a:pt x="0" y="164"/>
                      <a:pt x="46" y="218"/>
                      <a:pt x="109" y="218"/>
                    </a:cubicBezTo>
                    <a:cubicBezTo>
                      <a:pt x="145" y="218"/>
                      <a:pt x="200" y="227"/>
                      <a:pt x="236" y="227"/>
                    </a:cubicBezTo>
                    <a:lnTo>
                      <a:pt x="254" y="227"/>
                    </a:lnTo>
                    <a:cubicBezTo>
                      <a:pt x="308" y="227"/>
                      <a:pt x="354" y="200"/>
                      <a:pt x="354" y="136"/>
                    </a:cubicBezTo>
                    <a:cubicBezTo>
                      <a:pt x="363" y="73"/>
                      <a:pt x="317" y="28"/>
                      <a:pt x="263" y="19"/>
                    </a:cubicBezTo>
                    <a:cubicBezTo>
                      <a:pt x="218" y="19"/>
                      <a:pt x="163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" name="Google Shape;434;p8"/>
              <p:cNvSpPr/>
              <p:nvPr/>
            </p:nvSpPr>
            <p:spPr>
              <a:xfrm>
                <a:off x="300538" y="3407813"/>
                <a:ext cx="7725" cy="7000"/>
              </a:xfrm>
              <a:custGeom>
                <a:rect b="b" l="l" r="r" t="t"/>
                <a:pathLst>
                  <a:path extrusionOk="0" h="280" w="309">
                    <a:moveTo>
                      <a:pt x="194" y="1"/>
                    </a:moveTo>
                    <a:cubicBezTo>
                      <a:pt x="168" y="1"/>
                      <a:pt x="141" y="12"/>
                      <a:pt x="118" y="35"/>
                    </a:cubicBezTo>
                    <a:lnTo>
                      <a:pt x="46" y="98"/>
                    </a:lnTo>
                    <a:cubicBezTo>
                      <a:pt x="1" y="134"/>
                      <a:pt x="1" y="198"/>
                      <a:pt x="46" y="243"/>
                    </a:cubicBezTo>
                    <a:cubicBezTo>
                      <a:pt x="73" y="270"/>
                      <a:pt x="100" y="279"/>
                      <a:pt x="127" y="279"/>
                    </a:cubicBezTo>
                    <a:cubicBezTo>
                      <a:pt x="164" y="279"/>
                      <a:pt x="182" y="279"/>
                      <a:pt x="191" y="243"/>
                    </a:cubicBezTo>
                    <a:lnTo>
                      <a:pt x="263" y="179"/>
                    </a:lnTo>
                    <a:cubicBezTo>
                      <a:pt x="309" y="143"/>
                      <a:pt x="309" y="80"/>
                      <a:pt x="263" y="35"/>
                    </a:cubicBezTo>
                    <a:cubicBezTo>
                      <a:pt x="245" y="12"/>
                      <a:pt x="220" y="1"/>
                      <a:pt x="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" name="Google Shape;435;p8"/>
              <p:cNvSpPr/>
              <p:nvPr/>
            </p:nvSpPr>
            <p:spPr>
              <a:xfrm>
                <a:off x="282213" y="3379238"/>
                <a:ext cx="41450" cy="41225"/>
              </a:xfrm>
              <a:custGeom>
                <a:rect b="b" l="l" r="r" t="t"/>
                <a:pathLst>
                  <a:path extrusionOk="0" h="1649" w="1658">
                    <a:moveTo>
                      <a:pt x="1195" y="0"/>
                    </a:moveTo>
                    <a:cubicBezTo>
                      <a:pt x="1159" y="0"/>
                      <a:pt x="1141" y="10"/>
                      <a:pt x="1123" y="28"/>
                    </a:cubicBezTo>
                    <a:lnTo>
                      <a:pt x="46" y="1096"/>
                    </a:lnTo>
                    <a:cubicBezTo>
                      <a:pt x="0" y="1132"/>
                      <a:pt x="0" y="1196"/>
                      <a:pt x="46" y="1241"/>
                    </a:cubicBezTo>
                    <a:lnTo>
                      <a:pt x="326" y="1540"/>
                    </a:lnTo>
                    <a:cubicBezTo>
                      <a:pt x="399" y="1603"/>
                      <a:pt x="471" y="1639"/>
                      <a:pt x="562" y="1639"/>
                    </a:cubicBezTo>
                    <a:cubicBezTo>
                      <a:pt x="580" y="1639"/>
                      <a:pt x="580" y="1639"/>
                      <a:pt x="580" y="1648"/>
                    </a:cubicBezTo>
                    <a:cubicBezTo>
                      <a:pt x="643" y="1648"/>
                      <a:pt x="679" y="1594"/>
                      <a:pt x="679" y="1540"/>
                    </a:cubicBezTo>
                    <a:cubicBezTo>
                      <a:pt x="679" y="1467"/>
                      <a:pt x="625" y="1431"/>
                      <a:pt x="562" y="1431"/>
                    </a:cubicBezTo>
                    <a:cubicBezTo>
                      <a:pt x="534" y="1431"/>
                      <a:pt x="498" y="1422"/>
                      <a:pt x="471" y="1404"/>
                    </a:cubicBezTo>
                    <a:lnTo>
                      <a:pt x="263" y="1187"/>
                    </a:lnTo>
                    <a:lnTo>
                      <a:pt x="1186" y="281"/>
                    </a:lnTo>
                    <a:lnTo>
                      <a:pt x="1404" y="498"/>
                    </a:lnTo>
                    <a:cubicBezTo>
                      <a:pt x="1422" y="517"/>
                      <a:pt x="1440" y="544"/>
                      <a:pt x="1440" y="571"/>
                    </a:cubicBezTo>
                    <a:cubicBezTo>
                      <a:pt x="1440" y="598"/>
                      <a:pt x="1422" y="634"/>
                      <a:pt x="1404" y="652"/>
                    </a:cubicBezTo>
                    <a:lnTo>
                      <a:pt x="1032" y="1024"/>
                    </a:lnTo>
                    <a:cubicBezTo>
                      <a:pt x="987" y="1060"/>
                      <a:pt x="996" y="1132"/>
                      <a:pt x="1032" y="1178"/>
                    </a:cubicBezTo>
                    <a:cubicBezTo>
                      <a:pt x="1046" y="1200"/>
                      <a:pt x="1071" y="1212"/>
                      <a:pt x="1098" y="1212"/>
                    </a:cubicBezTo>
                    <a:cubicBezTo>
                      <a:pt x="1125" y="1212"/>
                      <a:pt x="1155" y="1200"/>
                      <a:pt x="1177" y="1178"/>
                    </a:cubicBezTo>
                    <a:lnTo>
                      <a:pt x="1549" y="797"/>
                    </a:lnTo>
                    <a:cubicBezTo>
                      <a:pt x="1612" y="734"/>
                      <a:pt x="1648" y="652"/>
                      <a:pt x="1648" y="562"/>
                    </a:cubicBezTo>
                    <a:cubicBezTo>
                      <a:pt x="1657" y="471"/>
                      <a:pt x="1630" y="390"/>
                      <a:pt x="1558" y="326"/>
                    </a:cubicBezTo>
                    <a:lnTo>
                      <a:pt x="1277" y="28"/>
                    </a:lnTo>
                    <a:cubicBezTo>
                      <a:pt x="1259" y="10"/>
                      <a:pt x="1232" y="0"/>
                      <a:pt x="11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8"/>
              <p:cNvSpPr/>
              <p:nvPr/>
            </p:nvSpPr>
            <p:spPr>
              <a:xfrm>
                <a:off x="242425" y="3339475"/>
                <a:ext cx="83100" cy="82175"/>
              </a:xfrm>
              <a:custGeom>
                <a:rect b="b" l="l" r="r" t="t"/>
                <a:pathLst>
                  <a:path extrusionOk="0" h="3287" w="3324">
                    <a:moveTo>
                      <a:pt x="2074" y="226"/>
                    </a:moveTo>
                    <a:lnTo>
                      <a:pt x="3079" y="1241"/>
                    </a:lnTo>
                    <a:lnTo>
                      <a:pt x="1241" y="3051"/>
                    </a:lnTo>
                    <a:lnTo>
                      <a:pt x="236" y="2037"/>
                    </a:lnTo>
                    <a:lnTo>
                      <a:pt x="2074" y="226"/>
                    </a:lnTo>
                    <a:close/>
                    <a:moveTo>
                      <a:pt x="2083" y="0"/>
                    </a:moveTo>
                    <a:cubicBezTo>
                      <a:pt x="2038" y="0"/>
                      <a:pt x="1993" y="18"/>
                      <a:pt x="1957" y="54"/>
                    </a:cubicBezTo>
                    <a:lnTo>
                      <a:pt x="64" y="1911"/>
                    </a:lnTo>
                    <a:cubicBezTo>
                      <a:pt x="1" y="1974"/>
                      <a:pt x="1" y="2092"/>
                      <a:pt x="64" y="2155"/>
                    </a:cubicBezTo>
                    <a:lnTo>
                      <a:pt x="1124" y="3232"/>
                    </a:lnTo>
                    <a:cubicBezTo>
                      <a:pt x="1151" y="3269"/>
                      <a:pt x="1196" y="3287"/>
                      <a:pt x="1241" y="3287"/>
                    </a:cubicBezTo>
                    <a:cubicBezTo>
                      <a:pt x="1287" y="3287"/>
                      <a:pt x="1332" y="3269"/>
                      <a:pt x="1368" y="3232"/>
                    </a:cubicBezTo>
                    <a:lnTo>
                      <a:pt x="3260" y="1376"/>
                    </a:lnTo>
                    <a:cubicBezTo>
                      <a:pt x="3324" y="1313"/>
                      <a:pt x="3324" y="1195"/>
                      <a:pt x="3260" y="1132"/>
                    </a:cubicBezTo>
                    <a:lnTo>
                      <a:pt x="2210" y="54"/>
                    </a:lnTo>
                    <a:cubicBezTo>
                      <a:pt x="2174" y="18"/>
                      <a:pt x="2129" y="0"/>
                      <a:pt x="20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8"/>
              <p:cNvSpPr/>
              <p:nvPr/>
            </p:nvSpPr>
            <p:spPr>
              <a:xfrm>
                <a:off x="250800" y="3348125"/>
                <a:ext cx="55950" cy="54300"/>
              </a:xfrm>
              <a:custGeom>
                <a:rect b="b" l="l" r="r" t="t"/>
                <a:pathLst>
                  <a:path extrusionOk="0" h="2172" w="2238">
                    <a:moveTo>
                      <a:pt x="2118" y="0"/>
                    </a:moveTo>
                    <a:cubicBezTo>
                      <a:pt x="2090" y="0"/>
                      <a:pt x="2061" y="12"/>
                      <a:pt x="2038" y="34"/>
                    </a:cubicBezTo>
                    <a:lnTo>
                      <a:pt x="46" y="1990"/>
                    </a:lnTo>
                    <a:cubicBezTo>
                      <a:pt x="1" y="2026"/>
                      <a:pt x="1" y="2099"/>
                      <a:pt x="46" y="2144"/>
                    </a:cubicBezTo>
                    <a:cubicBezTo>
                      <a:pt x="73" y="2162"/>
                      <a:pt x="109" y="2171"/>
                      <a:pt x="128" y="2171"/>
                    </a:cubicBezTo>
                    <a:cubicBezTo>
                      <a:pt x="164" y="2171"/>
                      <a:pt x="182" y="2162"/>
                      <a:pt x="200" y="2144"/>
                    </a:cubicBezTo>
                    <a:lnTo>
                      <a:pt x="2192" y="179"/>
                    </a:lnTo>
                    <a:cubicBezTo>
                      <a:pt x="2237" y="152"/>
                      <a:pt x="2237" y="80"/>
                      <a:pt x="2192" y="34"/>
                    </a:cubicBezTo>
                    <a:cubicBezTo>
                      <a:pt x="2174" y="12"/>
                      <a:pt x="2147" y="0"/>
                      <a:pt x="2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" name="Google Shape;438;p8"/>
              <p:cNvSpPr/>
              <p:nvPr/>
            </p:nvSpPr>
            <p:spPr>
              <a:xfrm>
                <a:off x="261000" y="3358525"/>
                <a:ext cx="55925" cy="54525"/>
              </a:xfrm>
              <a:custGeom>
                <a:rect b="b" l="l" r="r" t="t"/>
                <a:pathLst>
                  <a:path extrusionOk="0" h="2181" w="2237">
                    <a:moveTo>
                      <a:pt x="2118" y="1"/>
                    </a:moveTo>
                    <a:cubicBezTo>
                      <a:pt x="2090" y="1"/>
                      <a:pt x="2060" y="12"/>
                      <a:pt x="2038" y="35"/>
                    </a:cubicBezTo>
                    <a:lnTo>
                      <a:pt x="46" y="2000"/>
                    </a:lnTo>
                    <a:cubicBezTo>
                      <a:pt x="0" y="2027"/>
                      <a:pt x="0" y="2099"/>
                      <a:pt x="46" y="2145"/>
                    </a:cubicBezTo>
                    <a:cubicBezTo>
                      <a:pt x="73" y="2163"/>
                      <a:pt x="109" y="2181"/>
                      <a:pt x="127" y="2181"/>
                    </a:cubicBezTo>
                    <a:cubicBezTo>
                      <a:pt x="154" y="2181"/>
                      <a:pt x="181" y="2163"/>
                      <a:pt x="199" y="2145"/>
                    </a:cubicBezTo>
                    <a:lnTo>
                      <a:pt x="2191" y="189"/>
                    </a:lnTo>
                    <a:cubicBezTo>
                      <a:pt x="2237" y="153"/>
                      <a:pt x="2237" y="80"/>
                      <a:pt x="2191" y="35"/>
                    </a:cubicBezTo>
                    <a:cubicBezTo>
                      <a:pt x="2173" y="12"/>
                      <a:pt x="2146" y="1"/>
                      <a:pt x="2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" name="Google Shape;439;p8"/>
              <p:cNvSpPr/>
              <p:nvPr/>
            </p:nvSpPr>
            <p:spPr>
              <a:xfrm>
                <a:off x="137625" y="3232450"/>
                <a:ext cx="24475" cy="23975"/>
              </a:xfrm>
              <a:custGeom>
                <a:rect b="b" l="l" r="r" t="t"/>
                <a:pathLst>
                  <a:path extrusionOk="0" h="959" w="979">
                    <a:moveTo>
                      <a:pt x="143" y="1"/>
                    </a:moveTo>
                    <a:cubicBezTo>
                      <a:pt x="112" y="1"/>
                      <a:pt x="78" y="12"/>
                      <a:pt x="46" y="35"/>
                    </a:cubicBezTo>
                    <a:cubicBezTo>
                      <a:pt x="1" y="80"/>
                      <a:pt x="1" y="161"/>
                      <a:pt x="46" y="216"/>
                    </a:cubicBezTo>
                    <a:lnTo>
                      <a:pt x="752" y="931"/>
                    </a:lnTo>
                    <a:cubicBezTo>
                      <a:pt x="770" y="949"/>
                      <a:pt x="806" y="958"/>
                      <a:pt x="843" y="958"/>
                    </a:cubicBezTo>
                    <a:cubicBezTo>
                      <a:pt x="879" y="958"/>
                      <a:pt x="906" y="949"/>
                      <a:pt x="933" y="931"/>
                    </a:cubicBezTo>
                    <a:cubicBezTo>
                      <a:pt x="978" y="886"/>
                      <a:pt x="978" y="804"/>
                      <a:pt x="933" y="750"/>
                    </a:cubicBezTo>
                    <a:lnTo>
                      <a:pt x="227" y="35"/>
                    </a:lnTo>
                    <a:cubicBezTo>
                      <a:pt x="204" y="12"/>
                      <a:pt x="175" y="1"/>
                      <a:pt x="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p8"/>
              <p:cNvSpPr/>
              <p:nvPr/>
            </p:nvSpPr>
            <p:spPr>
              <a:xfrm>
                <a:off x="110000" y="3278700"/>
                <a:ext cx="31725" cy="13250"/>
              </a:xfrm>
              <a:custGeom>
                <a:rect b="b" l="l" r="r" t="t"/>
                <a:pathLst>
                  <a:path extrusionOk="0" h="530" w="1269">
                    <a:moveTo>
                      <a:pt x="150" y="0"/>
                    </a:moveTo>
                    <a:cubicBezTo>
                      <a:pt x="91" y="0"/>
                      <a:pt x="42" y="41"/>
                      <a:pt x="19" y="95"/>
                    </a:cubicBezTo>
                    <a:cubicBezTo>
                      <a:pt x="1" y="167"/>
                      <a:pt x="46" y="231"/>
                      <a:pt x="110" y="258"/>
                    </a:cubicBezTo>
                    <a:lnTo>
                      <a:pt x="1087" y="530"/>
                    </a:lnTo>
                    <a:lnTo>
                      <a:pt x="1124" y="530"/>
                    </a:lnTo>
                    <a:cubicBezTo>
                      <a:pt x="1178" y="530"/>
                      <a:pt x="1223" y="493"/>
                      <a:pt x="1241" y="439"/>
                    </a:cubicBezTo>
                    <a:cubicBezTo>
                      <a:pt x="1269" y="367"/>
                      <a:pt x="1223" y="303"/>
                      <a:pt x="1151" y="276"/>
                    </a:cubicBezTo>
                    <a:lnTo>
                      <a:pt x="182" y="4"/>
                    </a:lnTo>
                    <a:cubicBezTo>
                      <a:pt x="171" y="2"/>
                      <a:pt x="160" y="0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" name="Google Shape;441;p8"/>
              <p:cNvSpPr/>
              <p:nvPr/>
            </p:nvSpPr>
            <p:spPr>
              <a:xfrm>
                <a:off x="109775" y="3326450"/>
                <a:ext cx="31725" cy="13050"/>
              </a:xfrm>
              <a:custGeom>
                <a:rect b="b" l="l" r="r" t="t"/>
                <a:pathLst>
                  <a:path extrusionOk="0" h="522" w="1269">
                    <a:moveTo>
                      <a:pt x="1117" y="1"/>
                    </a:moveTo>
                    <a:cubicBezTo>
                      <a:pt x="1107" y="1"/>
                      <a:pt x="1097" y="2"/>
                      <a:pt x="1087" y="5"/>
                    </a:cubicBezTo>
                    <a:lnTo>
                      <a:pt x="110" y="258"/>
                    </a:lnTo>
                    <a:cubicBezTo>
                      <a:pt x="46" y="277"/>
                      <a:pt x="1" y="349"/>
                      <a:pt x="19" y="412"/>
                    </a:cubicBezTo>
                    <a:cubicBezTo>
                      <a:pt x="28" y="485"/>
                      <a:pt x="91" y="521"/>
                      <a:pt x="146" y="521"/>
                    </a:cubicBezTo>
                    <a:cubicBezTo>
                      <a:pt x="155" y="521"/>
                      <a:pt x="155" y="521"/>
                      <a:pt x="173" y="503"/>
                    </a:cubicBezTo>
                    <a:lnTo>
                      <a:pt x="1151" y="258"/>
                    </a:lnTo>
                    <a:cubicBezTo>
                      <a:pt x="1223" y="231"/>
                      <a:pt x="1269" y="168"/>
                      <a:pt x="1241" y="95"/>
                    </a:cubicBezTo>
                    <a:cubicBezTo>
                      <a:pt x="1226" y="42"/>
                      <a:pt x="1171" y="1"/>
                      <a:pt x="11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" name="Google Shape;442;p8"/>
              <p:cNvSpPr/>
              <p:nvPr/>
            </p:nvSpPr>
            <p:spPr>
              <a:xfrm>
                <a:off x="136500" y="3362600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2" y="1"/>
                      <a:pt x="788" y="12"/>
                      <a:pt x="761" y="35"/>
                    </a:cubicBezTo>
                    <a:lnTo>
                      <a:pt x="46" y="732"/>
                    </a:lnTo>
                    <a:cubicBezTo>
                      <a:pt x="0" y="777"/>
                      <a:pt x="0" y="859"/>
                      <a:pt x="46" y="913"/>
                    </a:cubicBezTo>
                    <a:cubicBezTo>
                      <a:pt x="73" y="940"/>
                      <a:pt x="109" y="949"/>
                      <a:pt x="136" y="949"/>
                    </a:cubicBezTo>
                    <a:cubicBezTo>
                      <a:pt x="172" y="949"/>
                      <a:pt x="209" y="940"/>
                      <a:pt x="227" y="913"/>
                    </a:cubicBezTo>
                    <a:lnTo>
                      <a:pt x="942" y="216"/>
                    </a:lnTo>
                    <a:cubicBezTo>
                      <a:pt x="987" y="171"/>
                      <a:pt x="987" y="89"/>
                      <a:pt x="942" y="35"/>
                    </a:cubicBezTo>
                    <a:cubicBezTo>
                      <a:pt x="919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" name="Google Shape;443;p8"/>
              <p:cNvSpPr/>
              <p:nvPr/>
            </p:nvSpPr>
            <p:spPr>
              <a:xfrm>
                <a:off x="182675" y="3383050"/>
                <a:ext cx="14050" cy="30675"/>
              </a:xfrm>
              <a:custGeom>
                <a:rect b="b" l="l" r="r" t="t"/>
                <a:pathLst>
                  <a:path extrusionOk="0" h="1227" w="562">
                    <a:moveTo>
                      <a:pt x="424" y="1"/>
                    </a:moveTo>
                    <a:cubicBezTo>
                      <a:pt x="369" y="1"/>
                      <a:pt x="315" y="41"/>
                      <a:pt x="299" y="95"/>
                    </a:cubicBezTo>
                    <a:lnTo>
                      <a:pt x="28" y="1073"/>
                    </a:lnTo>
                    <a:cubicBezTo>
                      <a:pt x="0" y="1136"/>
                      <a:pt x="46" y="1209"/>
                      <a:pt x="118" y="1227"/>
                    </a:cubicBezTo>
                    <a:lnTo>
                      <a:pt x="145" y="1227"/>
                    </a:lnTo>
                    <a:cubicBezTo>
                      <a:pt x="209" y="1227"/>
                      <a:pt x="263" y="1182"/>
                      <a:pt x="272" y="1136"/>
                    </a:cubicBezTo>
                    <a:lnTo>
                      <a:pt x="544" y="168"/>
                    </a:lnTo>
                    <a:cubicBezTo>
                      <a:pt x="562" y="95"/>
                      <a:pt x="517" y="32"/>
                      <a:pt x="453" y="5"/>
                    </a:cubicBezTo>
                    <a:cubicBezTo>
                      <a:pt x="444" y="2"/>
                      <a:pt x="434" y="1"/>
                      <a:pt x="4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8"/>
              <p:cNvSpPr/>
              <p:nvPr/>
            </p:nvSpPr>
            <p:spPr>
              <a:xfrm>
                <a:off x="287475" y="3280400"/>
                <a:ext cx="31725" cy="12900"/>
              </a:xfrm>
              <a:custGeom>
                <a:rect b="b" l="l" r="r" t="t"/>
                <a:pathLst>
                  <a:path extrusionOk="0" h="516" w="1269">
                    <a:moveTo>
                      <a:pt x="1127" y="1"/>
                    </a:moveTo>
                    <a:cubicBezTo>
                      <a:pt x="1113" y="1"/>
                      <a:pt x="1100" y="3"/>
                      <a:pt x="1087" y="9"/>
                    </a:cubicBezTo>
                    <a:lnTo>
                      <a:pt x="109" y="253"/>
                    </a:lnTo>
                    <a:cubicBezTo>
                      <a:pt x="46" y="281"/>
                      <a:pt x="1" y="344"/>
                      <a:pt x="19" y="416"/>
                    </a:cubicBezTo>
                    <a:cubicBezTo>
                      <a:pt x="28" y="480"/>
                      <a:pt x="91" y="516"/>
                      <a:pt x="146" y="516"/>
                    </a:cubicBezTo>
                    <a:cubicBezTo>
                      <a:pt x="155" y="516"/>
                      <a:pt x="164" y="516"/>
                      <a:pt x="182" y="507"/>
                    </a:cubicBezTo>
                    <a:lnTo>
                      <a:pt x="1151" y="253"/>
                    </a:lnTo>
                    <a:cubicBezTo>
                      <a:pt x="1223" y="235"/>
                      <a:pt x="1268" y="163"/>
                      <a:pt x="1241" y="99"/>
                    </a:cubicBezTo>
                    <a:cubicBezTo>
                      <a:pt x="1234" y="41"/>
                      <a:pt x="1180" y="1"/>
                      <a:pt x="11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8"/>
              <p:cNvSpPr/>
              <p:nvPr/>
            </p:nvSpPr>
            <p:spPr>
              <a:xfrm>
                <a:off x="267550" y="3233575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3" y="1"/>
                      <a:pt x="789" y="12"/>
                      <a:pt x="761" y="35"/>
                    </a:cubicBezTo>
                    <a:lnTo>
                      <a:pt x="46" y="732"/>
                    </a:lnTo>
                    <a:cubicBezTo>
                      <a:pt x="1" y="777"/>
                      <a:pt x="1" y="859"/>
                      <a:pt x="46" y="913"/>
                    </a:cubicBezTo>
                    <a:cubicBezTo>
                      <a:pt x="73" y="940"/>
                      <a:pt x="100" y="949"/>
                      <a:pt x="137" y="949"/>
                    </a:cubicBezTo>
                    <a:cubicBezTo>
                      <a:pt x="164" y="949"/>
                      <a:pt x="191" y="940"/>
                      <a:pt x="227" y="913"/>
                    </a:cubicBezTo>
                    <a:lnTo>
                      <a:pt x="943" y="216"/>
                    </a:lnTo>
                    <a:cubicBezTo>
                      <a:pt x="988" y="171"/>
                      <a:pt x="988" y="89"/>
                      <a:pt x="943" y="35"/>
                    </a:cubicBezTo>
                    <a:cubicBezTo>
                      <a:pt x="920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" name="Google Shape;446;p8"/>
              <p:cNvSpPr/>
              <p:nvPr/>
            </p:nvSpPr>
            <p:spPr>
              <a:xfrm>
                <a:off x="231575" y="3205950"/>
                <a:ext cx="14275" cy="30775"/>
              </a:xfrm>
              <a:custGeom>
                <a:rect b="b" l="l" r="r" t="t"/>
                <a:pathLst>
                  <a:path extrusionOk="0" h="1231" w="571">
                    <a:moveTo>
                      <a:pt x="414" y="0"/>
                    </a:moveTo>
                    <a:cubicBezTo>
                      <a:pt x="363" y="0"/>
                      <a:pt x="313" y="41"/>
                      <a:pt x="299" y="99"/>
                    </a:cubicBezTo>
                    <a:lnTo>
                      <a:pt x="27" y="1067"/>
                    </a:lnTo>
                    <a:cubicBezTo>
                      <a:pt x="0" y="1140"/>
                      <a:pt x="45" y="1203"/>
                      <a:pt x="118" y="1230"/>
                    </a:cubicBezTo>
                    <a:lnTo>
                      <a:pt x="154" y="1230"/>
                    </a:lnTo>
                    <a:cubicBezTo>
                      <a:pt x="218" y="1230"/>
                      <a:pt x="263" y="1194"/>
                      <a:pt x="272" y="1140"/>
                    </a:cubicBezTo>
                    <a:lnTo>
                      <a:pt x="543" y="162"/>
                    </a:lnTo>
                    <a:cubicBezTo>
                      <a:pt x="571" y="99"/>
                      <a:pt x="525" y="26"/>
                      <a:pt x="453" y="8"/>
                    </a:cubicBezTo>
                    <a:cubicBezTo>
                      <a:pt x="440" y="3"/>
                      <a:pt x="427" y="0"/>
                      <a:pt x="4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" name="Google Shape;447;p8"/>
              <p:cNvSpPr/>
              <p:nvPr/>
            </p:nvSpPr>
            <p:spPr>
              <a:xfrm>
                <a:off x="184475" y="3205350"/>
                <a:ext cx="13625" cy="31150"/>
              </a:xfrm>
              <a:custGeom>
                <a:rect b="b" l="l" r="r" t="t"/>
                <a:pathLst>
                  <a:path extrusionOk="0" h="1246" w="545">
                    <a:moveTo>
                      <a:pt x="142" y="1"/>
                    </a:moveTo>
                    <a:cubicBezTo>
                      <a:pt x="131" y="1"/>
                      <a:pt x="120" y="2"/>
                      <a:pt x="110" y="5"/>
                    </a:cubicBezTo>
                    <a:cubicBezTo>
                      <a:pt x="46" y="32"/>
                      <a:pt x="1" y="95"/>
                      <a:pt x="19" y="168"/>
                    </a:cubicBezTo>
                    <a:lnTo>
                      <a:pt x="273" y="1137"/>
                    </a:lnTo>
                    <a:cubicBezTo>
                      <a:pt x="282" y="1209"/>
                      <a:pt x="336" y="1245"/>
                      <a:pt x="390" y="1245"/>
                    </a:cubicBezTo>
                    <a:cubicBezTo>
                      <a:pt x="408" y="1245"/>
                      <a:pt x="417" y="1245"/>
                      <a:pt x="426" y="1227"/>
                    </a:cubicBezTo>
                    <a:cubicBezTo>
                      <a:pt x="499" y="1209"/>
                      <a:pt x="544" y="1137"/>
                      <a:pt x="517" y="1073"/>
                    </a:cubicBezTo>
                    <a:lnTo>
                      <a:pt x="273" y="95"/>
                    </a:lnTo>
                    <a:cubicBezTo>
                      <a:pt x="249" y="42"/>
                      <a:pt x="200" y="1"/>
                      <a:pt x="1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8" name="Google Shape;448;p8"/>
            <p:cNvGrpSpPr/>
            <p:nvPr/>
          </p:nvGrpSpPr>
          <p:grpSpPr>
            <a:xfrm>
              <a:off x="8518305" y="3065401"/>
              <a:ext cx="513604" cy="447124"/>
              <a:chOff x="1742100" y="2304325"/>
              <a:chExt cx="178850" cy="155700"/>
            </a:xfrm>
          </p:grpSpPr>
          <p:sp>
            <p:nvSpPr>
              <p:cNvPr id="449" name="Google Shape;449;p8"/>
              <p:cNvSpPr/>
              <p:nvPr/>
            </p:nvSpPr>
            <p:spPr>
              <a:xfrm>
                <a:off x="1811825" y="2372175"/>
                <a:ext cx="107075" cy="85475"/>
              </a:xfrm>
              <a:custGeom>
                <a:rect b="b" l="l" r="r" t="t"/>
                <a:pathLst>
                  <a:path extrusionOk="0" h="3419" w="4283">
                    <a:moveTo>
                      <a:pt x="589" y="0"/>
                    </a:moveTo>
                    <a:lnTo>
                      <a:pt x="0" y="589"/>
                    </a:lnTo>
                    <a:lnTo>
                      <a:pt x="2708" y="3296"/>
                    </a:lnTo>
                    <a:cubicBezTo>
                      <a:pt x="2789" y="3378"/>
                      <a:pt x="2898" y="3418"/>
                      <a:pt x="3005" y="3418"/>
                    </a:cubicBezTo>
                    <a:cubicBezTo>
                      <a:pt x="3113" y="3418"/>
                      <a:pt x="3219" y="3378"/>
                      <a:pt x="3296" y="3296"/>
                    </a:cubicBezTo>
                    <a:lnTo>
                      <a:pt x="3595" y="3006"/>
                    </a:lnTo>
                    <a:lnTo>
                      <a:pt x="4174" y="2427"/>
                    </a:lnTo>
                    <a:cubicBezTo>
                      <a:pt x="4283" y="2309"/>
                      <a:pt x="4283" y="2119"/>
                      <a:pt x="4174" y="2001"/>
                    </a:cubicBezTo>
                    <a:cubicBezTo>
                      <a:pt x="4115" y="1947"/>
                      <a:pt x="4039" y="1920"/>
                      <a:pt x="3962" y="1920"/>
                    </a:cubicBezTo>
                    <a:cubicBezTo>
                      <a:pt x="3885" y="1920"/>
                      <a:pt x="3808" y="1947"/>
                      <a:pt x="3749" y="2001"/>
                    </a:cubicBezTo>
                    <a:lnTo>
                      <a:pt x="3169" y="2581"/>
                    </a:lnTo>
                    <a:lnTo>
                      <a:pt x="2834" y="2246"/>
                    </a:lnTo>
                    <a:lnTo>
                      <a:pt x="3414" y="1666"/>
                    </a:lnTo>
                    <a:cubicBezTo>
                      <a:pt x="3513" y="1530"/>
                      <a:pt x="3513" y="1349"/>
                      <a:pt x="3405" y="1241"/>
                    </a:cubicBezTo>
                    <a:cubicBezTo>
                      <a:pt x="3346" y="1182"/>
                      <a:pt x="3269" y="1152"/>
                      <a:pt x="3192" y="1152"/>
                    </a:cubicBezTo>
                    <a:cubicBezTo>
                      <a:pt x="3115" y="1152"/>
                      <a:pt x="3038" y="1182"/>
                      <a:pt x="2979" y="1241"/>
                    </a:cubicBezTo>
                    <a:lnTo>
                      <a:pt x="2409" y="1811"/>
                    </a:lnTo>
                    <a:lnTo>
                      <a:pt x="1603" y="1014"/>
                    </a:lnTo>
                    <a:lnTo>
                      <a:pt x="1503" y="906"/>
                    </a:lnTo>
                    <a:lnTo>
                      <a:pt x="1295" y="706"/>
                    </a:lnTo>
                    <a:lnTo>
                      <a:pt x="58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" name="Google Shape;450;p8"/>
              <p:cNvSpPr/>
              <p:nvPr/>
            </p:nvSpPr>
            <p:spPr>
              <a:xfrm>
                <a:off x="1808875" y="2368825"/>
                <a:ext cx="112075" cy="91200"/>
              </a:xfrm>
              <a:custGeom>
                <a:rect b="b" l="l" r="r" t="t"/>
                <a:pathLst>
                  <a:path extrusionOk="0" h="3648" w="4483">
                    <a:moveTo>
                      <a:pt x="701" y="1"/>
                    </a:moveTo>
                    <a:cubicBezTo>
                      <a:pt x="675" y="1"/>
                      <a:pt x="648" y="12"/>
                      <a:pt x="625" y="35"/>
                    </a:cubicBezTo>
                    <a:lnTo>
                      <a:pt x="37" y="623"/>
                    </a:lnTo>
                    <a:cubicBezTo>
                      <a:pt x="10" y="650"/>
                      <a:pt x="1" y="668"/>
                      <a:pt x="1" y="705"/>
                    </a:cubicBezTo>
                    <a:cubicBezTo>
                      <a:pt x="1" y="741"/>
                      <a:pt x="10" y="759"/>
                      <a:pt x="37" y="786"/>
                    </a:cubicBezTo>
                    <a:lnTo>
                      <a:pt x="2735" y="3484"/>
                    </a:lnTo>
                    <a:cubicBezTo>
                      <a:pt x="2844" y="3593"/>
                      <a:pt x="2979" y="3647"/>
                      <a:pt x="3115" y="3647"/>
                    </a:cubicBezTo>
                    <a:cubicBezTo>
                      <a:pt x="3251" y="3647"/>
                      <a:pt x="3387" y="3602"/>
                      <a:pt x="3496" y="3448"/>
                    </a:cubicBezTo>
                    <a:lnTo>
                      <a:pt x="4365" y="2579"/>
                    </a:lnTo>
                    <a:cubicBezTo>
                      <a:pt x="4437" y="2516"/>
                      <a:pt x="4482" y="2407"/>
                      <a:pt x="4482" y="2298"/>
                    </a:cubicBezTo>
                    <a:cubicBezTo>
                      <a:pt x="4482" y="2199"/>
                      <a:pt x="4446" y="2090"/>
                      <a:pt x="4365" y="2018"/>
                    </a:cubicBezTo>
                    <a:cubicBezTo>
                      <a:pt x="4289" y="1937"/>
                      <a:pt x="4184" y="1899"/>
                      <a:pt x="4081" y="1899"/>
                    </a:cubicBezTo>
                    <a:cubicBezTo>
                      <a:pt x="3974" y="1899"/>
                      <a:pt x="3868" y="1939"/>
                      <a:pt x="3794" y="2018"/>
                    </a:cubicBezTo>
                    <a:lnTo>
                      <a:pt x="3278" y="2525"/>
                    </a:lnTo>
                    <a:lnTo>
                      <a:pt x="3097" y="2344"/>
                    </a:lnTo>
                    <a:lnTo>
                      <a:pt x="3613" y="1836"/>
                    </a:lnTo>
                    <a:cubicBezTo>
                      <a:pt x="3677" y="1764"/>
                      <a:pt x="3722" y="1655"/>
                      <a:pt x="3722" y="1547"/>
                    </a:cubicBezTo>
                    <a:cubicBezTo>
                      <a:pt x="3722" y="1447"/>
                      <a:pt x="3686" y="1348"/>
                      <a:pt x="3613" y="1266"/>
                    </a:cubicBezTo>
                    <a:cubicBezTo>
                      <a:pt x="3533" y="1190"/>
                      <a:pt x="3426" y="1154"/>
                      <a:pt x="3322" y="1154"/>
                    </a:cubicBezTo>
                    <a:cubicBezTo>
                      <a:pt x="3213" y="1154"/>
                      <a:pt x="3107" y="1192"/>
                      <a:pt x="3034" y="1266"/>
                    </a:cubicBezTo>
                    <a:lnTo>
                      <a:pt x="2527" y="1773"/>
                    </a:lnTo>
                    <a:lnTo>
                      <a:pt x="2056" y="1311"/>
                    </a:lnTo>
                    <a:cubicBezTo>
                      <a:pt x="2043" y="1290"/>
                      <a:pt x="2020" y="1281"/>
                      <a:pt x="1995" y="1281"/>
                    </a:cubicBezTo>
                    <a:cubicBezTo>
                      <a:pt x="1966" y="1281"/>
                      <a:pt x="1935" y="1292"/>
                      <a:pt x="1911" y="1311"/>
                    </a:cubicBezTo>
                    <a:cubicBezTo>
                      <a:pt x="1866" y="1348"/>
                      <a:pt x="1866" y="1411"/>
                      <a:pt x="1911" y="1456"/>
                    </a:cubicBezTo>
                    <a:lnTo>
                      <a:pt x="2445" y="1990"/>
                    </a:lnTo>
                    <a:cubicBezTo>
                      <a:pt x="2463" y="2013"/>
                      <a:pt x="2488" y="2024"/>
                      <a:pt x="2514" y="2024"/>
                    </a:cubicBezTo>
                    <a:cubicBezTo>
                      <a:pt x="2540" y="2024"/>
                      <a:pt x="2567" y="2013"/>
                      <a:pt x="2590" y="1990"/>
                    </a:cubicBezTo>
                    <a:lnTo>
                      <a:pt x="3170" y="1411"/>
                    </a:lnTo>
                    <a:cubicBezTo>
                      <a:pt x="3210" y="1379"/>
                      <a:pt x="3260" y="1363"/>
                      <a:pt x="3309" y="1363"/>
                    </a:cubicBezTo>
                    <a:cubicBezTo>
                      <a:pt x="3357" y="1363"/>
                      <a:pt x="3405" y="1379"/>
                      <a:pt x="3441" y="1411"/>
                    </a:cubicBezTo>
                    <a:cubicBezTo>
                      <a:pt x="3477" y="1447"/>
                      <a:pt x="3496" y="1492"/>
                      <a:pt x="3496" y="1547"/>
                    </a:cubicBezTo>
                    <a:cubicBezTo>
                      <a:pt x="3496" y="1610"/>
                      <a:pt x="3477" y="1655"/>
                      <a:pt x="3441" y="1683"/>
                    </a:cubicBezTo>
                    <a:lnTo>
                      <a:pt x="2862" y="2262"/>
                    </a:lnTo>
                    <a:cubicBezTo>
                      <a:pt x="2816" y="2298"/>
                      <a:pt x="2816" y="2362"/>
                      <a:pt x="2862" y="2407"/>
                    </a:cubicBezTo>
                    <a:lnTo>
                      <a:pt x="3206" y="2751"/>
                    </a:lnTo>
                    <a:cubicBezTo>
                      <a:pt x="3219" y="2774"/>
                      <a:pt x="3244" y="2785"/>
                      <a:pt x="3271" y="2785"/>
                    </a:cubicBezTo>
                    <a:cubicBezTo>
                      <a:pt x="3299" y="2785"/>
                      <a:pt x="3328" y="2774"/>
                      <a:pt x="3351" y="2751"/>
                    </a:cubicBezTo>
                    <a:lnTo>
                      <a:pt x="3930" y="2171"/>
                    </a:lnTo>
                    <a:cubicBezTo>
                      <a:pt x="3966" y="2140"/>
                      <a:pt x="4016" y="2124"/>
                      <a:pt x="4066" y="2124"/>
                    </a:cubicBezTo>
                    <a:cubicBezTo>
                      <a:pt x="4116" y="2124"/>
                      <a:pt x="4166" y="2140"/>
                      <a:pt x="4202" y="2171"/>
                    </a:cubicBezTo>
                    <a:cubicBezTo>
                      <a:pt x="4229" y="2208"/>
                      <a:pt x="4256" y="2262"/>
                      <a:pt x="4256" y="2307"/>
                    </a:cubicBezTo>
                    <a:cubicBezTo>
                      <a:pt x="4256" y="2362"/>
                      <a:pt x="4229" y="2407"/>
                      <a:pt x="4202" y="2443"/>
                    </a:cubicBezTo>
                    <a:lnTo>
                      <a:pt x="3324" y="3321"/>
                    </a:lnTo>
                    <a:cubicBezTo>
                      <a:pt x="3269" y="3376"/>
                      <a:pt x="3190" y="3403"/>
                      <a:pt x="3111" y="3403"/>
                    </a:cubicBezTo>
                    <a:cubicBezTo>
                      <a:pt x="3032" y="3403"/>
                      <a:pt x="2952" y="3376"/>
                      <a:pt x="2898" y="3321"/>
                    </a:cubicBezTo>
                    <a:lnTo>
                      <a:pt x="272" y="687"/>
                    </a:lnTo>
                    <a:lnTo>
                      <a:pt x="698" y="261"/>
                    </a:lnTo>
                    <a:lnTo>
                      <a:pt x="1259" y="813"/>
                    </a:lnTo>
                    <a:cubicBezTo>
                      <a:pt x="1272" y="835"/>
                      <a:pt x="1295" y="844"/>
                      <a:pt x="1320" y="844"/>
                    </a:cubicBezTo>
                    <a:cubicBezTo>
                      <a:pt x="1349" y="844"/>
                      <a:pt x="1380" y="832"/>
                      <a:pt x="1404" y="813"/>
                    </a:cubicBezTo>
                    <a:cubicBezTo>
                      <a:pt x="1449" y="777"/>
                      <a:pt x="1449" y="714"/>
                      <a:pt x="1404" y="668"/>
                    </a:cubicBezTo>
                    <a:lnTo>
                      <a:pt x="770" y="35"/>
                    </a:lnTo>
                    <a:cubicBezTo>
                      <a:pt x="752" y="12"/>
                      <a:pt x="727" y="1"/>
                      <a:pt x="7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8"/>
              <p:cNvSpPr/>
              <p:nvPr/>
            </p:nvSpPr>
            <p:spPr>
              <a:xfrm>
                <a:off x="1742100" y="2307200"/>
                <a:ext cx="102800" cy="93300"/>
              </a:xfrm>
              <a:custGeom>
                <a:rect b="b" l="l" r="r" t="t"/>
                <a:pathLst>
                  <a:path extrusionOk="0" h="3732" w="4112">
                    <a:moveTo>
                      <a:pt x="2057" y="827"/>
                    </a:moveTo>
                    <a:cubicBezTo>
                      <a:pt x="2325" y="827"/>
                      <a:pt x="2595" y="929"/>
                      <a:pt x="2798" y="1132"/>
                    </a:cubicBezTo>
                    <a:cubicBezTo>
                      <a:pt x="3206" y="1540"/>
                      <a:pt x="3206" y="2192"/>
                      <a:pt x="2798" y="2599"/>
                    </a:cubicBezTo>
                    <a:cubicBezTo>
                      <a:pt x="2595" y="2803"/>
                      <a:pt x="2327" y="2905"/>
                      <a:pt x="2060" y="2905"/>
                    </a:cubicBezTo>
                    <a:cubicBezTo>
                      <a:pt x="1793" y="2905"/>
                      <a:pt x="1526" y="2803"/>
                      <a:pt x="1322" y="2599"/>
                    </a:cubicBezTo>
                    <a:cubicBezTo>
                      <a:pt x="915" y="2192"/>
                      <a:pt x="915" y="1540"/>
                      <a:pt x="1322" y="1132"/>
                    </a:cubicBezTo>
                    <a:cubicBezTo>
                      <a:pt x="1522" y="929"/>
                      <a:pt x="1789" y="827"/>
                      <a:pt x="2057" y="827"/>
                    </a:cubicBezTo>
                    <a:close/>
                    <a:moveTo>
                      <a:pt x="2043" y="1"/>
                    </a:moveTo>
                    <a:cubicBezTo>
                      <a:pt x="1565" y="1"/>
                      <a:pt x="1087" y="182"/>
                      <a:pt x="725" y="544"/>
                    </a:cubicBezTo>
                    <a:cubicBezTo>
                      <a:pt x="0" y="1277"/>
                      <a:pt x="0" y="2463"/>
                      <a:pt x="725" y="3188"/>
                    </a:cubicBezTo>
                    <a:cubicBezTo>
                      <a:pt x="1092" y="3550"/>
                      <a:pt x="1571" y="3731"/>
                      <a:pt x="2050" y="3731"/>
                    </a:cubicBezTo>
                    <a:cubicBezTo>
                      <a:pt x="2529" y="3731"/>
                      <a:pt x="3007" y="3550"/>
                      <a:pt x="3369" y="3188"/>
                    </a:cubicBezTo>
                    <a:cubicBezTo>
                      <a:pt x="4111" y="2454"/>
                      <a:pt x="4111" y="1268"/>
                      <a:pt x="3369" y="544"/>
                    </a:cubicBezTo>
                    <a:cubicBezTo>
                      <a:pt x="3002" y="182"/>
                      <a:pt x="2522" y="1"/>
                      <a:pt x="20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" name="Google Shape;452;p8"/>
              <p:cNvSpPr/>
              <p:nvPr/>
            </p:nvSpPr>
            <p:spPr>
              <a:xfrm>
                <a:off x="1743000" y="2304325"/>
                <a:ext cx="104825" cy="98875"/>
              </a:xfrm>
              <a:custGeom>
                <a:rect b="b" l="l" r="r" t="t"/>
                <a:pathLst>
                  <a:path extrusionOk="0" h="3955" w="4193">
                    <a:moveTo>
                      <a:pt x="330" y="1087"/>
                    </a:moveTo>
                    <a:cubicBezTo>
                      <a:pt x="286" y="1087"/>
                      <a:pt x="241" y="1109"/>
                      <a:pt x="227" y="1157"/>
                    </a:cubicBezTo>
                    <a:lnTo>
                      <a:pt x="155" y="1320"/>
                    </a:lnTo>
                    <a:cubicBezTo>
                      <a:pt x="136" y="1383"/>
                      <a:pt x="164" y="1438"/>
                      <a:pt x="227" y="1465"/>
                    </a:cubicBezTo>
                    <a:cubicBezTo>
                      <a:pt x="236" y="1474"/>
                      <a:pt x="245" y="1474"/>
                      <a:pt x="254" y="1474"/>
                    </a:cubicBezTo>
                    <a:cubicBezTo>
                      <a:pt x="299" y="1474"/>
                      <a:pt x="336" y="1438"/>
                      <a:pt x="372" y="1401"/>
                    </a:cubicBezTo>
                    <a:cubicBezTo>
                      <a:pt x="381" y="1347"/>
                      <a:pt x="399" y="1293"/>
                      <a:pt x="426" y="1247"/>
                    </a:cubicBezTo>
                    <a:cubicBezTo>
                      <a:pt x="453" y="1184"/>
                      <a:pt x="426" y="1121"/>
                      <a:pt x="372" y="1093"/>
                    </a:cubicBezTo>
                    <a:cubicBezTo>
                      <a:pt x="359" y="1089"/>
                      <a:pt x="344" y="1087"/>
                      <a:pt x="330" y="1087"/>
                    </a:cubicBezTo>
                    <a:close/>
                    <a:moveTo>
                      <a:pt x="2020" y="1057"/>
                    </a:moveTo>
                    <a:cubicBezTo>
                      <a:pt x="2273" y="1057"/>
                      <a:pt x="2500" y="1148"/>
                      <a:pt x="2681" y="1320"/>
                    </a:cubicBezTo>
                    <a:cubicBezTo>
                      <a:pt x="2853" y="1492"/>
                      <a:pt x="2952" y="1736"/>
                      <a:pt x="2952" y="1981"/>
                    </a:cubicBezTo>
                    <a:cubicBezTo>
                      <a:pt x="2952" y="2225"/>
                      <a:pt x="2862" y="2452"/>
                      <a:pt x="2681" y="2633"/>
                    </a:cubicBezTo>
                    <a:cubicBezTo>
                      <a:pt x="2509" y="2805"/>
                      <a:pt x="2273" y="2904"/>
                      <a:pt x="2020" y="2904"/>
                    </a:cubicBezTo>
                    <a:cubicBezTo>
                      <a:pt x="1775" y="2904"/>
                      <a:pt x="1549" y="2814"/>
                      <a:pt x="1368" y="2633"/>
                    </a:cubicBezTo>
                    <a:cubicBezTo>
                      <a:pt x="1196" y="2470"/>
                      <a:pt x="1096" y="2225"/>
                      <a:pt x="1096" y="1981"/>
                    </a:cubicBezTo>
                    <a:cubicBezTo>
                      <a:pt x="1096" y="1736"/>
                      <a:pt x="1187" y="1510"/>
                      <a:pt x="1368" y="1320"/>
                    </a:cubicBezTo>
                    <a:cubicBezTo>
                      <a:pt x="1540" y="1157"/>
                      <a:pt x="1775" y="1057"/>
                      <a:pt x="2020" y="1057"/>
                    </a:cubicBezTo>
                    <a:close/>
                    <a:moveTo>
                      <a:pt x="2020" y="813"/>
                    </a:moveTo>
                    <a:cubicBezTo>
                      <a:pt x="1721" y="813"/>
                      <a:pt x="1422" y="940"/>
                      <a:pt x="1205" y="1157"/>
                    </a:cubicBezTo>
                    <a:cubicBezTo>
                      <a:pt x="997" y="1374"/>
                      <a:pt x="870" y="1664"/>
                      <a:pt x="870" y="1972"/>
                    </a:cubicBezTo>
                    <a:cubicBezTo>
                      <a:pt x="870" y="2280"/>
                      <a:pt x="988" y="2569"/>
                      <a:pt x="1205" y="2787"/>
                    </a:cubicBezTo>
                    <a:cubicBezTo>
                      <a:pt x="1422" y="3004"/>
                      <a:pt x="1721" y="3122"/>
                      <a:pt x="2020" y="3122"/>
                    </a:cubicBezTo>
                    <a:cubicBezTo>
                      <a:pt x="2328" y="3122"/>
                      <a:pt x="2608" y="3013"/>
                      <a:pt x="2835" y="2787"/>
                    </a:cubicBezTo>
                    <a:cubicBezTo>
                      <a:pt x="3052" y="2569"/>
                      <a:pt x="3179" y="2280"/>
                      <a:pt x="3179" y="1972"/>
                    </a:cubicBezTo>
                    <a:cubicBezTo>
                      <a:pt x="3179" y="1664"/>
                      <a:pt x="3052" y="1365"/>
                      <a:pt x="2835" y="1157"/>
                    </a:cubicBezTo>
                    <a:cubicBezTo>
                      <a:pt x="2626" y="940"/>
                      <a:pt x="2328" y="813"/>
                      <a:pt x="2020" y="813"/>
                    </a:cubicBezTo>
                    <a:close/>
                    <a:moveTo>
                      <a:pt x="2029" y="0"/>
                    </a:moveTo>
                    <a:cubicBezTo>
                      <a:pt x="1524" y="0"/>
                      <a:pt x="1019" y="193"/>
                      <a:pt x="634" y="577"/>
                    </a:cubicBezTo>
                    <a:cubicBezTo>
                      <a:pt x="589" y="614"/>
                      <a:pt x="598" y="677"/>
                      <a:pt x="634" y="722"/>
                    </a:cubicBezTo>
                    <a:cubicBezTo>
                      <a:pt x="648" y="745"/>
                      <a:pt x="673" y="756"/>
                      <a:pt x="700" y="756"/>
                    </a:cubicBezTo>
                    <a:cubicBezTo>
                      <a:pt x="727" y="756"/>
                      <a:pt x="757" y="745"/>
                      <a:pt x="779" y="722"/>
                    </a:cubicBezTo>
                    <a:cubicBezTo>
                      <a:pt x="1123" y="378"/>
                      <a:pt x="1574" y="206"/>
                      <a:pt x="2024" y="206"/>
                    </a:cubicBezTo>
                    <a:cubicBezTo>
                      <a:pt x="2475" y="206"/>
                      <a:pt x="2925" y="378"/>
                      <a:pt x="3269" y="722"/>
                    </a:cubicBezTo>
                    <a:cubicBezTo>
                      <a:pt x="3957" y="1419"/>
                      <a:pt x="3957" y="2524"/>
                      <a:pt x="3269" y="3212"/>
                    </a:cubicBezTo>
                    <a:cubicBezTo>
                      <a:pt x="2925" y="3561"/>
                      <a:pt x="2475" y="3735"/>
                      <a:pt x="2024" y="3735"/>
                    </a:cubicBezTo>
                    <a:cubicBezTo>
                      <a:pt x="1574" y="3735"/>
                      <a:pt x="1123" y="3561"/>
                      <a:pt x="779" y="3212"/>
                    </a:cubicBezTo>
                    <a:cubicBezTo>
                      <a:pt x="417" y="2850"/>
                      <a:pt x="227" y="2343"/>
                      <a:pt x="272" y="1827"/>
                    </a:cubicBezTo>
                    <a:cubicBezTo>
                      <a:pt x="272" y="1763"/>
                      <a:pt x="227" y="1709"/>
                      <a:pt x="164" y="1709"/>
                    </a:cubicBezTo>
                    <a:cubicBezTo>
                      <a:pt x="109" y="1709"/>
                      <a:pt x="55" y="1754"/>
                      <a:pt x="55" y="1809"/>
                    </a:cubicBezTo>
                    <a:cubicBezTo>
                      <a:pt x="1" y="2388"/>
                      <a:pt x="209" y="2968"/>
                      <a:pt x="616" y="3375"/>
                    </a:cubicBezTo>
                    <a:cubicBezTo>
                      <a:pt x="1015" y="3755"/>
                      <a:pt x="1513" y="3955"/>
                      <a:pt x="2020" y="3955"/>
                    </a:cubicBezTo>
                    <a:cubicBezTo>
                      <a:pt x="2518" y="3955"/>
                      <a:pt x="3034" y="3755"/>
                      <a:pt x="3423" y="3375"/>
                    </a:cubicBezTo>
                    <a:cubicBezTo>
                      <a:pt x="4193" y="2606"/>
                      <a:pt x="4193" y="1347"/>
                      <a:pt x="3423" y="577"/>
                    </a:cubicBezTo>
                    <a:cubicBezTo>
                      <a:pt x="3038" y="193"/>
                      <a:pt x="2534" y="0"/>
                      <a:pt x="20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53" name="Google Shape;453;p8"/>
            <p:cNvSpPr/>
            <p:nvPr/>
          </p:nvSpPr>
          <p:spPr>
            <a:xfrm>
              <a:off x="-246514" y="3529900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4" name="Google Shape;454;p8"/>
            <p:cNvGrpSpPr/>
            <p:nvPr/>
          </p:nvGrpSpPr>
          <p:grpSpPr>
            <a:xfrm>
              <a:off x="1451461" y="215633"/>
              <a:ext cx="393753" cy="606161"/>
              <a:chOff x="2071188" y="4170850"/>
              <a:chExt cx="183825" cy="282975"/>
            </a:xfrm>
          </p:grpSpPr>
          <p:sp>
            <p:nvSpPr>
              <p:cNvPr id="455" name="Google Shape;455;p8"/>
              <p:cNvSpPr/>
              <p:nvPr/>
            </p:nvSpPr>
            <p:spPr>
              <a:xfrm>
                <a:off x="2073888" y="4173325"/>
                <a:ext cx="178400" cy="278000"/>
              </a:xfrm>
              <a:custGeom>
                <a:rect b="b" l="l" r="r" t="t"/>
                <a:pathLst>
                  <a:path extrusionOk="0" h="11120" w="7136">
                    <a:moveTo>
                      <a:pt x="761" y="1"/>
                    </a:moveTo>
                    <a:cubicBezTo>
                      <a:pt x="345" y="1"/>
                      <a:pt x="1" y="345"/>
                      <a:pt x="1" y="761"/>
                    </a:cubicBezTo>
                    <a:lnTo>
                      <a:pt x="1" y="10359"/>
                    </a:lnTo>
                    <a:cubicBezTo>
                      <a:pt x="1" y="10785"/>
                      <a:pt x="345" y="11120"/>
                      <a:pt x="761" y="11120"/>
                    </a:cubicBezTo>
                    <a:lnTo>
                      <a:pt x="6375" y="11120"/>
                    </a:lnTo>
                    <a:cubicBezTo>
                      <a:pt x="6792" y="11120"/>
                      <a:pt x="7136" y="10785"/>
                      <a:pt x="7136" y="10359"/>
                    </a:cubicBezTo>
                    <a:lnTo>
                      <a:pt x="7136" y="761"/>
                    </a:lnTo>
                    <a:cubicBezTo>
                      <a:pt x="7136" y="345"/>
                      <a:pt x="6792" y="1"/>
                      <a:pt x="637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8"/>
              <p:cNvSpPr/>
              <p:nvPr/>
            </p:nvSpPr>
            <p:spPr>
              <a:xfrm>
                <a:off x="2071188" y="4170850"/>
                <a:ext cx="183600" cy="282975"/>
              </a:xfrm>
              <a:custGeom>
                <a:rect b="b" l="l" r="r" t="t"/>
                <a:pathLst>
                  <a:path extrusionOk="0" h="11319" w="7344">
                    <a:moveTo>
                      <a:pt x="824" y="0"/>
                    </a:moveTo>
                    <a:cubicBezTo>
                      <a:pt x="371" y="0"/>
                      <a:pt x="0" y="381"/>
                      <a:pt x="0" y="833"/>
                    </a:cubicBezTo>
                    <a:lnTo>
                      <a:pt x="0" y="10494"/>
                    </a:lnTo>
                    <a:cubicBezTo>
                      <a:pt x="0" y="10947"/>
                      <a:pt x="371" y="11318"/>
                      <a:pt x="824" y="11318"/>
                    </a:cubicBezTo>
                    <a:lnTo>
                      <a:pt x="6519" y="11318"/>
                    </a:lnTo>
                    <a:cubicBezTo>
                      <a:pt x="6972" y="11318"/>
                      <a:pt x="7343" y="10956"/>
                      <a:pt x="7343" y="10494"/>
                    </a:cubicBezTo>
                    <a:lnTo>
                      <a:pt x="7343" y="4799"/>
                    </a:lnTo>
                    <a:cubicBezTo>
                      <a:pt x="7343" y="4736"/>
                      <a:pt x="7298" y="4690"/>
                      <a:pt x="7226" y="4690"/>
                    </a:cubicBezTo>
                    <a:cubicBezTo>
                      <a:pt x="7162" y="4690"/>
                      <a:pt x="7117" y="4745"/>
                      <a:pt x="7117" y="4799"/>
                    </a:cubicBezTo>
                    <a:lnTo>
                      <a:pt x="7117" y="10494"/>
                    </a:lnTo>
                    <a:cubicBezTo>
                      <a:pt x="7117" y="10838"/>
                      <a:pt x="6845" y="11110"/>
                      <a:pt x="6501" y="11110"/>
                    </a:cubicBezTo>
                    <a:lnTo>
                      <a:pt x="815" y="11110"/>
                    </a:lnTo>
                    <a:cubicBezTo>
                      <a:pt x="471" y="11110"/>
                      <a:pt x="199" y="10838"/>
                      <a:pt x="199" y="10494"/>
                    </a:cubicBezTo>
                    <a:lnTo>
                      <a:pt x="199" y="833"/>
                    </a:lnTo>
                    <a:cubicBezTo>
                      <a:pt x="199" y="489"/>
                      <a:pt x="471" y="218"/>
                      <a:pt x="815" y="218"/>
                    </a:cubicBezTo>
                    <a:lnTo>
                      <a:pt x="6501" y="218"/>
                    </a:lnTo>
                    <a:cubicBezTo>
                      <a:pt x="6845" y="218"/>
                      <a:pt x="7117" y="489"/>
                      <a:pt x="7117" y="833"/>
                    </a:cubicBezTo>
                    <a:lnTo>
                      <a:pt x="7117" y="2101"/>
                    </a:lnTo>
                    <a:cubicBezTo>
                      <a:pt x="7117" y="2164"/>
                      <a:pt x="7162" y="2210"/>
                      <a:pt x="7226" y="2210"/>
                    </a:cubicBezTo>
                    <a:cubicBezTo>
                      <a:pt x="7298" y="2210"/>
                      <a:pt x="7343" y="2155"/>
                      <a:pt x="7343" y="2101"/>
                    </a:cubicBezTo>
                    <a:lnTo>
                      <a:pt x="7343" y="833"/>
                    </a:lnTo>
                    <a:cubicBezTo>
                      <a:pt x="7343" y="381"/>
                      <a:pt x="6972" y="0"/>
                      <a:pt x="65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8"/>
              <p:cNvSpPr/>
              <p:nvPr/>
            </p:nvSpPr>
            <p:spPr>
              <a:xfrm>
                <a:off x="2249313" y="4244400"/>
                <a:ext cx="5700" cy="13850"/>
              </a:xfrm>
              <a:custGeom>
                <a:rect b="b" l="l" r="r" t="t"/>
                <a:pathLst>
                  <a:path extrusionOk="0" h="554" w="228">
                    <a:moveTo>
                      <a:pt x="119" y="1"/>
                    </a:moveTo>
                    <a:cubicBezTo>
                      <a:pt x="46" y="1"/>
                      <a:pt x="1" y="55"/>
                      <a:pt x="1" y="119"/>
                    </a:cubicBezTo>
                    <a:lnTo>
                      <a:pt x="1" y="445"/>
                    </a:lnTo>
                    <a:cubicBezTo>
                      <a:pt x="1" y="508"/>
                      <a:pt x="55" y="553"/>
                      <a:pt x="119" y="553"/>
                    </a:cubicBezTo>
                    <a:cubicBezTo>
                      <a:pt x="173" y="553"/>
                      <a:pt x="218" y="517"/>
                      <a:pt x="227" y="445"/>
                    </a:cubicBezTo>
                    <a:lnTo>
                      <a:pt x="227" y="119"/>
                    </a:lnTo>
                    <a:cubicBezTo>
                      <a:pt x="227" y="46"/>
                      <a:pt x="182" y="1"/>
                      <a:pt x="1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" name="Google Shape;458;p8"/>
              <p:cNvSpPr/>
              <p:nvPr/>
            </p:nvSpPr>
            <p:spPr>
              <a:xfrm>
                <a:off x="2091788" y="4204350"/>
                <a:ext cx="142400" cy="199675"/>
              </a:xfrm>
              <a:custGeom>
                <a:rect b="b" l="l" r="r" t="t"/>
                <a:pathLst>
                  <a:path extrusionOk="0" h="7987" w="5696">
                    <a:moveTo>
                      <a:pt x="353" y="0"/>
                    </a:moveTo>
                    <a:cubicBezTo>
                      <a:pt x="154" y="0"/>
                      <a:pt x="0" y="154"/>
                      <a:pt x="0" y="344"/>
                    </a:cubicBezTo>
                    <a:lnTo>
                      <a:pt x="0" y="7642"/>
                    </a:lnTo>
                    <a:cubicBezTo>
                      <a:pt x="0" y="7832"/>
                      <a:pt x="154" y="7986"/>
                      <a:pt x="353" y="7986"/>
                    </a:cubicBezTo>
                    <a:lnTo>
                      <a:pt x="5342" y="7986"/>
                    </a:lnTo>
                    <a:cubicBezTo>
                      <a:pt x="5532" y="7986"/>
                      <a:pt x="5695" y="7832"/>
                      <a:pt x="5695" y="7642"/>
                    </a:cubicBezTo>
                    <a:lnTo>
                      <a:pt x="5695" y="344"/>
                    </a:lnTo>
                    <a:cubicBezTo>
                      <a:pt x="5695" y="154"/>
                      <a:pt x="5532" y="0"/>
                      <a:pt x="53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" name="Google Shape;459;p8"/>
              <p:cNvSpPr/>
              <p:nvPr/>
            </p:nvSpPr>
            <p:spPr>
              <a:xfrm>
                <a:off x="2118713" y="4264950"/>
                <a:ext cx="86950" cy="83225"/>
              </a:xfrm>
              <a:custGeom>
                <a:rect b="b" l="l" r="r" t="t"/>
                <a:pathLst>
                  <a:path extrusionOk="0" h="3329" w="3478">
                    <a:moveTo>
                      <a:pt x="1304" y="358"/>
                    </a:moveTo>
                    <a:cubicBezTo>
                      <a:pt x="1519" y="358"/>
                      <a:pt x="1734" y="442"/>
                      <a:pt x="1902" y="610"/>
                    </a:cubicBezTo>
                    <a:cubicBezTo>
                      <a:pt x="2228" y="935"/>
                      <a:pt x="2228" y="1470"/>
                      <a:pt x="1902" y="1796"/>
                    </a:cubicBezTo>
                    <a:cubicBezTo>
                      <a:pt x="1734" y="1959"/>
                      <a:pt x="1519" y="2040"/>
                      <a:pt x="1304" y="2040"/>
                    </a:cubicBezTo>
                    <a:cubicBezTo>
                      <a:pt x="1089" y="2040"/>
                      <a:pt x="874" y="1959"/>
                      <a:pt x="707" y="1796"/>
                    </a:cubicBezTo>
                    <a:cubicBezTo>
                      <a:pt x="381" y="1470"/>
                      <a:pt x="381" y="935"/>
                      <a:pt x="707" y="610"/>
                    </a:cubicBezTo>
                    <a:cubicBezTo>
                      <a:pt x="874" y="442"/>
                      <a:pt x="1089" y="358"/>
                      <a:pt x="1304" y="358"/>
                    </a:cubicBezTo>
                    <a:close/>
                    <a:moveTo>
                      <a:pt x="1309" y="1"/>
                    </a:moveTo>
                    <a:cubicBezTo>
                      <a:pt x="1001" y="1"/>
                      <a:pt x="693" y="116"/>
                      <a:pt x="462" y="347"/>
                    </a:cubicBezTo>
                    <a:cubicBezTo>
                      <a:pt x="1" y="809"/>
                      <a:pt x="1" y="1578"/>
                      <a:pt x="462" y="2049"/>
                    </a:cubicBezTo>
                    <a:cubicBezTo>
                      <a:pt x="691" y="2278"/>
                      <a:pt x="997" y="2395"/>
                      <a:pt x="1304" y="2395"/>
                    </a:cubicBezTo>
                    <a:cubicBezTo>
                      <a:pt x="1555" y="2395"/>
                      <a:pt x="1808" y="2317"/>
                      <a:pt x="2020" y="2158"/>
                    </a:cubicBezTo>
                    <a:lnTo>
                      <a:pt x="3142" y="3281"/>
                    </a:lnTo>
                    <a:cubicBezTo>
                      <a:pt x="3179" y="3312"/>
                      <a:pt x="3224" y="3328"/>
                      <a:pt x="3270" y="3328"/>
                    </a:cubicBezTo>
                    <a:cubicBezTo>
                      <a:pt x="3317" y="3328"/>
                      <a:pt x="3364" y="3312"/>
                      <a:pt x="3405" y="3281"/>
                    </a:cubicBezTo>
                    <a:cubicBezTo>
                      <a:pt x="3477" y="3208"/>
                      <a:pt x="3468" y="3099"/>
                      <a:pt x="3405" y="3018"/>
                    </a:cubicBezTo>
                    <a:lnTo>
                      <a:pt x="2282" y="1895"/>
                    </a:lnTo>
                    <a:cubicBezTo>
                      <a:pt x="2608" y="1443"/>
                      <a:pt x="2581" y="782"/>
                      <a:pt x="2155" y="347"/>
                    </a:cubicBezTo>
                    <a:cubicBezTo>
                      <a:pt x="1925" y="116"/>
                      <a:pt x="1617" y="1"/>
                      <a:pt x="13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" name="Google Shape;460;p8"/>
              <p:cNvSpPr/>
              <p:nvPr/>
            </p:nvSpPr>
            <p:spPr>
              <a:xfrm>
                <a:off x="2140438" y="4418025"/>
                <a:ext cx="45300" cy="17225"/>
              </a:xfrm>
              <a:custGeom>
                <a:rect b="b" l="l" r="r" t="t"/>
                <a:pathLst>
                  <a:path extrusionOk="0" h="689" w="1812">
                    <a:moveTo>
                      <a:pt x="318" y="1"/>
                    </a:moveTo>
                    <a:cubicBezTo>
                      <a:pt x="146" y="1"/>
                      <a:pt x="1" y="137"/>
                      <a:pt x="1" y="318"/>
                    </a:cubicBezTo>
                    <a:lnTo>
                      <a:pt x="1" y="372"/>
                    </a:lnTo>
                    <a:cubicBezTo>
                      <a:pt x="1" y="544"/>
                      <a:pt x="137" y="689"/>
                      <a:pt x="318" y="689"/>
                    </a:cubicBezTo>
                    <a:lnTo>
                      <a:pt x="1495" y="689"/>
                    </a:lnTo>
                    <a:cubicBezTo>
                      <a:pt x="1676" y="689"/>
                      <a:pt x="1812" y="544"/>
                      <a:pt x="1812" y="372"/>
                    </a:cubicBezTo>
                    <a:lnTo>
                      <a:pt x="1812" y="318"/>
                    </a:lnTo>
                    <a:cubicBezTo>
                      <a:pt x="1812" y="146"/>
                      <a:pt x="1676" y="1"/>
                      <a:pt x="149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" name="Google Shape;461;p8"/>
              <p:cNvSpPr/>
              <p:nvPr/>
            </p:nvSpPr>
            <p:spPr>
              <a:xfrm>
                <a:off x="2136138" y="4186000"/>
                <a:ext cx="53900" cy="6150"/>
              </a:xfrm>
              <a:custGeom>
                <a:rect b="b" l="l" r="r" t="t"/>
                <a:pathLst>
                  <a:path extrusionOk="0" h="246" w="2156">
                    <a:moveTo>
                      <a:pt x="118" y="1"/>
                    </a:moveTo>
                    <a:cubicBezTo>
                      <a:pt x="46" y="1"/>
                      <a:pt x="1" y="46"/>
                      <a:pt x="1" y="110"/>
                    </a:cubicBezTo>
                    <a:lnTo>
                      <a:pt x="1" y="137"/>
                    </a:lnTo>
                    <a:cubicBezTo>
                      <a:pt x="1" y="200"/>
                      <a:pt x="46" y="245"/>
                      <a:pt x="118" y="245"/>
                    </a:cubicBezTo>
                    <a:lnTo>
                      <a:pt x="2038" y="245"/>
                    </a:lnTo>
                    <a:cubicBezTo>
                      <a:pt x="2092" y="245"/>
                      <a:pt x="2156" y="191"/>
                      <a:pt x="2156" y="137"/>
                    </a:cubicBezTo>
                    <a:lnTo>
                      <a:pt x="2156" y="110"/>
                    </a:lnTo>
                    <a:cubicBezTo>
                      <a:pt x="2156" y="46"/>
                      <a:pt x="2110" y="1"/>
                      <a:pt x="20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62" name="Google Shape;462;p8"/>
            <p:cNvSpPr/>
            <p:nvPr/>
          </p:nvSpPr>
          <p:spPr>
            <a:xfrm rot="10800000">
              <a:off x="7418186" y="-137263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3" name="Google Shape;463;p8"/>
            <p:cNvGrpSpPr/>
            <p:nvPr/>
          </p:nvGrpSpPr>
          <p:grpSpPr>
            <a:xfrm rot="5400000">
              <a:off x="8206235" y="4375926"/>
              <a:ext cx="1456813" cy="32594"/>
              <a:chOff x="4101875" y="2224575"/>
              <a:chExt cx="507300" cy="11350"/>
            </a:xfrm>
          </p:grpSpPr>
          <p:sp>
            <p:nvSpPr>
              <p:cNvPr id="464" name="Google Shape;464;p8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" name="Google Shape;465;p8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8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7" name="Google Shape;467;p8"/>
            <p:cNvGrpSpPr/>
            <p:nvPr/>
          </p:nvGrpSpPr>
          <p:grpSpPr>
            <a:xfrm rot="10800000">
              <a:off x="-167915" y="196826"/>
              <a:ext cx="1456813" cy="32594"/>
              <a:chOff x="4101875" y="2224575"/>
              <a:chExt cx="507300" cy="11350"/>
            </a:xfrm>
          </p:grpSpPr>
          <p:sp>
            <p:nvSpPr>
              <p:cNvPr id="468" name="Google Shape;468;p8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8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8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9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73" name="Google Shape;473;p9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474" name="Google Shape;474;p9"/>
          <p:cNvGrpSpPr/>
          <p:nvPr/>
        </p:nvGrpSpPr>
        <p:grpSpPr>
          <a:xfrm>
            <a:off x="-729635" y="85604"/>
            <a:ext cx="9779962" cy="5932397"/>
            <a:chOff x="-729635" y="85604"/>
            <a:chExt cx="9779962" cy="5932397"/>
          </a:xfrm>
        </p:grpSpPr>
        <p:sp>
          <p:nvSpPr>
            <p:cNvPr id="475" name="Google Shape;475;p9"/>
            <p:cNvSpPr/>
            <p:nvPr/>
          </p:nvSpPr>
          <p:spPr>
            <a:xfrm rot="-5400000">
              <a:off x="7891431" y="4105058"/>
              <a:ext cx="547418" cy="1185725"/>
            </a:xfrm>
            <a:custGeom>
              <a:rect b="b" l="l" r="r" t="t"/>
              <a:pathLst>
                <a:path extrusionOk="0" h="16516" w="7625">
                  <a:moveTo>
                    <a:pt x="227" y="0"/>
                  </a:moveTo>
                  <a:cubicBezTo>
                    <a:pt x="109" y="0"/>
                    <a:pt x="1" y="100"/>
                    <a:pt x="1" y="227"/>
                  </a:cubicBezTo>
                  <a:cubicBezTo>
                    <a:pt x="1" y="353"/>
                    <a:pt x="109" y="453"/>
                    <a:pt x="227" y="453"/>
                  </a:cubicBezTo>
                  <a:cubicBezTo>
                    <a:pt x="354" y="453"/>
                    <a:pt x="454" y="353"/>
                    <a:pt x="454" y="227"/>
                  </a:cubicBezTo>
                  <a:cubicBezTo>
                    <a:pt x="454" y="100"/>
                    <a:pt x="354" y="0"/>
                    <a:pt x="227" y="0"/>
                  </a:cubicBezTo>
                  <a:close/>
                  <a:moveTo>
                    <a:pt x="227" y="1023"/>
                  </a:moveTo>
                  <a:cubicBezTo>
                    <a:pt x="109" y="1023"/>
                    <a:pt x="1" y="1123"/>
                    <a:pt x="1" y="1250"/>
                  </a:cubicBezTo>
                  <a:cubicBezTo>
                    <a:pt x="1" y="1367"/>
                    <a:pt x="109" y="1476"/>
                    <a:pt x="227" y="1476"/>
                  </a:cubicBezTo>
                  <a:cubicBezTo>
                    <a:pt x="354" y="1476"/>
                    <a:pt x="454" y="1367"/>
                    <a:pt x="454" y="1250"/>
                  </a:cubicBezTo>
                  <a:cubicBezTo>
                    <a:pt x="454" y="1123"/>
                    <a:pt x="354" y="1023"/>
                    <a:pt x="227" y="1023"/>
                  </a:cubicBezTo>
                  <a:close/>
                  <a:moveTo>
                    <a:pt x="227" y="2037"/>
                  </a:moveTo>
                  <a:cubicBezTo>
                    <a:pt x="109" y="2037"/>
                    <a:pt x="1" y="2137"/>
                    <a:pt x="1" y="2264"/>
                  </a:cubicBezTo>
                  <a:cubicBezTo>
                    <a:pt x="1" y="2391"/>
                    <a:pt x="109" y="2490"/>
                    <a:pt x="227" y="2490"/>
                  </a:cubicBezTo>
                  <a:cubicBezTo>
                    <a:pt x="354" y="2490"/>
                    <a:pt x="454" y="2391"/>
                    <a:pt x="454" y="2264"/>
                  </a:cubicBezTo>
                  <a:cubicBezTo>
                    <a:pt x="454" y="2137"/>
                    <a:pt x="354" y="2037"/>
                    <a:pt x="227" y="2037"/>
                  </a:cubicBezTo>
                  <a:close/>
                  <a:moveTo>
                    <a:pt x="227" y="3061"/>
                  </a:moveTo>
                  <a:cubicBezTo>
                    <a:pt x="109" y="3061"/>
                    <a:pt x="1" y="3160"/>
                    <a:pt x="1" y="3287"/>
                  </a:cubicBezTo>
                  <a:cubicBezTo>
                    <a:pt x="1" y="3405"/>
                    <a:pt x="109" y="3513"/>
                    <a:pt x="227" y="3513"/>
                  </a:cubicBezTo>
                  <a:cubicBezTo>
                    <a:pt x="354" y="3513"/>
                    <a:pt x="454" y="3405"/>
                    <a:pt x="454" y="3287"/>
                  </a:cubicBezTo>
                  <a:cubicBezTo>
                    <a:pt x="454" y="3160"/>
                    <a:pt x="354" y="3061"/>
                    <a:pt x="227" y="3061"/>
                  </a:cubicBezTo>
                  <a:close/>
                  <a:moveTo>
                    <a:pt x="227" y="4075"/>
                  </a:moveTo>
                  <a:cubicBezTo>
                    <a:pt x="109" y="4075"/>
                    <a:pt x="1" y="4174"/>
                    <a:pt x="1" y="4301"/>
                  </a:cubicBezTo>
                  <a:cubicBezTo>
                    <a:pt x="1" y="4428"/>
                    <a:pt x="109" y="4527"/>
                    <a:pt x="227" y="4527"/>
                  </a:cubicBezTo>
                  <a:cubicBezTo>
                    <a:pt x="354" y="4527"/>
                    <a:pt x="454" y="4428"/>
                    <a:pt x="454" y="4301"/>
                  </a:cubicBezTo>
                  <a:cubicBezTo>
                    <a:pt x="454" y="4174"/>
                    <a:pt x="354" y="4075"/>
                    <a:pt x="227" y="4075"/>
                  </a:cubicBezTo>
                  <a:close/>
                  <a:moveTo>
                    <a:pt x="227" y="5098"/>
                  </a:moveTo>
                  <a:cubicBezTo>
                    <a:pt x="109" y="5098"/>
                    <a:pt x="1" y="5197"/>
                    <a:pt x="1" y="5324"/>
                  </a:cubicBezTo>
                  <a:cubicBezTo>
                    <a:pt x="1" y="5442"/>
                    <a:pt x="109" y="5551"/>
                    <a:pt x="227" y="5551"/>
                  </a:cubicBezTo>
                  <a:cubicBezTo>
                    <a:pt x="354" y="5551"/>
                    <a:pt x="454" y="5442"/>
                    <a:pt x="454" y="5324"/>
                  </a:cubicBezTo>
                  <a:cubicBezTo>
                    <a:pt x="454" y="5197"/>
                    <a:pt x="354" y="5098"/>
                    <a:pt x="227" y="5098"/>
                  </a:cubicBezTo>
                  <a:close/>
                  <a:moveTo>
                    <a:pt x="227" y="6112"/>
                  </a:moveTo>
                  <a:cubicBezTo>
                    <a:pt x="109" y="6112"/>
                    <a:pt x="1" y="6212"/>
                    <a:pt x="1" y="6338"/>
                  </a:cubicBezTo>
                  <a:cubicBezTo>
                    <a:pt x="1" y="6465"/>
                    <a:pt x="109" y="6565"/>
                    <a:pt x="227" y="6565"/>
                  </a:cubicBezTo>
                  <a:cubicBezTo>
                    <a:pt x="354" y="6565"/>
                    <a:pt x="454" y="6465"/>
                    <a:pt x="454" y="6338"/>
                  </a:cubicBezTo>
                  <a:cubicBezTo>
                    <a:pt x="454" y="6212"/>
                    <a:pt x="354" y="6112"/>
                    <a:pt x="227" y="6112"/>
                  </a:cubicBezTo>
                  <a:close/>
                  <a:moveTo>
                    <a:pt x="227" y="7135"/>
                  </a:moveTo>
                  <a:cubicBezTo>
                    <a:pt x="109" y="7135"/>
                    <a:pt x="1" y="7235"/>
                    <a:pt x="1" y="7362"/>
                  </a:cubicBezTo>
                  <a:cubicBezTo>
                    <a:pt x="1" y="7479"/>
                    <a:pt x="109" y="7588"/>
                    <a:pt x="227" y="7588"/>
                  </a:cubicBezTo>
                  <a:cubicBezTo>
                    <a:pt x="354" y="7588"/>
                    <a:pt x="454" y="7479"/>
                    <a:pt x="454" y="7362"/>
                  </a:cubicBezTo>
                  <a:cubicBezTo>
                    <a:pt x="454" y="7235"/>
                    <a:pt x="354" y="7135"/>
                    <a:pt x="227" y="7135"/>
                  </a:cubicBezTo>
                  <a:close/>
                  <a:moveTo>
                    <a:pt x="227" y="8149"/>
                  </a:moveTo>
                  <a:cubicBezTo>
                    <a:pt x="109" y="8149"/>
                    <a:pt x="1" y="8249"/>
                    <a:pt x="1" y="8376"/>
                  </a:cubicBezTo>
                  <a:cubicBezTo>
                    <a:pt x="1" y="8502"/>
                    <a:pt x="109" y="8602"/>
                    <a:pt x="227" y="8602"/>
                  </a:cubicBezTo>
                  <a:cubicBezTo>
                    <a:pt x="354" y="8602"/>
                    <a:pt x="454" y="8502"/>
                    <a:pt x="454" y="8376"/>
                  </a:cubicBezTo>
                  <a:cubicBezTo>
                    <a:pt x="454" y="8249"/>
                    <a:pt x="354" y="8149"/>
                    <a:pt x="227" y="8149"/>
                  </a:cubicBezTo>
                  <a:close/>
                  <a:moveTo>
                    <a:pt x="227" y="9172"/>
                  </a:moveTo>
                  <a:cubicBezTo>
                    <a:pt x="109" y="9172"/>
                    <a:pt x="1" y="9272"/>
                    <a:pt x="1" y="9399"/>
                  </a:cubicBezTo>
                  <a:cubicBezTo>
                    <a:pt x="1" y="9516"/>
                    <a:pt x="109" y="9625"/>
                    <a:pt x="227" y="9625"/>
                  </a:cubicBezTo>
                  <a:cubicBezTo>
                    <a:pt x="354" y="9625"/>
                    <a:pt x="454" y="9516"/>
                    <a:pt x="454" y="9399"/>
                  </a:cubicBezTo>
                  <a:cubicBezTo>
                    <a:pt x="454" y="9272"/>
                    <a:pt x="354" y="9172"/>
                    <a:pt x="227" y="9172"/>
                  </a:cubicBezTo>
                  <a:close/>
                  <a:moveTo>
                    <a:pt x="227" y="10186"/>
                  </a:moveTo>
                  <a:cubicBezTo>
                    <a:pt x="109" y="10186"/>
                    <a:pt x="1" y="10286"/>
                    <a:pt x="1" y="10413"/>
                  </a:cubicBezTo>
                  <a:cubicBezTo>
                    <a:pt x="1" y="10540"/>
                    <a:pt x="109" y="10639"/>
                    <a:pt x="227" y="10639"/>
                  </a:cubicBezTo>
                  <a:cubicBezTo>
                    <a:pt x="354" y="10639"/>
                    <a:pt x="454" y="10540"/>
                    <a:pt x="454" y="10413"/>
                  </a:cubicBezTo>
                  <a:cubicBezTo>
                    <a:pt x="454" y="10286"/>
                    <a:pt x="354" y="10186"/>
                    <a:pt x="227" y="10186"/>
                  </a:cubicBezTo>
                  <a:close/>
                  <a:moveTo>
                    <a:pt x="227" y="11210"/>
                  </a:moveTo>
                  <a:cubicBezTo>
                    <a:pt x="109" y="11210"/>
                    <a:pt x="1" y="11309"/>
                    <a:pt x="1" y="11436"/>
                  </a:cubicBezTo>
                  <a:cubicBezTo>
                    <a:pt x="1" y="11554"/>
                    <a:pt x="109" y="11662"/>
                    <a:pt x="227" y="11662"/>
                  </a:cubicBezTo>
                  <a:cubicBezTo>
                    <a:pt x="354" y="11662"/>
                    <a:pt x="454" y="11554"/>
                    <a:pt x="454" y="11436"/>
                  </a:cubicBezTo>
                  <a:cubicBezTo>
                    <a:pt x="454" y="11309"/>
                    <a:pt x="354" y="11210"/>
                    <a:pt x="227" y="11210"/>
                  </a:cubicBezTo>
                  <a:close/>
                  <a:moveTo>
                    <a:pt x="245" y="12223"/>
                  </a:moveTo>
                  <a:cubicBezTo>
                    <a:pt x="239" y="12223"/>
                    <a:pt x="233" y="12223"/>
                    <a:pt x="227" y="12224"/>
                  </a:cubicBezTo>
                  <a:cubicBezTo>
                    <a:pt x="109" y="12233"/>
                    <a:pt x="19" y="12351"/>
                    <a:pt x="28" y="12477"/>
                  </a:cubicBezTo>
                  <a:cubicBezTo>
                    <a:pt x="37" y="12586"/>
                    <a:pt x="137" y="12676"/>
                    <a:pt x="254" y="12676"/>
                  </a:cubicBezTo>
                  <a:lnTo>
                    <a:pt x="272" y="12676"/>
                  </a:lnTo>
                  <a:cubicBezTo>
                    <a:pt x="399" y="12667"/>
                    <a:pt x="490" y="12550"/>
                    <a:pt x="481" y="12432"/>
                  </a:cubicBezTo>
                  <a:cubicBezTo>
                    <a:pt x="463" y="12311"/>
                    <a:pt x="364" y="12223"/>
                    <a:pt x="245" y="12223"/>
                  </a:cubicBezTo>
                  <a:close/>
                  <a:moveTo>
                    <a:pt x="474" y="13215"/>
                  </a:moveTo>
                  <a:cubicBezTo>
                    <a:pt x="449" y="13215"/>
                    <a:pt x="424" y="13219"/>
                    <a:pt x="399" y="13229"/>
                  </a:cubicBezTo>
                  <a:cubicBezTo>
                    <a:pt x="291" y="13265"/>
                    <a:pt x="218" y="13401"/>
                    <a:pt x="263" y="13519"/>
                  </a:cubicBezTo>
                  <a:cubicBezTo>
                    <a:pt x="300" y="13609"/>
                    <a:pt x="390" y="13663"/>
                    <a:pt x="472" y="13663"/>
                  </a:cubicBezTo>
                  <a:cubicBezTo>
                    <a:pt x="499" y="13663"/>
                    <a:pt x="526" y="13663"/>
                    <a:pt x="544" y="13654"/>
                  </a:cubicBezTo>
                  <a:cubicBezTo>
                    <a:pt x="662" y="13618"/>
                    <a:pt x="725" y="13482"/>
                    <a:pt x="680" y="13365"/>
                  </a:cubicBezTo>
                  <a:cubicBezTo>
                    <a:pt x="658" y="13278"/>
                    <a:pt x="569" y="13215"/>
                    <a:pt x="474" y="13215"/>
                  </a:cubicBezTo>
                  <a:close/>
                  <a:moveTo>
                    <a:pt x="929" y="14123"/>
                  </a:moveTo>
                  <a:cubicBezTo>
                    <a:pt x="885" y="14123"/>
                    <a:pt x="843" y="14135"/>
                    <a:pt x="807" y="14161"/>
                  </a:cubicBezTo>
                  <a:cubicBezTo>
                    <a:pt x="707" y="14225"/>
                    <a:pt x="671" y="14379"/>
                    <a:pt x="743" y="14478"/>
                  </a:cubicBezTo>
                  <a:cubicBezTo>
                    <a:pt x="789" y="14533"/>
                    <a:pt x="852" y="14578"/>
                    <a:pt x="933" y="14578"/>
                  </a:cubicBezTo>
                  <a:cubicBezTo>
                    <a:pt x="979" y="14578"/>
                    <a:pt x="1024" y="14569"/>
                    <a:pt x="1060" y="14542"/>
                  </a:cubicBezTo>
                  <a:cubicBezTo>
                    <a:pt x="1160" y="14478"/>
                    <a:pt x="1196" y="14333"/>
                    <a:pt x="1124" y="14225"/>
                  </a:cubicBezTo>
                  <a:cubicBezTo>
                    <a:pt x="1083" y="14161"/>
                    <a:pt x="1005" y="14123"/>
                    <a:pt x="929" y="14123"/>
                  </a:cubicBezTo>
                  <a:close/>
                  <a:moveTo>
                    <a:pt x="1567" y="14907"/>
                  </a:moveTo>
                  <a:cubicBezTo>
                    <a:pt x="1509" y="14907"/>
                    <a:pt x="1451" y="14930"/>
                    <a:pt x="1404" y="14976"/>
                  </a:cubicBezTo>
                  <a:cubicBezTo>
                    <a:pt x="1332" y="15067"/>
                    <a:pt x="1332" y="15203"/>
                    <a:pt x="1422" y="15293"/>
                  </a:cubicBezTo>
                  <a:cubicBezTo>
                    <a:pt x="1468" y="15338"/>
                    <a:pt x="1522" y="15348"/>
                    <a:pt x="1567" y="15348"/>
                  </a:cubicBezTo>
                  <a:cubicBezTo>
                    <a:pt x="1631" y="15348"/>
                    <a:pt x="1694" y="15329"/>
                    <a:pt x="1739" y="15284"/>
                  </a:cubicBezTo>
                  <a:cubicBezTo>
                    <a:pt x="1812" y="15194"/>
                    <a:pt x="1812" y="15058"/>
                    <a:pt x="1721" y="14967"/>
                  </a:cubicBezTo>
                  <a:cubicBezTo>
                    <a:pt x="1677" y="14928"/>
                    <a:pt x="1622" y="14907"/>
                    <a:pt x="1567" y="14907"/>
                  </a:cubicBezTo>
                  <a:close/>
                  <a:moveTo>
                    <a:pt x="2391" y="15504"/>
                  </a:moveTo>
                  <a:cubicBezTo>
                    <a:pt x="2314" y="15504"/>
                    <a:pt x="2236" y="15544"/>
                    <a:pt x="2192" y="15619"/>
                  </a:cubicBezTo>
                  <a:cubicBezTo>
                    <a:pt x="2129" y="15719"/>
                    <a:pt x="2165" y="15873"/>
                    <a:pt x="2283" y="15927"/>
                  </a:cubicBezTo>
                  <a:cubicBezTo>
                    <a:pt x="2315" y="15940"/>
                    <a:pt x="2338" y="15953"/>
                    <a:pt x="2361" y="15953"/>
                  </a:cubicBezTo>
                  <a:cubicBezTo>
                    <a:pt x="2371" y="15953"/>
                    <a:pt x="2381" y="15950"/>
                    <a:pt x="2391" y="15945"/>
                  </a:cubicBezTo>
                  <a:cubicBezTo>
                    <a:pt x="2473" y="15945"/>
                    <a:pt x="2536" y="15900"/>
                    <a:pt x="2581" y="15836"/>
                  </a:cubicBezTo>
                  <a:cubicBezTo>
                    <a:pt x="2645" y="15737"/>
                    <a:pt x="2608" y="15583"/>
                    <a:pt x="2491" y="15529"/>
                  </a:cubicBezTo>
                  <a:cubicBezTo>
                    <a:pt x="2460" y="15512"/>
                    <a:pt x="2426" y="15504"/>
                    <a:pt x="2391" y="15504"/>
                  </a:cubicBezTo>
                  <a:close/>
                  <a:moveTo>
                    <a:pt x="3342" y="15894"/>
                  </a:moveTo>
                  <a:cubicBezTo>
                    <a:pt x="3242" y="15894"/>
                    <a:pt x="3146" y="15956"/>
                    <a:pt x="3116" y="16063"/>
                  </a:cubicBezTo>
                  <a:cubicBezTo>
                    <a:pt x="3079" y="16190"/>
                    <a:pt x="3152" y="16307"/>
                    <a:pt x="3279" y="16344"/>
                  </a:cubicBezTo>
                  <a:lnTo>
                    <a:pt x="3342" y="16344"/>
                  </a:lnTo>
                  <a:cubicBezTo>
                    <a:pt x="3442" y="16344"/>
                    <a:pt x="3532" y="16289"/>
                    <a:pt x="3559" y="16190"/>
                  </a:cubicBezTo>
                  <a:cubicBezTo>
                    <a:pt x="3595" y="16063"/>
                    <a:pt x="3523" y="15936"/>
                    <a:pt x="3396" y="15900"/>
                  </a:cubicBezTo>
                  <a:cubicBezTo>
                    <a:pt x="3378" y="15896"/>
                    <a:pt x="3360" y="15894"/>
                    <a:pt x="3342" y="15894"/>
                  </a:cubicBezTo>
                  <a:close/>
                  <a:moveTo>
                    <a:pt x="4317" y="16052"/>
                  </a:moveTo>
                  <a:cubicBezTo>
                    <a:pt x="4204" y="16052"/>
                    <a:pt x="4112" y="16145"/>
                    <a:pt x="4112" y="16262"/>
                  </a:cubicBezTo>
                  <a:cubicBezTo>
                    <a:pt x="4102" y="16389"/>
                    <a:pt x="4202" y="16506"/>
                    <a:pt x="4329" y="16506"/>
                  </a:cubicBezTo>
                  <a:cubicBezTo>
                    <a:pt x="4465" y="16506"/>
                    <a:pt x="4555" y="16416"/>
                    <a:pt x="4564" y="16289"/>
                  </a:cubicBezTo>
                  <a:cubicBezTo>
                    <a:pt x="4573" y="16162"/>
                    <a:pt x="4474" y="16054"/>
                    <a:pt x="4347" y="16054"/>
                  </a:cubicBezTo>
                  <a:cubicBezTo>
                    <a:pt x="4337" y="16052"/>
                    <a:pt x="4327" y="16052"/>
                    <a:pt x="4317" y="16052"/>
                  </a:cubicBezTo>
                  <a:close/>
                  <a:moveTo>
                    <a:pt x="5361" y="16063"/>
                  </a:moveTo>
                  <a:cubicBezTo>
                    <a:pt x="5234" y="16063"/>
                    <a:pt x="5135" y="16162"/>
                    <a:pt x="5135" y="16289"/>
                  </a:cubicBezTo>
                  <a:cubicBezTo>
                    <a:pt x="5135" y="16416"/>
                    <a:pt x="5234" y="16516"/>
                    <a:pt x="5361" y="16516"/>
                  </a:cubicBezTo>
                  <a:cubicBezTo>
                    <a:pt x="5479" y="16516"/>
                    <a:pt x="5587" y="16416"/>
                    <a:pt x="5587" y="16289"/>
                  </a:cubicBezTo>
                  <a:cubicBezTo>
                    <a:pt x="5587" y="16162"/>
                    <a:pt x="5479" y="16063"/>
                    <a:pt x="5361" y="16063"/>
                  </a:cubicBezTo>
                  <a:close/>
                  <a:moveTo>
                    <a:pt x="6375" y="16063"/>
                  </a:moveTo>
                  <a:cubicBezTo>
                    <a:pt x="6248" y="16063"/>
                    <a:pt x="6149" y="16162"/>
                    <a:pt x="6149" y="16289"/>
                  </a:cubicBezTo>
                  <a:cubicBezTo>
                    <a:pt x="6149" y="16416"/>
                    <a:pt x="6248" y="16516"/>
                    <a:pt x="6375" y="16516"/>
                  </a:cubicBezTo>
                  <a:cubicBezTo>
                    <a:pt x="6502" y="16516"/>
                    <a:pt x="6602" y="16416"/>
                    <a:pt x="6602" y="16289"/>
                  </a:cubicBezTo>
                  <a:cubicBezTo>
                    <a:pt x="6602" y="16162"/>
                    <a:pt x="6502" y="16063"/>
                    <a:pt x="6375" y="16063"/>
                  </a:cubicBezTo>
                  <a:close/>
                  <a:moveTo>
                    <a:pt x="7398" y="16063"/>
                  </a:moveTo>
                  <a:cubicBezTo>
                    <a:pt x="7272" y="16063"/>
                    <a:pt x="7172" y="16162"/>
                    <a:pt x="7172" y="16289"/>
                  </a:cubicBezTo>
                  <a:cubicBezTo>
                    <a:pt x="7172" y="16416"/>
                    <a:pt x="7272" y="16516"/>
                    <a:pt x="7398" y="16516"/>
                  </a:cubicBezTo>
                  <a:cubicBezTo>
                    <a:pt x="7516" y="16516"/>
                    <a:pt x="7625" y="16416"/>
                    <a:pt x="7625" y="16289"/>
                  </a:cubicBezTo>
                  <a:cubicBezTo>
                    <a:pt x="7625" y="16162"/>
                    <a:pt x="7516" y="16063"/>
                    <a:pt x="7398" y="1606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76" name="Google Shape;476;p9"/>
            <p:cNvGrpSpPr/>
            <p:nvPr/>
          </p:nvGrpSpPr>
          <p:grpSpPr>
            <a:xfrm rot="-366820">
              <a:off x="849289" y="4494767"/>
              <a:ext cx="383582" cy="404330"/>
              <a:chOff x="-2372955" y="2144257"/>
              <a:chExt cx="383587" cy="404335"/>
            </a:xfrm>
          </p:grpSpPr>
          <p:sp>
            <p:nvSpPr>
              <p:cNvPr id="477" name="Google Shape;477;p9"/>
              <p:cNvSpPr/>
              <p:nvPr/>
            </p:nvSpPr>
            <p:spPr>
              <a:xfrm>
                <a:off x="-2364484" y="2151508"/>
                <a:ext cx="368654" cy="389331"/>
              </a:xfrm>
              <a:custGeom>
                <a:rect b="b" l="l" r="r" t="t"/>
                <a:pathLst>
                  <a:path extrusionOk="0" h="5423" w="5135">
                    <a:moveTo>
                      <a:pt x="2542" y="1"/>
                    </a:moveTo>
                    <a:cubicBezTo>
                      <a:pt x="1272" y="1"/>
                      <a:pt x="204" y="974"/>
                      <a:pt x="100" y="2253"/>
                    </a:cubicBezTo>
                    <a:cubicBezTo>
                      <a:pt x="1" y="3602"/>
                      <a:pt x="1006" y="4761"/>
                      <a:pt x="2337" y="4879"/>
                    </a:cubicBezTo>
                    <a:cubicBezTo>
                      <a:pt x="2409" y="4886"/>
                      <a:pt x="2480" y="4889"/>
                      <a:pt x="2551" y="4889"/>
                    </a:cubicBezTo>
                    <a:cubicBezTo>
                      <a:pt x="2853" y="4889"/>
                      <a:pt x="3139" y="4829"/>
                      <a:pt x="3396" y="4734"/>
                    </a:cubicBezTo>
                    <a:lnTo>
                      <a:pt x="5134" y="5422"/>
                    </a:lnTo>
                    <a:lnTo>
                      <a:pt x="4528" y="3856"/>
                    </a:lnTo>
                    <a:cubicBezTo>
                      <a:pt x="4772" y="3512"/>
                      <a:pt x="4935" y="3086"/>
                      <a:pt x="4962" y="2633"/>
                    </a:cubicBezTo>
                    <a:cubicBezTo>
                      <a:pt x="5071" y="1293"/>
                      <a:pt x="4057" y="125"/>
                      <a:pt x="2726" y="8"/>
                    </a:cubicBezTo>
                    <a:cubicBezTo>
                      <a:pt x="2664" y="3"/>
                      <a:pt x="2603" y="1"/>
                      <a:pt x="25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9"/>
              <p:cNvSpPr/>
              <p:nvPr/>
            </p:nvSpPr>
            <p:spPr>
              <a:xfrm>
                <a:off x="-2320905" y="2289567"/>
                <a:ext cx="48173" cy="44799"/>
              </a:xfrm>
              <a:custGeom>
                <a:rect b="b" l="l" r="r" t="t"/>
                <a:pathLst>
                  <a:path extrusionOk="0" h="624" w="671">
                    <a:moveTo>
                      <a:pt x="320" y="1"/>
                    </a:moveTo>
                    <a:cubicBezTo>
                      <a:pt x="172" y="1"/>
                      <a:pt x="36" y="128"/>
                      <a:pt x="27" y="285"/>
                    </a:cubicBezTo>
                    <a:cubicBezTo>
                      <a:pt x="0" y="457"/>
                      <a:pt x="136" y="611"/>
                      <a:pt x="308" y="620"/>
                    </a:cubicBezTo>
                    <a:cubicBezTo>
                      <a:pt x="323" y="622"/>
                      <a:pt x="338" y="623"/>
                      <a:pt x="352" y="623"/>
                    </a:cubicBezTo>
                    <a:cubicBezTo>
                      <a:pt x="506" y="623"/>
                      <a:pt x="636" y="496"/>
                      <a:pt x="652" y="339"/>
                    </a:cubicBezTo>
                    <a:cubicBezTo>
                      <a:pt x="670" y="158"/>
                      <a:pt x="534" y="13"/>
                      <a:pt x="362" y="4"/>
                    </a:cubicBezTo>
                    <a:cubicBezTo>
                      <a:pt x="348" y="2"/>
                      <a:pt x="334" y="1"/>
                      <a:pt x="32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>
                <a:off x="-2246814" y="2294879"/>
                <a:ext cx="47527" cy="45301"/>
              </a:xfrm>
              <a:custGeom>
                <a:rect b="b" l="l" r="r" t="t"/>
                <a:pathLst>
                  <a:path extrusionOk="0" h="631" w="662">
                    <a:moveTo>
                      <a:pt x="332" y="1"/>
                    </a:moveTo>
                    <a:cubicBezTo>
                      <a:pt x="173" y="1"/>
                      <a:pt x="36" y="131"/>
                      <a:pt x="28" y="292"/>
                    </a:cubicBezTo>
                    <a:cubicBezTo>
                      <a:pt x="0" y="455"/>
                      <a:pt x="136" y="618"/>
                      <a:pt x="308" y="627"/>
                    </a:cubicBezTo>
                    <a:cubicBezTo>
                      <a:pt x="323" y="630"/>
                      <a:pt x="338" y="631"/>
                      <a:pt x="352" y="631"/>
                    </a:cubicBezTo>
                    <a:cubicBezTo>
                      <a:pt x="506" y="631"/>
                      <a:pt x="635" y="504"/>
                      <a:pt x="643" y="347"/>
                    </a:cubicBezTo>
                    <a:cubicBezTo>
                      <a:pt x="661" y="166"/>
                      <a:pt x="535" y="21"/>
                      <a:pt x="363" y="3"/>
                    </a:cubicBezTo>
                    <a:cubicBezTo>
                      <a:pt x="352" y="2"/>
                      <a:pt x="342" y="1"/>
                      <a:pt x="3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9"/>
              <p:cNvSpPr/>
              <p:nvPr/>
            </p:nvSpPr>
            <p:spPr>
              <a:xfrm>
                <a:off x="-2172724" y="2300623"/>
                <a:ext cx="46881" cy="45301"/>
              </a:xfrm>
              <a:custGeom>
                <a:rect b="b" l="l" r="r" t="t"/>
                <a:pathLst>
                  <a:path extrusionOk="0" h="631" w="653">
                    <a:moveTo>
                      <a:pt x="321" y="1"/>
                    </a:moveTo>
                    <a:cubicBezTo>
                      <a:pt x="166" y="1"/>
                      <a:pt x="35" y="135"/>
                      <a:pt x="19" y="285"/>
                    </a:cubicBezTo>
                    <a:cubicBezTo>
                      <a:pt x="1" y="457"/>
                      <a:pt x="136" y="620"/>
                      <a:pt x="308" y="629"/>
                    </a:cubicBezTo>
                    <a:cubicBezTo>
                      <a:pt x="318" y="630"/>
                      <a:pt x="328" y="630"/>
                      <a:pt x="338" y="630"/>
                    </a:cubicBezTo>
                    <a:cubicBezTo>
                      <a:pt x="491" y="630"/>
                      <a:pt x="635" y="501"/>
                      <a:pt x="643" y="348"/>
                    </a:cubicBezTo>
                    <a:cubicBezTo>
                      <a:pt x="653" y="167"/>
                      <a:pt x="535" y="13"/>
                      <a:pt x="363" y="4"/>
                    </a:cubicBezTo>
                    <a:cubicBezTo>
                      <a:pt x="349" y="2"/>
                      <a:pt x="335" y="1"/>
                      <a:pt x="3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9"/>
              <p:cNvSpPr/>
              <p:nvPr/>
            </p:nvSpPr>
            <p:spPr>
              <a:xfrm>
                <a:off x="-2099279" y="2306510"/>
                <a:ext cx="47527" cy="45229"/>
              </a:xfrm>
              <a:custGeom>
                <a:rect b="b" l="l" r="r" t="t"/>
                <a:pathLst>
                  <a:path extrusionOk="0" h="630" w="662">
                    <a:moveTo>
                      <a:pt x="321" y="0"/>
                    </a:moveTo>
                    <a:cubicBezTo>
                      <a:pt x="173" y="0"/>
                      <a:pt x="36" y="127"/>
                      <a:pt x="28" y="284"/>
                    </a:cubicBezTo>
                    <a:cubicBezTo>
                      <a:pt x="1" y="456"/>
                      <a:pt x="137" y="610"/>
                      <a:pt x="309" y="628"/>
                    </a:cubicBezTo>
                    <a:cubicBezTo>
                      <a:pt x="319" y="629"/>
                      <a:pt x="329" y="630"/>
                      <a:pt x="339" y="630"/>
                    </a:cubicBezTo>
                    <a:cubicBezTo>
                      <a:pt x="499" y="630"/>
                      <a:pt x="636" y="500"/>
                      <a:pt x="653" y="339"/>
                    </a:cubicBezTo>
                    <a:cubicBezTo>
                      <a:pt x="662" y="176"/>
                      <a:pt x="526" y="13"/>
                      <a:pt x="363" y="4"/>
                    </a:cubicBezTo>
                    <a:cubicBezTo>
                      <a:pt x="349" y="1"/>
                      <a:pt x="335" y="0"/>
                      <a:pt x="32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9"/>
              <p:cNvSpPr/>
              <p:nvPr/>
            </p:nvSpPr>
            <p:spPr>
              <a:xfrm>
                <a:off x="-2110982" y="2164144"/>
                <a:ext cx="27425" cy="20461"/>
              </a:xfrm>
              <a:custGeom>
                <a:rect b="b" l="l" r="r" t="t"/>
                <a:pathLst>
                  <a:path extrusionOk="0" h="285" w="382">
                    <a:moveTo>
                      <a:pt x="124" y="0"/>
                    </a:moveTo>
                    <a:cubicBezTo>
                      <a:pt x="84" y="0"/>
                      <a:pt x="49" y="20"/>
                      <a:pt x="37" y="58"/>
                    </a:cubicBezTo>
                    <a:cubicBezTo>
                      <a:pt x="1" y="121"/>
                      <a:pt x="19" y="185"/>
                      <a:pt x="73" y="212"/>
                    </a:cubicBezTo>
                    <a:cubicBezTo>
                      <a:pt x="118" y="230"/>
                      <a:pt x="155" y="257"/>
                      <a:pt x="200" y="275"/>
                    </a:cubicBezTo>
                    <a:cubicBezTo>
                      <a:pt x="227" y="284"/>
                      <a:pt x="236" y="284"/>
                      <a:pt x="263" y="284"/>
                    </a:cubicBezTo>
                    <a:cubicBezTo>
                      <a:pt x="300" y="284"/>
                      <a:pt x="336" y="266"/>
                      <a:pt x="345" y="239"/>
                    </a:cubicBezTo>
                    <a:cubicBezTo>
                      <a:pt x="381" y="194"/>
                      <a:pt x="372" y="130"/>
                      <a:pt x="318" y="94"/>
                    </a:cubicBezTo>
                    <a:cubicBezTo>
                      <a:pt x="272" y="58"/>
                      <a:pt x="227" y="40"/>
                      <a:pt x="182" y="13"/>
                    </a:cubicBezTo>
                    <a:cubicBezTo>
                      <a:pt x="162" y="4"/>
                      <a:pt x="143" y="0"/>
                      <a:pt x="12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9"/>
              <p:cNvSpPr/>
              <p:nvPr/>
            </p:nvSpPr>
            <p:spPr>
              <a:xfrm>
                <a:off x="-2372955" y="2144257"/>
                <a:ext cx="383587" cy="404335"/>
              </a:xfrm>
              <a:custGeom>
                <a:rect b="b" l="l" r="r" t="t"/>
                <a:pathLst>
                  <a:path extrusionOk="0" h="5632" w="5343">
                    <a:moveTo>
                      <a:pt x="2640" y="0"/>
                    </a:moveTo>
                    <a:cubicBezTo>
                      <a:pt x="1328" y="0"/>
                      <a:pt x="222" y="1022"/>
                      <a:pt x="119" y="2354"/>
                    </a:cubicBezTo>
                    <a:cubicBezTo>
                      <a:pt x="1" y="3758"/>
                      <a:pt x="1060" y="4980"/>
                      <a:pt x="2464" y="5089"/>
                    </a:cubicBezTo>
                    <a:cubicBezTo>
                      <a:pt x="2529" y="5094"/>
                      <a:pt x="2595" y="5096"/>
                      <a:pt x="2661" y="5096"/>
                    </a:cubicBezTo>
                    <a:cubicBezTo>
                      <a:pt x="2953" y="5096"/>
                      <a:pt x="3250" y="5047"/>
                      <a:pt x="3523" y="4944"/>
                    </a:cubicBezTo>
                    <a:lnTo>
                      <a:pt x="5207" y="5623"/>
                    </a:lnTo>
                    <a:cubicBezTo>
                      <a:pt x="5234" y="5632"/>
                      <a:pt x="5243" y="5632"/>
                      <a:pt x="5252" y="5632"/>
                    </a:cubicBezTo>
                    <a:cubicBezTo>
                      <a:pt x="5289" y="5632"/>
                      <a:pt x="5307" y="5623"/>
                      <a:pt x="5307" y="5605"/>
                    </a:cubicBezTo>
                    <a:cubicBezTo>
                      <a:pt x="5343" y="5578"/>
                      <a:pt x="5343" y="5532"/>
                      <a:pt x="5334" y="5487"/>
                    </a:cubicBezTo>
                    <a:lnTo>
                      <a:pt x="4745" y="3984"/>
                    </a:lnTo>
                    <a:cubicBezTo>
                      <a:pt x="4990" y="3622"/>
                      <a:pt x="5144" y="3187"/>
                      <a:pt x="5171" y="2743"/>
                    </a:cubicBezTo>
                    <a:cubicBezTo>
                      <a:pt x="5234" y="1992"/>
                      <a:pt x="4963" y="1268"/>
                      <a:pt x="4428" y="733"/>
                    </a:cubicBezTo>
                    <a:cubicBezTo>
                      <a:pt x="4410" y="711"/>
                      <a:pt x="4385" y="699"/>
                      <a:pt x="4359" y="699"/>
                    </a:cubicBezTo>
                    <a:cubicBezTo>
                      <a:pt x="4333" y="699"/>
                      <a:pt x="4306" y="711"/>
                      <a:pt x="4284" y="733"/>
                    </a:cubicBezTo>
                    <a:cubicBezTo>
                      <a:pt x="4238" y="770"/>
                      <a:pt x="4238" y="833"/>
                      <a:pt x="4284" y="878"/>
                    </a:cubicBezTo>
                    <a:cubicBezTo>
                      <a:pt x="4782" y="1358"/>
                      <a:pt x="5026" y="2019"/>
                      <a:pt x="4972" y="2716"/>
                    </a:cubicBezTo>
                    <a:cubicBezTo>
                      <a:pt x="4935" y="3142"/>
                      <a:pt x="4791" y="3549"/>
                      <a:pt x="4546" y="3893"/>
                    </a:cubicBezTo>
                    <a:cubicBezTo>
                      <a:pt x="4519" y="3921"/>
                      <a:pt x="4519" y="3957"/>
                      <a:pt x="4528" y="3993"/>
                    </a:cubicBezTo>
                    <a:lnTo>
                      <a:pt x="5053" y="5315"/>
                    </a:lnTo>
                    <a:lnTo>
                      <a:pt x="3559" y="4717"/>
                    </a:lnTo>
                    <a:cubicBezTo>
                      <a:pt x="3546" y="4713"/>
                      <a:pt x="3530" y="4711"/>
                      <a:pt x="3515" y="4711"/>
                    </a:cubicBezTo>
                    <a:cubicBezTo>
                      <a:pt x="3500" y="4711"/>
                      <a:pt x="3487" y="4713"/>
                      <a:pt x="3478" y="4717"/>
                    </a:cubicBezTo>
                    <a:cubicBezTo>
                      <a:pt x="3220" y="4821"/>
                      <a:pt x="2943" y="4870"/>
                      <a:pt x="2664" y="4870"/>
                    </a:cubicBezTo>
                    <a:cubicBezTo>
                      <a:pt x="2600" y="4870"/>
                      <a:pt x="2536" y="4867"/>
                      <a:pt x="2473" y="4862"/>
                    </a:cubicBezTo>
                    <a:cubicBezTo>
                      <a:pt x="1196" y="4772"/>
                      <a:pt x="227" y="3640"/>
                      <a:pt x="327" y="2363"/>
                    </a:cubicBezTo>
                    <a:cubicBezTo>
                      <a:pt x="421" y="1152"/>
                      <a:pt x="1445" y="218"/>
                      <a:pt x="2639" y="218"/>
                    </a:cubicBezTo>
                    <a:cubicBezTo>
                      <a:pt x="2704" y="218"/>
                      <a:pt x="2769" y="221"/>
                      <a:pt x="2835" y="226"/>
                    </a:cubicBezTo>
                    <a:cubicBezTo>
                      <a:pt x="3016" y="235"/>
                      <a:pt x="3188" y="272"/>
                      <a:pt x="3351" y="326"/>
                    </a:cubicBezTo>
                    <a:cubicBezTo>
                      <a:pt x="3364" y="330"/>
                      <a:pt x="3376" y="331"/>
                      <a:pt x="3388" y="331"/>
                    </a:cubicBezTo>
                    <a:cubicBezTo>
                      <a:pt x="3435" y="331"/>
                      <a:pt x="3472" y="304"/>
                      <a:pt x="3487" y="254"/>
                    </a:cubicBezTo>
                    <a:cubicBezTo>
                      <a:pt x="3514" y="199"/>
                      <a:pt x="3478" y="145"/>
                      <a:pt x="3423" y="118"/>
                    </a:cubicBezTo>
                    <a:cubicBezTo>
                      <a:pt x="3242" y="63"/>
                      <a:pt x="3052" y="18"/>
                      <a:pt x="2853" y="9"/>
                    </a:cubicBezTo>
                    <a:cubicBezTo>
                      <a:pt x="2782" y="3"/>
                      <a:pt x="2711" y="0"/>
                      <a:pt x="26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4" name="Google Shape;484;p9"/>
            <p:cNvGrpSpPr/>
            <p:nvPr/>
          </p:nvGrpSpPr>
          <p:grpSpPr>
            <a:xfrm>
              <a:off x="373100" y="569672"/>
              <a:ext cx="388110" cy="724817"/>
              <a:chOff x="3438650" y="2871875"/>
              <a:chExt cx="135150" cy="252400"/>
            </a:xfrm>
          </p:grpSpPr>
          <p:sp>
            <p:nvSpPr>
              <p:cNvPr id="485" name="Google Shape;485;p9"/>
              <p:cNvSpPr/>
              <p:nvPr/>
            </p:nvSpPr>
            <p:spPr>
              <a:xfrm>
                <a:off x="3438650" y="2871875"/>
                <a:ext cx="135150" cy="252400"/>
              </a:xfrm>
              <a:custGeom>
                <a:rect b="b" l="l" r="r" t="t"/>
                <a:pathLst>
                  <a:path extrusionOk="0" h="10096" w="5406">
                    <a:moveTo>
                      <a:pt x="4926" y="335"/>
                    </a:moveTo>
                    <a:cubicBezTo>
                      <a:pt x="4998" y="335"/>
                      <a:pt x="5071" y="408"/>
                      <a:pt x="5071" y="489"/>
                    </a:cubicBezTo>
                    <a:lnTo>
                      <a:pt x="5071" y="9607"/>
                    </a:lnTo>
                    <a:cubicBezTo>
                      <a:pt x="5071" y="9688"/>
                      <a:pt x="4998" y="9752"/>
                      <a:pt x="4926" y="9752"/>
                    </a:cubicBezTo>
                    <a:lnTo>
                      <a:pt x="489" y="9752"/>
                    </a:lnTo>
                    <a:cubicBezTo>
                      <a:pt x="408" y="9752"/>
                      <a:pt x="335" y="9688"/>
                      <a:pt x="335" y="9607"/>
                    </a:cubicBezTo>
                    <a:lnTo>
                      <a:pt x="335" y="489"/>
                    </a:lnTo>
                    <a:cubicBezTo>
                      <a:pt x="335" y="408"/>
                      <a:pt x="408" y="335"/>
                      <a:pt x="489" y="335"/>
                    </a:cubicBezTo>
                    <a:close/>
                    <a:moveTo>
                      <a:pt x="480" y="0"/>
                    </a:moveTo>
                    <a:cubicBezTo>
                      <a:pt x="217" y="0"/>
                      <a:pt x="0" y="217"/>
                      <a:pt x="0" y="489"/>
                    </a:cubicBezTo>
                    <a:lnTo>
                      <a:pt x="0" y="9607"/>
                    </a:lnTo>
                    <a:cubicBezTo>
                      <a:pt x="0" y="9879"/>
                      <a:pt x="208" y="10096"/>
                      <a:pt x="480" y="10096"/>
                    </a:cubicBezTo>
                    <a:lnTo>
                      <a:pt x="4917" y="10096"/>
                    </a:lnTo>
                    <a:cubicBezTo>
                      <a:pt x="5197" y="10096"/>
                      <a:pt x="5406" y="9879"/>
                      <a:pt x="5406" y="9607"/>
                    </a:cubicBezTo>
                    <a:lnTo>
                      <a:pt x="5406" y="489"/>
                    </a:lnTo>
                    <a:cubicBezTo>
                      <a:pt x="5406" y="217"/>
                      <a:pt x="5197" y="0"/>
                      <a:pt x="49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9"/>
              <p:cNvSpPr/>
              <p:nvPr/>
            </p:nvSpPr>
            <p:spPr>
              <a:xfrm>
                <a:off x="3454025" y="2894500"/>
                <a:ext cx="104150" cy="191075"/>
              </a:xfrm>
              <a:custGeom>
                <a:rect b="b" l="l" r="r" t="t"/>
                <a:pathLst>
                  <a:path extrusionOk="0" h="7643" w="4166">
                    <a:moveTo>
                      <a:pt x="1" y="1"/>
                    </a:moveTo>
                    <a:lnTo>
                      <a:pt x="1" y="7643"/>
                    </a:lnTo>
                    <a:lnTo>
                      <a:pt x="4166" y="7643"/>
                    </a:lnTo>
                    <a:lnTo>
                      <a:pt x="416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9"/>
              <p:cNvSpPr/>
              <p:nvPr/>
            </p:nvSpPr>
            <p:spPr>
              <a:xfrm>
                <a:off x="3498400" y="3091425"/>
                <a:ext cx="15650" cy="15875"/>
              </a:xfrm>
              <a:custGeom>
                <a:rect b="b" l="l" r="r" t="t"/>
                <a:pathLst>
                  <a:path extrusionOk="0" h="635" w="626">
                    <a:moveTo>
                      <a:pt x="317" y="1"/>
                    </a:moveTo>
                    <a:cubicBezTo>
                      <a:pt x="136" y="1"/>
                      <a:pt x="1" y="137"/>
                      <a:pt x="1" y="318"/>
                    </a:cubicBezTo>
                    <a:cubicBezTo>
                      <a:pt x="1" y="490"/>
                      <a:pt x="136" y="635"/>
                      <a:pt x="317" y="635"/>
                    </a:cubicBezTo>
                    <a:cubicBezTo>
                      <a:pt x="489" y="635"/>
                      <a:pt x="625" y="490"/>
                      <a:pt x="625" y="318"/>
                    </a:cubicBezTo>
                    <a:cubicBezTo>
                      <a:pt x="625" y="137"/>
                      <a:pt x="489" y="1"/>
                      <a:pt x="3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88" name="Google Shape;488;p9"/>
            <p:cNvSpPr/>
            <p:nvPr/>
          </p:nvSpPr>
          <p:spPr>
            <a:xfrm rot="-5400000">
              <a:off x="-749127" y="1433823"/>
              <a:ext cx="1384662" cy="1345679"/>
            </a:xfrm>
            <a:custGeom>
              <a:rect b="b" l="l" r="r" t="t"/>
              <a:pathLst>
                <a:path extrusionOk="0" h="18744" w="19287">
                  <a:moveTo>
                    <a:pt x="227" y="1"/>
                  </a:moveTo>
                  <a:cubicBezTo>
                    <a:pt x="100" y="1"/>
                    <a:pt x="0" y="100"/>
                    <a:pt x="0" y="227"/>
                  </a:cubicBezTo>
                  <a:cubicBezTo>
                    <a:pt x="0" y="354"/>
                    <a:pt x="100" y="454"/>
                    <a:pt x="227" y="454"/>
                  </a:cubicBezTo>
                  <a:cubicBezTo>
                    <a:pt x="353" y="454"/>
                    <a:pt x="453" y="354"/>
                    <a:pt x="453" y="227"/>
                  </a:cubicBezTo>
                  <a:cubicBezTo>
                    <a:pt x="453" y="100"/>
                    <a:pt x="353" y="1"/>
                    <a:pt x="227" y="1"/>
                  </a:cubicBezTo>
                  <a:close/>
                  <a:moveTo>
                    <a:pt x="227" y="1015"/>
                  </a:moveTo>
                  <a:cubicBezTo>
                    <a:pt x="100" y="1015"/>
                    <a:pt x="0" y="1124"/>
                    <a:pt x="0" y="1241"/>
                  </a:cubicBezTo>
                  <a:cubicBezTo>
                    <a:pt x="0" y="1368"/>
                    <a:pt x="100" y="1468"/>
                    <a:pt x="227" y="1468"/>
                  </a:cubicBezTo>
                  <a:cubicBezTo>
                    <a:pt x="353" y="1468"/>
                    <a:pt x="453" y="1368"/>
                    <a:pt x="453" y="1241"/>
                  </a:cubicBezTo>
                  <a:cubicBezTo>
                    <a:pt x="453" y="1124"/>
                    <a:pt x="353" y="1015"/>
                    <a:pt x="227" y="1015"/>
                  </a:cubicBezTo>
                  <a:close/>
                  <a:moveTo>
                    <a:pt x="227" y="2038"/>
                  </a:moveTo>
                  <a:cubicBezTo>
                    <a:pt x="100" y="2038"/>
                    <a:pt x="0" y="2138"/>
                    <a:pt x="0" y="2265"/>
                  </a:cubicBezTo>
                  <a:cubicBezTo>
                    <a:pt x="0" y="2391"/>
                    <a:pt x="100" y="2491"/>
                    <a:pt x="227" y="2491"/>
                  </a:cubicBezTo>
                  <a:cubicBezTo>
                    <a:pt x="353" y="2491"/>
                    <a:pt x="453" y="2391"/>
                    <a:pt x="453" y="2265"/>
                  </a:cubicBezTo>
                  <a:cubicBezTo>
                    <a:pt x="453" y="2138"/>
                    <a:pt x="353" y="2038"/>
                    <a:pt x="227" y="2038"/>
                  </a:cubicBezTo>
                  <a:close/>
                  <a:moveTo>
                    <a:pt x="227" y="3052"/>
                  </a:moveTo>
                  <a:cubicBezTo>
                    <a:pt x="100" y="3052"/>
                    <a:pt x="0" y="3161"/>
                    <a:pt x="0" y="3279"/>
                  </a:cubicBezTo>
                  <a:cubicBezTo>
                    <a:pt x="0" y="3405"/>
                    <a:pt x="100" y="3505"/>
                    <a:pt x="227" y="3505"/>
                  </a:cubicBezTo>
                  <a:cubicBezTo>
                    <a:pt x="353" y="3505"/>
                    <a:pt x="453" y="3405"/>
                    <a:pt x="453" y="3279"/>
                  </a:cubicBezTo>
                  <a:cubicBezTo>
                    <a:pt x="453" y="3161"/>
                    <a:pt x="353" y="3052"/>
                    <a:pt x="227" y="3052"/>
                  </a:cubicBezTo>
                  <a:close/>
                  <a:moveTo>
                    <a:pt x="227" y="4075"/>
                  </a:moveTo>
                  <a:cubicBezTo>
                    <a:pt x="100" y="4075"/>
                    <a:pt x="0" y="4175"/>
                    <a:pt x="0" y="4302"/>
                  </a:cubicBezTo>
                  <a:cubicBezTo>
                    <a:pt x="0" y="4429"/>
                    <a:pt x="100" y="4528"/>
                    <a:pt x="227" y="4528"/>
                  </a:cubicBezTo>
                  <a:cubicBezTo>
                    <a:pt x="353" y="4528"/>
                    <a:pt x="453" y="4429"/>
                    <a:pt x="453" y="4302"/>
                  </a:cubicBezTo>
                  <a:cubicBezTo>
                    <a:pt x="453" y="4175"/>
                    <a:pt x="353" y="4075"/>
                    <a:pt x="227" y="4075"/>
                  </a:cubicBezTo>
                  <a:close/>
                  <a:moveTo>
                    <a:pt x="227" y="5089"/>
                  </a:moveTo>
                  <a:cubicBezTo>
                    <a:pt x="100" y="5089"/>
                    <a:pt x="0" y="5198"/>
                    <a:pt x="0" y="5316"/>
                  </a:cubicBezTo>
                  <a:cubicBezTo>
                    <a:pt x="0" y="5443"/>
                    <a:pt x="100" y="5542"/>
                    <a:pt x="227" y="5542"/>
                  </a:cubicBezTo>
                  <a:cubicBezTo>
                    <a:pt x="353" y="5542"/>
                    <a:pt x="453" y="5443"/>
                    <a:pt x="453" y="5316"/>
                  </a:cubicBezTo>
                  <a:cubicBezTo>
                    <a:pt x="453" y="5198"/>
                    <a:pt x="353" y="5089"/>
                    <a:pt x="227" y="5089"/>
                  </a:cubicBezTo>
                  <a:close/>
                  <a:moveTo>
                    <a:pt x="227" y="6113"/>
                  </a:moveTo>
                  <a:cubicBezTo>
                    <a:pt x="100" y="6113"/>
                    <a:pt x="0" y="6212"/>
                    <a:pt x="0" y="6339"/>
                  </a:cubicBezTo>
                  <a:cubicBezTo>
                    <a:pt x="0" y="6466"/>
                    <a:pt x="100" y="6565"/>
                    <a:pt x="227" y="6565"/>
                  </a:cubicBezTo>
                  <a:cubicBezTo>
                    <a:pt x="353" y="6565"/>
                    <a:pt x="453" y="6466"/>
                    <a:pt x="453" y="6339"/>
                  </a:cubicBezTo>
                  <a:cubicBezTo>
                    <a:pt x="453" y="6212"/>
                    <a:pt x="353" y="6113"/>
                    <a:pt x="227" y="6113"/>
                  </a:cubicBezTo>
                  <a:close/>
                  <a:moveTo>
                    <a:pt x="227" y="7127"/>
                  </a:moveTo>
                  <a:cubicBezTo>
                    <a:pt x="100" y="7127"/>
                    <a:pt x="0" y="7235"/>
                    <a:pt x="0" y="7353"/>
                  </a:cubicBezTo>
                  <a:cubicBezTo>
                    <a:pt x="0" y="7480"/>
                    <a:pt x="100" y="7579"/>
                    <a:pt x="227" y="7579"/>
                  </a:cubicBezTo>
                  <a:cubicBezTo>
                    <a:pt x="353" y="7579"/>
                    <a:pt x="453" y="7480"/>
                    <a:pt x="453" y="7353"/>
                  </a:cubicBezTo>
                  <a:cubicBezTo>
                    <a:pt x="453" y="7235"/>
                    <a:pt x="353" y="7127"/>
                    <a:pt x="227" y="7127"/>
                  </a:cubicBezTo>
                  <a:close/>
                  <a:moveTo>
                    <a:pt x="227" y="8150"/>
                  </a:moveTo>
                  <a:cubicBezTo>
                    <a:pt x="100" y="8150"/>
                    <a:pt x="0" y="8250"/>
                    <a:pt x="0" y="8376"/>
                  </a:cubicBezTo>
                  <a:cubicBezTo>
                    <a:pt x="0" y="8503"/>
                    <a:pt x="100" y="8603"/>
                    <a:pt x="227" y="8603"/>
                  </a:cubicBezTo>
                  <a:cubicBezTo>
                    <a:pt x="353" y="8603"/>
                    <a:pt x="453" y="8503"/>
                    <a:pt x="453" y="8376"/>
                  </a:cubicBezTo>
                  <a:cubicBezTo>
                    <a:pt x="453" y="8250"/>
                    <a:pt x="353" y="8150"/>
                    <a:pt x="227" y="8150"/>
                  </a:cubicBezTo>
                  <a:close/>
                  <a:moveTo>
                    <a:pt x="227" y="9164"/>
                  </a:moveTo>
                  <a:cubicBezTo>
                    <a:pt x="100" y="9164"/>
                    <a:pt x="0" y="9273"/>
                    <a:pt x="0" y="9390"/>
                  </a:cubicBezTo>
                  <a:cubicBezTo>
                    <a:pt x="0" y="9517"/>
                    <a:pt x="100" y="9617"/>
                    <a:pt x="227" y="9617"/>
                  </a:cubicBezTo>
                  <a:cubicBezTo>
                    <a:pt x="353" y="9617"/>
                    <a:pt x="453" y="9517"/>
                    <a:pt x="453" y="9390"/>
                  </a:cubicBezTo>
                  <a:cubicBezTo>
                    <a:pt x="453" y="9273"/>
                    <a:pt x="353" y="9164"/>
                    <a:pt x="227" y="9164"/>
                  </a:cubicBezTo>
                  <a:close/>
                  <a:moveTo>
                    <a:pt x="227" y="10187"/>
                  </a:moveTo>
                  <a:cubicBezTo>
                    <a:pt x="100" y="10187"/>
                    <a:pt x="0" y="10287"/>
                    <a:pt x="0" y="10414"/>
                  </a:cubicBezTo>
                  <a:cubicBezTo>
                    <a:pt x="0" y="10540"/>
                    <a:pt x="100" y="10640"/>
                    <a:pt x="227" y="10640"/>
                  </a:cubicBezTo>
                  <a:cubicBezTo>
                    <a:pt x="353" y="10640"/>
                    <a:pt x="453" y="10540"/>
                    <a:pt x="453" y="10414"/>
                  </a:cubicBezTo>
                  <a:cubicBezTo>
                    <a:pt x="453" y="10287"/>
                    <a:pt x="353" y="10187"/>
                    <a:pt x="227" y="10187"/>
                  </a:cubicBezTo>
                  <a:close/>
                  <a:moveTo>
                    <a:pt x="227" y="11201"/>
                  </a:moveTo>
                  <a:cubicBezTo>
                    <a:pt x="100" y="11201"/>
                    <a:pt x="0" y="11310"/>
                    <a:pt x="0" y="11428"/>
                  </a:cubicBezTo>
                  <a:cubicBezTo>
                    <a:pt x="0" y="11554"/>
                    <a:pt x="100" y="11654"/>
                    <a:pt x="227" y="11654"/>
                  </a:cubicBezTo>
                  <a:cubicBezTo>
                    <a:pt x="353" y="11654"/>
                    <a:pt x="453" y="11554"/>
                    <a:pt x="453" y="11428"/>
                  </a:cubicBezTo>
                  <a:cubicBezTo>
                    <a:pt x="453" y="11310"/>
                    <a:pt x="353" y="11201"/>
                    <a:pt x="227" y="11201"/>
                  </a:cubicBezTo>
                  <a:close/>
                  <a:moveTo>
                    <a:pt x="227" y="12224"/>
                  </a:moveTo>
                  <a:cubicBezTo>
                    <a:pt x="100" y="12224"/>
                    <a:pt x="0" y="12324"/>
                    <a:pt x="0" y="12451"/>
                  </a:cubicBezTo>
                  <a:cubicBezTo>
                    <a:pt x="0" y="12578"/>
                    <a:pt x="100" y="12677"/>
                    <a:pt x="227" y="12677"/>
                  </a:cubicBezTo>
                  <a:cubicBezTo>
                    <a:pt x="353" y="12677"/>
                    <a:pt x="453" y="12578"/>
                    <a:pt x="453" y="12451"/>
                  </a:cubicBezTo>
                  <a:cubicBezTo>
                    <a:pt x="453" y="12324"/>
                    <a:pt x="353" y="12224"/>
                    <a:pt x="227" y="12224"/>
                  </a:cubicBezTo>
                  <a:close/>
                  <a:moveTo>
                    <a:pt x="277" y="13236"/>
                  </a:moveTo>
                  <a:cubicBezTo>
                    <a:pt x="266" y="13236"/>
                    <a:pt x="256" y="13237"/>
                    <a:pt x="245" y="13239"/>
                  </a:cubicBezTo>
                  <a:cubicBezTo>
                    <a:pt x="127" y="13257"/>
                    <a:pt x="45" y="13365"/>
                    <a:pt x="55" y="13492"/>
                  </a:cubicBezTo>
                  <a:cubicBezTo>
                    <a:pt x="64" y="13601"/>
                    <a:pt x="172" y="13682"/>
                    <a:pt x="272" y="13682"/>
                  </a:cubicBezTo>
                  <a:lnTo>
                    <a:pt x="308" y="13682"/>
                  </a:lnTo>
                  <a:cubicBezTo>
                    <a:pt x="426" y="13673"/>
                    <a:pt x="507" y="13555"/>
                    <a:pt x="498" y="13438"/>
                  </a:cubicBezTo>
                  <a:cubicBezTo>
                    <a:pt x="490" y="13322"/>
                    <a:pt x="391" y="13236"/>
                    <a:pt x="277" y="13236"/>
                  </a:cubicBezTo>
                  <a:close/>
                  <a:moveTo>
                    <a:pt x="486" y="14228"/>
                  </a:moveTo>
                  <a:cubicBezTo>
                    <a:pt x="466" y="14228"/>
                    <a:pt x="446" y="14230"/>
                    <a:pt x="426" y="14234"/>
                  </a:cubicBezTo>
                  <a:cubicBezTo>
                    <a:pt x="308" y="14271"/>
                    <a:pt x="245" y="14397"/>
                    <a:pt x="281" y="14524"/>
                  </a:cubicBezTo>
                  <a:cubicBezTo>
                    <a:pt x="317" y="14624"/>
                    <a:pt x="399" y="14678"/>
                    <a:pt x="498" y="14678"/>
                  </a:cubicBezTo>
                  <a:cubicBezTo>
                    <a:pt x="516" y="14678"/>
                    <a:pt x="543" y="14678"/>
                    <a:pt x="562" y="14669"/>
                  </a:cubicBezTo>
                  <a:cubicBezTo>
                    <a:pt x="679" y="14633"/>
                    <a:pt x="743" y="14497"/>
                    <a:pt x="716" y="14388"/>
                  </a:cubicBezTo>
                  <a:cubicBezTo>
                    <a:pt x="685" y="14283"/>
                    <a:pt x="586" y="14228"/>
                    <a:pt x="486" y="14228"/>
                  </a:cubicBezTo>
                  <a:close/>
                  <a:moveTo>
                    <a:pt x="881" y="15162"/>
                  </a:moveTo>
                  <a:cubicBezTo>
                    <a:pt x="847" y="15162"/>
                    <a:pt x="812" y="15170"/>
                    <a:pt x="779" y="15185"/>
                  </a:cubicBezTo>
                  <a:cubicBezTo>
                    <a:pt x="679" y="15249"/>
                    <a:pt x="634" y="15384"/>
                    <a:pt x="688" y="15493"/>
                  </a:cubicBezTo>
                  <a:cubicBezTo>
                    <a:pt x="725" y="15575"/>
                    <a:pt x="806" y="15620"/>
                    <a:pt x="897" y="15620"/>
                  </a:cubicBezTo>
                  <a:cubicBezTo>
                    <a:pt x="924" y="15620"/>
                    <a:pt x="960" y="15620"/>
                    <a:pt x="996" y="15593"/>
                  </a:cubicBezTo>
                  <a:cubicBezTo>
                    <a:pt x="1096" y="15538"/>
                    <a:pt x="1141" y="15403"/>
                    <a:pt x="1087" y="15294"/>
                  </a:cubicBezTo>
                  <a:cubicBezTo>
                    <a:pt x="1048" y="15210"/>
                    <a:pt x="967" y="15162"/>
                    <a:pt x="881" y="15162"/>
                  </a:cubicBezTo>
                  <a:close/>
                  <a:moveTo>
                    <a:pt x="1436" y="16025"/>
                  </a:moveTo>
                  <a:cubicBezTo>
                    <a:pt x="1390" y="16025"/>
                    <a:pt x="1344" y="16040"/>
                    <a:pt x="1304" y="16073"/>
                  </a:cubicBezTo>
                  <a:cubicBezTo>
                    <a:pt x="1195" y="16154"/>
                    <a:pt x="1177" y="16290"/>
                    <a:pt x="1259" y="16389"/>
                  </a:cubicBezTo>
                  <a:cubicBezTo>
                    <a:pt x="1304" y="16444"/>
                    <a:pt x="1367" y="16480"/>
                    <a:pt x="1440" y="16480"/>
                  </a:cubicBezTo>
                  <a:cubicBezTo>
                    <a:pt x="1485" y="16480"/>
                    <a:pt x="1521" y="16471"/>
                    <a:pt x="1576" y="16435"/>
                  </a:cubicBezTo>
                  <a:cubicBezTo>
                    <a:pt x="1675" y="16353"/>
                    <a:pt x="1693" y="16217"/>
                    <a:pt x="1621" y="16118"/>
                  </a:cubicBezTo>
                  <a:cubicBezTo>
                    <a:pt x="1572" y="16058"/>
                    <a:pt x="1504" y="16025"/>
                    <a:pt x="1436" y="16025"/>
                  </a:cubicBezTo>
                  <a:close/>
                  <a:moveTo>
                    <a:pt x="2120" y="16779"/>
                  </a:moveTo>
                  <a:cubicBezTo>
                    <a:pt x="2059" y="16779"/>
                    <a:pt x="1999" y="16804"/>
                    <a:pt x="1956" y="16851"/>
                  </a:cubicBezTo>
                  <a:cubicBezTo>
                    <a:pt x="1865" y="16942"/>
                    <a:pt x="1874" y="17087"/>
                    <a:pt x="1965" y="17168"/>
                  </a:cubicBezTo>
                  <a:cubicBezTo>
                    <a:pt x="2010" y="17204"/>
                    <a:pt x="2074" y="17222"/>
                    <a:pt x="2119" y="17232"/>
                  </a:cubicBezTo>
                  <a:cubicBezTo>
                    <a:pt x="2182" y="17232"/>
                    <a:pt x="2237" y="17204"/>
                    <a:pt x="2282" y="17159"/>
                  </a:cubicBezTo>
                  <a:cubicBezTo>
                    <a:pt x="2372" y="17069"/>
                    <a:pt x="2363" y="16915"/>
                    <a:pt x="2273" y="16842"/>
                  </a:cubicBezTo>
                  <a:cubicBezTo>
                    <a:pt x="2230" y="16799"/>
                    <a:pt x="2175" y="16779"/>
                    <a:pt x="2120" y="16779"/>
                  </a:cubicBezTo>
                  <a:close/>
                  <a:moveTo>
                    <a:pt x="2928" y="17384"/>
                  </a:moveTo>
                  <a:cubicBezTo>
                    <a:pt x="2853" y="17384"/>
                    <a:pt x="2781" y="17421"/>
                    <a:pt x="2735" y="17485"/>
                  </a:cubicBezTo>
                  <a:cubicBezTo>
                    <a:pt x="2671" y="17603"/>
                    <a:pt x="2707" y="17739"/>
                    <a:pt x="2807" y="17802"/>
                  </a:cubicBezTo>
                  <a:cubicBezTo>
                    <a:pt x="2842" y="17830"/>
                    <a:pt x="2866" y="17841"/>
                    <a:pt x="2899" y="17841"/>
                  </a:cubicBezTo>
                  <a:cubicBezTo>
                    <a:pt x="2910" y="17841"/>
                    <a:pt x="2921" y="17840"/>
                    <a:pt x="2934" y="17838"/>
                  </a:cubicBezTo>
                  <a:cubicBezTo>
                    <a:pt x="3006" y="17838"/>
                    <a:pt x="3079" y="17802"/>
                    <a:pt x="3124" y="17739"/>
                  </a:cubicBezTo>
                  <a:cubicBezTo>
                    <a:pt x="3187" y="17621"/>
                    <a:pt x="3160" y="17485"/>
                    <a:pt x="3052" y="17422"/>
                  </a:cubicBezTo>
                  <a:cubicBezTo>
                    <a:pt x="3012" y="17396"/>
                    <a:pt x="2970" y="17384"/>
                    <a:pt x="2928" y="17384"/>
                  </a:cubicBezTo>
                  <a:close/>
                  <a:moveTo>
                    <a:pt x="3830" y="17858"/>
                  </a:moveTo>
                  <a:cubicBezTo>
                    <a:pt x="3743" y="17858"/>
                    <a:pt x="3656" y="17910"/>
                    <a:pt x="3622" y="17992"/>
                  </a:cubicBezTo>
                  <a:cubicBezTo>
                    <a:pt x="3577" y="18110"/>
                    <a:pt x="3631" y="18246"/>
                    <a:pt x="3749" y="18291"/>
                  </a:cubicBezTo>
                  <a:cubicBezTo>
                    <a:pt x="3768" y="18297"/>
                    <a:pt x="3787" y="18304"/>
                    <a:pt x="3810" y="18304"/>
                  </a:cubicBezTo>
                  <a:cubicBezTo>
                    <a:pt x="3819" y="18304"/>
                    <a:pt x="3829" y="18303"/>
                    <a:pt x="3839" y="18300"/>
                  </a:cubicBezTo>
                  <a:cubicBezTo>
                    <a:pt x="3912" y="18300"/>
                    <a:pt x="4002" y="18255"/>
                    <a:pt x="4039" y="18164"/>
                  </a:cubicBezTo>
                  <a:cubicBezTo>
                    <a:pt x="4084" y="18055"/>
                    <a:pt x="4029" y="17911"/>
                    <a:pt x="3912" y="17874"/>
                  </a:cubicBezTo>
                  <a:cubicBezTo>
                    <a:pt x="3886" y="17863"/>
                    <a:pt x="3858" y="17858"/>
                    <a:pt x="3830" y="17858"/>
                  </a:cubicBezTo>
                  <a:close/>
                  <a:moveTo>
                    <a:pt x="4792" y="18155"/>
                  </a:moveTo>
                  <a:cubicBezTo>
                    <a:pt x="4688" y="18155"/>
                    <a:pt x="4597" y="18230"/>
                    <a:pt x="4582" y="18336"/>
                  </a:cubicBezTo>
                  <a:cubicBezTo>
                    <a:pt x="4546" y="18463"/>
                    <a:pt x="4627" y="18581"/>
                    <a:pt x="4754" y="18608"/>
                  </a:cubicBezTo>
                  <a:cubicBezTo>
                    <a:pt x="4772" y="18608"/>
                    <a:pt x="4790" y="18617"/>
                    <a:pt x="4808" y="18617"/>
                  </a:cubicBezTo>
                  <a:cubicBezTo>
                    <a:pt x="4908" y="18617"/>
                    <a:pt x="4998" y="18535"/>
                    <a:pt x="5025" y="18436"/>
                  </a:cubicBezTo>
                  <a:cubicBezTo>
                    <a:pt x="5062" y="18309"/>
                    <a:pt x="4980" y="18191"/>
                    <a:pt x="4853" y="18164"/>
                  </a:cubicBezTo>
                  <a:cubicBezTo>
                    <a:pt x="4833" y="18158"/>
                    <a:pt x="4812" y="18155"/>
                    <a:pt x="4792" y="18155"/>
                  </a:cubicBezTo>
                  <a:close/>
                  <a:moveTo>
                    <a:pt x="5807" y="18290"/>
                  </a:moveTo>
                  <a:cubicBezTo>
                    <a:pt x="5695" y="18290"/>
                    <a:pt x="5587" y="18387"/>
                    <a:pt x="5587" y="18508"/>
                  </a:cubicBezTo>
                  <a:cubicBezTo>
                    <a:pt x="5578" y="18626"/>
                    <a:pt x="5677" y="18735"/>
                    <a:pt x="5804" y="18744"/>
                  </a:cubicBezTo>
                  <a:cubicBezTo>
                    <a:pt x="5940" y="18744"/>
                    <a:pt x="6030" y="18644"/>
                    <a:pt x="6040" y="18526"/>
                  </a:cubicBezTo>
                  <a:cubicBezTo>
                    <a:pt x="6049" y="18400"/>
                    <a:pt x="5949" y="18291"/>
                    <a:pt x="5822" y="18291"/>
                  </a:cubicBezTo>
                  <a:cubicBezTo>
                    <a:pt x="5817" y="18291"/>
                    <a:pt x="5812" y="18290"/>
                    <a:pt x="5807" y="18290"/>
                  </a:cubicBezTo>
                  <a:close/>
                  <a:moveTo>
                    <a:pt x="6836" y="18291"/>
                  </a:moveTo>
                  <a:cubicBezTo>
                    <a:pt x="6710" y="18291"/>
                    <a:pt x="6610" y="18390"/>
                    <a:pt x="6610" y="18517"/>
                  </a:cubicBezTo>
                  <a:cubicBezTo>
                    <a:pt x="6610" y="18644"/>
                    <a:pt x="6710" y="18744"/>
                    <a:pt x="6836" y="18744"/>
                  </a:cubicBezTo>
                  <a:cubicBezTo>
                    <a:pt x="6954" y="18744"/>
                    <a:pt x="7063" y="18644"/>
                    <a:pt x="7063" y="18517"/>
                  </a:cubicBezTo>
                  <a:cubicBezTo>
                    <a:pt x="7063" y="18390"/>
                    <a:pt x="6954" y="18291"/>
                    <a:pt x="6836" y="18291"/>
                  </a:cubicBezTo>
                  <a:close/>
                  <a:moveTo>
                    <a:pt x="7850" y="18291"/>
                  </a:moveTo>
                  <a:cubicBezTo>
                    <a:pt x="7733" y="18291"/>
                    <a:pt x="7624" y="18390"/>
                    <a:pt x="7624" y="18517"/>
                  </a:cubicBezTo>
                  <a:cubicBezTo>
                    <a:pt x="7624" y="18644"/>
                    <a:pt x="7733" y="18744"/>
                    <a:pt x="7850" y="18744"/>
                  </a:cubicBezTo>
                  <a:cubicBezTo>
                    <a:pt x="7977" y="18744"/>
                    <a:pt x="8077" y="18644"/>
                    <a:pt x="8077" y="18517"/>
                  </a:cubicBezTo>
                  <a:cubicBezTo>
                    <a:pt x="8077" y="18390"/>
                    <a:pt x="7977" y="18291"/>
                    <a:pt x="7850" y="18291"/>
                  </a:cubicBezTo>
                  <a:close/>
                  <a:moveTo>
                    <a:pt x="8874" y="18291"/>
                  </a:moveTo>
                  <a:cubicBezTo>
                    <a:pt x="8747" y="18291"/>
                    <a:pt x="8647" y="18390"/>
                    <a:pt x="8647" y="18517"/>
                  </a:cubicBezTo>
                  <a:cubicBezTo>
                    <a:pt x="8647" y="18644"/>
                    <a:pt x="8747" y="18744"/>
                    <a:pt x="8874" y="18744"/>
                  </a:cubicBezTo>
                  <a:cubicBezTo>
                    <a:pt x="8991" y="18744"/>
                    <a:pt x="9100" y="18644"/>
                    <a:pt x="9100" y="18517"/>
                  </a:cubicBezTo>
                  <a:cubicBezTo>
                    <a:pt x="9100" y="18390"/>
                    <a:pt x="8991" y="18291"/>
                    <a:pt x="8874" y="18291"/>
                  </a:cubicBezTo>
                  <a:close/>
                  <a:moveTo>
                    <a:pt x="9888" y="18291"/>
                  </a:moveTo>
                  <a:cubicBezTo>
                    <a:pt x="9770" y="18291"/>
                    <a:pt x="9661" y="18390"/>
                    <a:pt x="9661" y="18517"/>
                  </a:cubicBezTo>
                  <a:cubicBezTo>
                    <a:pt x="9661" y="18644"/>
                    <a:pt x="9770" y="18744"/>
                    <a:pt x="9888" y="18744"/>
                  </a:cubicBezTo>
                  <a:cubicBezTo>
                    <a:pt x="10014" y="18744"/>
                    <a:pt x="10114" y="18644"/>
                    <a:pt x="10114" y="18517"/>
                  </a:cubicBezTo>
                  <a:cubicBezTo>
                    <a:pt x="10114" y="18390"/>
                    <a:pt x="10014" y="18291"/>
                    <a:pt x="9888" y="18291"/>
                  </a:cubicBezTo>
                  <a:close/>
                  <a:moveTo>
                    <a:pt x="10911" y="18291"/>
                  </a:moveTo>
                  <a:cubicBezTo>
                    <a:pt x="10784" y="18291"/>
                    <a:pt x="10684" y="18390"/>
                    <a:pt x="10684" y="18517"/>
                  </a:cubicBezTo>
                  <a:cubicBezTo>
                    <a:pt x="10684" y="18644"/>
                    <a:pt x="10784" y="18744"/>
                    <a:pt x="10911" y="18744"/>
                  </a:cubicBezTo>
                  <a:cubicBezTo>
                    <a:pt x="11029" y="18744"/>
                    <a:pt x="11137" y="18644"/>
                    <a:pt x="11137" y="18517"/>
                  </a:cubicBezTo>
                  <a:cubicBezTo>
                    <a:pt x="11137" y="18390"/>
                    <a:pt x="11029" y="18291"/>
                    <a:pt x="10911" y="18291"/>
                  </a:cubicBezTo>
                  <a:close/>
                  <a:moveTo>
                    <a:pt x="11925" y="18291"/>
                  </a:moveTo>
                  <a:cubicBezTo>
                    <a:pt x="11807" y="18291"/>
                    <a:pt x="11699" y="18390"/>
                    <a:pt x="11699" y="18517"/>
                  </a:cubicBezTo>
                  <a:cubicBezTo>
                    <a:pt x="11699" y="18644"/>
                    <a:pt x="11807" y="18744"/>
                    <a:pt x="11925" y="18744"/>
                  </a:cubicBezTo>
                  <a:cubicBezTo>
                    <a:pt x="12052" y="18744"/>
                    <a:pt x="12151" y="18644"/>
                    <a:pt x="12151" y="18517"/>
                  </a:cubicBezTo>
                  <a:cubicBezTo>
                    <a:pt x="12151" y="18390"/>
                    <a:pt x="12052" y="18291"/>
                    <a:pt x="11925" y="18291"/>
                  </a:cubicBezTo>
                  <a:close/>
                  <a:moveTo>
                    <a:pt x="12948" y="18291"/>
                  </a:moveTo>
                  <a:cubicBezTo>
                    <a:pt x="12821" y="18291"/>
                    <a:pt x="12722" y="18390"/>
                    <a:pt x="12722" y="18517"/>
                  </a:cubicBezTo>
                  <a:cubicBezTo>
                    <a:pt x="12722" y="18644"/>
                    <a:pt x="12821" y="18744"/>
                    <a:pt x="12948" y="18744"/>
                  </a:cubicBezTo>
                  <a:cubicBezTo>
                    <a:pt x="13066" y="18744"/>
                    <a:pt x="13174" y="18644"/>
                    <a:pt x="13174" y="18517"/>
                  </a:cubicBezTo>
                  <a:cubicBezTo>
                    <a:pt x="13174" y="18390"/>
                    <a:pt x="13066" y="18291"/>
                    <a:pt x="12948" y="18291"/>
                  </a:cubicBezTo>
                  <a:close/>
                  <a:moveTo>
                    <a:pt x="13962" y="18291"/>
                  </a:moveTo>
                  <a:cubicBezTo>
                    <a:pt x="13844" y="18291"/>
                    <a:pt x="13736" y="18390"/>
                    <a:pt x="13736" y="18517"/>
                  </a:cubicBezTo>
                  <a:cubicBezTo>
                    <a:pt x="13736" y="18644"/>
                    <a:pt x="13844" y="18744"/>
                    <a:pt x="13962" y="18744"/>
                  </a:cubicBezTo>
                  <a:cubicBezTo>
                    <a:pt x="14089" y="18744"/>
                    <a:pt x="14189" y="18644"/>
                    <a:pt x="14189" y="18517"/>
                  </a:cubicBezTo>
                  <a:cubicBezTo>
                    <a:pt x="14189" y="18390"/>
                    <a:pt x="14089" y="18291"/>
                    <a:pt x="13962" y="18291"/>
                  </a:cubicBezTo>
                  <a:close/>
                  <a:moveTo>
                    <a:pt x="14985" y="18291"/>
                  </a:moveTo>
                  <a:cubicBezTo>
                    <a:pt x="14859" y="18291"/>
                    <a:pt x="14759" y="18390"/>
                    <a:pt x="14759" y="18517"/>
                  </a:cubicBezTo>
                  <a:cubicBezTo>
                    <a:pt x="14759" y="18644"/>
                    <a:pt x="14859" y="18744"/>
                    <a:pt x="14985" y="18744"/>
                  </a:cubicBezTo>
                  <a:cubicBezTo>
                    <a:pt x="15103" y="18744"/>
                    <a:pt x="15212" y="18644"/>
                    <a:pt x="15212" y="18517"/>
                  </a:cubicBezTo>
                  <a:cubicBezTo>
                    <a:pt x="15212" y="18390"/>
                    <a:pt x="15103" y="18291"/>
                    <a:pt x="14985" y="18291"/>
                  </a:cubicBezTo>
                  <a:close/>
                  <a:moveTo>
                    <a:pt x="15999" y="18291"/>
                  </a:moveTo>
                  <a:cubicBezTo>
                    <a:pt x="15882" y="18291"/>
                    <a:pt x="15773" y="18390"/>
                    <a:pt x="15773" y="18517"/>
                  </a:cubicBezTo>
                  <a:cubicBezTo>
                    <a:pt x="15773" y="18644"/>
                    <a:pt x="15882" y="18744"/>
                    <a:pt x="15999" y="18744"/>
                  </a:cubicBezTo>
                  <a:cubicBezTo>
                    <a:pt x="16126" y="18744"/>
                    <a:pt x="16226" y="18644"/>
                    <a:pt x="16226" y="18517"/>
                  </a:cubicBezTo>
                  <a:cubicBezTo>
                    <a:pt x="16226" y="18390"/>
                    <a:pt x="16126" y="18291"/>
                    <a:pt x="15999" y="18291"/>
                  </a:cubicBezTo>
                  <a:close/>
                  <a:moveTo>
                    <a:pt x="17023" y="18291"/>
                  </a:moveTo>
                  <a:cubicBezTo>
                    <a:pt x="16896" y="18291"/>
                    <a:pt x="16796" y="18390"/>
                    <a:pt x="16796" y="18517"/>
                  </a:cubicBezTo>
                  <a:cubicBezTo>
                    <a:pt x="16796" y="18644"/>
                    <a:pt x="16896" y="18744"/>
                    <a:pt x="17023" y="18744"/>
                  </a:cubicBezTo>
                  <a:cubicBezTo>
                    <a:pt x="17140" y="18744"/>
                    <a:pt x="17249" y="18644"/>
                    <a:pt x="17249" y="18517"/>
                  </a:cubicBezTo>
                  <a:cubicBezTo>
                    <a:pt x="17249" y="18390"/>
                    <a:pt x="17140" y="18291"/>
                    <a:pt x="17023" y="18291"/>
                  </a:cubicBezTo>
                  <a:close/>
                  <a:moveTo>
                    <a:pt x="18037" y="18291"/>
                  </a:moveTo>
                  <a:cubicBezTo>
                    <a:pt x="17919" y="18291"/>
                    <a:pt x="17810" y="18390"/>
                    <a:pt x="17810" y="18517"/>
                  </a:cubicBezTo>
                  <a:cubicBezTo>
                    <a:pt x="17810" y="18644"/>
                    <a:pt x="17919" y="18744"/>
                    <a:pt x="18037" y="18744"/>
                  </a:cubicBezTo>
                  <a:cubicBezTo>
                    <a:pt x="18163" y="18744"/>
                    <a:pt x="18263" y="18644"/>
                    <a:pt x="18263" y="18517"/>
                  </a:cubicBezTo>
                  <a:cubicBezTo>
                    <a:pt x="18263" y="18390"/>
                    <a:pt x="18163" y="18291"/>
                    <a:pt x="18037" y="18291"/>
                  </a:cubicBezTo>
                  <a:close/>
                  <a:moveTo>
                    <a:pt x="19060" y="18291"/>
                  </a:moveTo>
                  <a:cubicBezTo>
                    <a:pt x="18933" y="18291"/>
                    <a:pt x="18834" y="18390"/>
                    <a:pt x="18834" y="18517"/>
                  </a:cubicBezTo>
                  <a:cubicBezTo>
                    <a:pt x="18834" y="18644"/>
                    <a:pt x="18933" y="18744"/>
                    <a:pt x="19060" y="18744"/>
                  </a:cubicBezTo>
                  <a:cubicBezTo>
                    <a:pt x="19178" y="18744"/>
                    <a:pt x="19286" y="18644"/>
                    <a:pt x="19286" y="18517"/>
                  </a:cubicBezTo>
                  <a:cubicBezTo>
                    <a:pt x="19286" y="18390"/>
                    <a:pt x="19178" y="18291"/>
                    <a:pt x="19060" y="182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9"/>
            <p:cNvSpPr/>
            <p:nvPr/>
          </p:nvSpPr>
          <p:spPr>
            <a:xfrm flipH="1">
              <a:off x="8476925" y="3972233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0" name="Google Shape;490;p9"/>
            <p:cNvGrpSpPr/>
            <p:nvPr/>
          </p:nvGrpSpPr>
          <p:grpSpPr>
            <a:xfrm>
              <a:off x="305473" y="4026406"/>
              <a:ext cx="523367" cy="945225"/>
              <a:chOff x="3029123" y="1244581"/>
              <a:chExt cx="523367" cy="945225"/>
            </a:xfrm>
          </p:grpSpPr>
          <p:sp>
            <p:nvSpPr>
              <p:cNvPr id="491" name="Google Shape;491;p9"/>
              <p:cNvSpPr/>
              <p:nvPr/>
            </p:nvSpPr>
            <p:spPr>
              <a:xfrm>
                <a:off x="3029123" y="1244581"/>
                <a:ext cx="523367" cy="523367"/>
              </a:xfrm>
              <a:custGeom>
                <a:rect b="b" l="l" r="r" t="t"/>
                <a:pathLst>
                  <a:path extrusionOk="0" h="7290" w="7290">
                    <a:moveTo>
                      <a:pt x="3640" y="344"/>
                    </a:moveTo>
                    <a:cubicBezTo>
                      <a:pt x="5460" y="344"/>
                      <a:pt x="6945" y="1829"/>
                      <a:pt x="6945" y="3658"/>
                    </a:cubicBezTo>
                    <a:cubicBezTo>
                      <a:pt x="6945" y="5478"/>
                      <a:pt x="5460" y="6963"/>
                      <a:pt x="3640" y="6963"/>
                    </a:cubicBezTo>
                    <a:cubicBezTo>
                      <a:pt x="1820" y="6963"/>
                      <a:pt x="335" y="5478"/>
                      <a:pt x="335" y="3658"/>
                    </a:cubicBezTo>
                    <a:cubicBezTo>
                      <a:pt x="335" y="1829"/>
                      <a:pt x="1820" y="344"/>
                      <a:pt x="3640" y="344"/>
                    </a:cubicBezTo>
                    <a:close/>
                    <a:moveTo>
                      <a:pt x="3640" y="0"/>
                    </a:moveTo>
                    <a:cubicBezTo>
                      <a:pt x="1630" y="0"/>
                      <a:pt x="0" y="1630"/>
                      <a:pt x="0" y="3640"/>
                    </a:cubicBezTo>
                    <a:cubicBezTo>
                      <a:pt x="0" y="5659"/>
                      <a:pt x="1639" y="7289"/>
                      <a:pt x="3640" y="7289"/>
                    </a:cubicBezTo>
                    <a:cubicBezTo>
                      <a:pt x="5641" y="7289"/>
                      <a:pt x="7289" y="5659"/>
                      <a:pt x="7289" y="3640"/>
                    </a:cubicBezTo>
                    <a:cubicBezTo>
                      <a:pt x="7289" y="1630"/>
                      <a:pt x="5641" y="0"/>
                      <a:pt x="36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9"/>
              <p:cNvSpPr/>
              <p:nvPr/>
            </p:nvSpPr>
            <p:spPr>
              <a:xfrm>
                <a:off x="3248810" y="1787984"/>
                <a:ext cx="82633" cy="401823"/>
              </a:xfrm>
              <a:custGeom>
                <a:rect b="b" l="l" r="r" t="t"/>
                <a:pathLst>
                  <a:path extrusionOk="0" h="5597" w="1151">
                    <a:moveTo>
                      <a:pt x="807" y="345"/>
                    </a:moveTo>
                    <a:lnTo>
                      <a:pt x="807" y="5252"/>
                    </a:lnTo>
                    <a:lnTo>
                      <a:pt x="345" y="5252"/>
                    </a:lnTo>
                    <a:lnTo>
                      <a:pt x="345" y="345"/>
                    </a:lnTo>
                    <a:close/>
                    <a:moveTo>
                      <a:pt x="1" y="1"/>
                    </a:moveTo>
                    <a:lnTo>
                      <a:pt x="1" y="5596"/>
                    </a:lnTo>
                    <a:lnTo>
                      <a:pt x="1151" y="5596"/>
                    </a:lnTo>
                    <a:lnTo>
                      <a:pt x="115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9"/>
              <p:cNvSpPr/>
              <p:nvPr/>
            </p:nvSpPr>
            <p:spPr>
              <a:xfrm>
                <a:off x="3087635" y="1303092"/>
                <a:ext cx="406346" cy="406346"/>
              </a:xfrm>
              <a:custGeom>
                <a:rect b="b" l="l" r="r" t="t"/>
                <a:pathLst>
                  <a:path extrusionOk="0" h="5660" w="5660">
                    <a:moveTo>
                      <a:pt x="2825" y="0"/>
                    </a:moveTo>
                    <a:cubicBezTo>
                      <a:pt x="1259" y="0"/>
                      <a:pt x="0" y="1268"/>
                      <a:pt x="0" y="2825"/>
                    </a:cubicBezTo>
                    <a:cubicBezTo>
                      <a:pt x="0" y="4392"/>
                      <a:pt x="1259" y="5659"/>
                      <a:pt x="2825" y="5659"/>
                    </a:cubicBezTo>
                    <a:cubicBezTo>
                      <a:pt x="4392" y="5659"/>
                      <a:pt x="5659" y="4392"/>
                      <a:pt x="5659" y="2825"/>
                    </a:cubicBezTo>
                    <a:cubicBezTo>
                      <a:pt x="5659" y="1268"/>
                      <a:pt x="4392" y="0"/>
                      <a:pt x="28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94" name="Google Shape;494;p9"/>
            <p:cNvSpPr/>
            <p:nvPr/>
          </p:nvSpPr>
          <p:spPr>
            <a:xfrm>
              <a:off x="312473" y="85604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5" name="Google Shape;495;p9"/>
            <p:cNvGrpSpPr/>
            <p:nvPr/>
          </p:nvGrpSpPr>
          <p:grpSpPr>
            <a:xfrm>
              <a:off x="6823621" y="4630921"/>
              <a:ext cx="134611" cy="132026"/>
              <a:chOff x="3025300" y="2552125"/>
              <a:chExt cx="46875" cy="45975"/>
            </a:xfrm>
          </p:grpSpPr>
          <p:sp>
            <p:nvSpPr>
              <p:cNvPr id="496" name="Google Shape;496;p9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9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98" name="Google Shape;498;p9"/>
            <p:cNvSpPr/>
            <p:nvPr/>
          </p:nvSpPr>
          <p:spPr>
            <a:xfrm>
              <a:off x="713237" y="289807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9"/>
            <p:cNvSpPr/>
            <p:nvPr/>
          </p:nvSpPr>
          <p:spPr>
            <a:xfrm flipH="1" rot="-1493507">
              <a:off x="8802535" y="3782123"/>
              <a:ext cx="171582" cy="171151"/>
            </a:xfrm>
            <a:custGeom>
              <a:rect b="b" l="l" r="r" t="t"/>
              <a:pathLst>
                <a:path extrusionOk="0" h="2384" w="2390">
                  <a:moveTo>
                    <a:pt x="58" y="0"/>
                  </a:moveTo>
                  <a:cubicBezTo>
                    <a:pt x="27" y="0"/>
                    <a:pt x="1" y="25"/>
                    <a:pt x="9" y="56"/>
                  </a:cubicBezTo>
                  <a:lnTo>
                    <a:pt x="552" y="2039"/>
                  </a:lnTo>
                  <a:cubicBezTo>
                    <a:pt x="562" y="2064"/>
                    <a:pt x="585" y="2078"/>
                    <a:pt x="609" y="2078"/>
                  </a:cubicBezTo>
                  <a:cubicBezTo>
                    <a:pt x="629" y="2078"/>
                    <a:pt x="648" y="2069"/>
                    <a:pt x="660" y="2048"/>
                  </a:cubicBezTo>
                  <a:lnTo>
                    <a:pt x="950" y="1460"/>
                  </a:lnTo>
                  <a:cubicBezTo>
                    <a:pt x="966" y="1434"/>
                    <a:pt x="989" y="1423"/>
                    <a:pt x="1011" y="1423"/>
                  </a:cubicBezTo>
                  <a:cubicBezTo>
                    <a:pt x="1027" y="1423"/>
                    <a:pt x="1042" y="1430"/>
                    <a:pt x="1050" y="1442"/>
                  </a:cubicBezTo>
                  <a:lnTo>
                    <a:pt x="1973" y="2356"/>
                  </a:lnTo>
                  <a:cubicBezTo>
                    <a:pt x="1987" y="2374"/>
                    <a:pt x="2005" y="2383"/>
                    <a:pt x="2023" y="2383"/>
                  </a:cubicBezTo>
                  <a:cubicBezTo>
                    <a:pt x="2041" y="2383"/>
                    <a:pt x="2059" y="2374"/>
                    <a:pt x="2073" y="2356"/>
                  </a:cubicBezTo>
                  <a:lnTo>
                    <a:pt x="2381" y="2048"/>
                  </a:lnTo>
                  <a:cubicBezTo>
                    <a:pt x="2390" y="2039"/>
                    <a:pt x="2390" y="1994"/>
                    <a:pt x="2363" y="1958"/>
                  </a:cubicBezTo>
                  <a:lnTo>
                    <a:pt x="1448" y="1043"/>
                  </a:lnTo>
                  <a:cubicBezTo>
                    <a:pt x="1412" y="1007"/>
                    <a:pt x="1421" y="953"/>
                    <a:pt x="1475" y="944"/>
                  </a:cubicBezTo>
                  <a:lnTo>
                    <a:pt x="2064" y="645"/>
                  </a:lnTo>
                  <a:cubicBezTo>
                    <a:pt x="2109" y="627"/>
                    <a:pt x="2091" y="554"/>
                    <a:pt x="2046" y="545"/>
                  </a:cubicBezTo>
                  <a:lnTo>
                    <a:pt x="72" y="2"/>
                  </a:lnTo>
                  <a:cubicBezTo>
                    <a:pt x="67" y="1"/>
                    <a:pt x="62" y="0"/>
                    <a:pt x="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9"/>
            <p:cNvSpPr/>
            <p:nvPr/>
          </p:nvSpPr>
          <p:spPr>
            <a:xfrm>
              <a:off x="8266486" y="4631250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01" name="Google Shape;501;p9"/>
            <p:cNvGrpSpPr/>
            <p:nvPr/>
          </p:nvGrpSpPr>
          <p:grpSpPr>
            <a:xfrm flipH="1">
              <a:off x="7008443" y="4603989"/>
              <a:ext cx="513604" cy="447124"/>
              <a:chOff x="1742100" y="2304325"/>
              <a:chExt cx="178850" cy="155700"/>
            </a:xfrm>
          </p:grpSpPr>
          <p:sp>
            <p:nvSpPr>
              <p:cNvPr id="502" name="Google Shape;502;p9"/>
              <p:cNvSpPr/>
              <p:nvPr/>
            </p:nvSpPr>
            <p:spPr>
              <a:xfrm>
                <a:off x="1811825" y="2372175"/>
                <a:ext cx="107075" cy="85475"/>
              </a:xfrm>
              <a:custGeom>
                <a:rect b="b" l="l" r="r" t="t"/>
                <a:pathLst>
                  <a:path extrusionOk="0" h="3419" w="4283">
                    <a:moveTo>
                      <a:pt x="589" y="0"/>
                    </a:moveTo>
                    <a:lnTo>
                      <a:pt x="0" y="589"/>
                    </a:lnTo>
                    <a:lnTo>
                      <a:pt x="2708" y="3296"/>
                    </a:lnTo>
                    <a:cubicBezTo>
                      <a:pt x="2789" y="3378"/>
                      <a:pt x="2898" y="3418"/>
                      <a:pt x="3005" y="3418"/>
                    </a:cubicBezTo>
                    <a:cubicBezTo>
                      <a:pt x="3113" y="3418"/>
                      <a:pt x="3219" y="3378"/>
                      <a:pt x="3296" y="3296"/>
                    </a:cubicBezTo>
                    <a:lnTo>
                      <a:pt x="3595" y="3006"/>
                    </a:lnTo>
                    <a:lnTo>
                      <a:pt x="4174" y="2427"/>
                    </a:lnTo>
                    <a:cubicBezTo>
                      <a:pt x="4283" y="2309"/>
                      <a:pt x="4283" y="2119"/>
                      <a:pt x="4174" y="2001"/>
                    </a:cubicBezTo>
                    <a:cubicBezTo>
                      <a:pt x="4115" y="1947"/>
                      <a:pt x="4039" y="1920"/>
                      <a:pt x="3962" y="1920"/>
                    </a:cubicBezTo>
                    <a:cubicBezTo>
                      <a:pt x="3885" y="1920"/>
                      <a:pt x="3808" y="1947"/>
                      <a:pt x="3749" y="2001"/>
                    </a:cubicBezTo>
                    <a:lnTo>
                      <a:pt x="3169" y="2581"/>
                    </a:lnTo>
                    <a:lnTo>
                      <a:pt x="2834" y="2246"/>
                    </a:lnTo>
                    <a:lnTo>
                      <a:pt x="3414" y="1666"/>
                    </a:lnTo>
                    <a:cubicBezTo>
                      <a:pt x="3513" y="1530"/>
                      <a:pt x="3513" y="1349"/>
                      <a:pt x="3405" y="1241"/>
                    </a:cubicBezTo>
                    <a:cubicBezTo>
                      <a:pt x="3346" y="1182"/>
                      <a:pt x="3269" y="1152"/>
                      <a:pt x="3192" y="1152"/>
                    </a:cubicBezTo>
                    <a:cubicBezTo>
                      <a:pt x="3115" y="1152"/>
                      <a:pt x="3038" y="1182"/>
                      <a:pt x="2979" y="1241"/>
                    </a:cubicBezTo>
                    <a:lnTo>
                      <a:pt x="2409" y="1811"/>
                    </a:lnTo>
                    <a:lnTo>
                      <a:pt x="1603" y="1014"/>
                    </a:lnTo>
                    <a:lnTo>
                      <a:pt x="1503" y="906"/>
                    </a:lnTo>
                    <a:lnTo>
                      <a:pt x="1295" y="706"/>
                    </a:lnTo>
                    <a:lnTo>
                      <a:pt x="58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" name="Google Shape;503;p9"/>
              <p:cNvSpPr/>
              <p:nvPr/>
            </p:nvSpPr>
            <p:spPr>
              <a:xfrm>
                <a:off x="1808875" y="2368825"/>
                <a:ext cx="112075" cy="91200"/>
              </a:xfrm>
              <a:custGeom>
                <a:rect b="b" l="l" r="r" t="t"/>
                <a:pathLst>
                  <a:path extrusionOk="0" h="3648" w="4483">
                    <a:moveTo>
                      <a:pt x="701" y="1"/>
                    </a:moveTo>
                    <a:cubicBezTo>
                      <a:pt x="675" y="1"/>
                      <a:pt x="648" y="12"/>
                      <a:pt x="625" y="35"/>
                    </a:cubicBezTo>
                    <a:lnTo>
                      <a:pt x="37" y="623"/>
                    </a:lnTo>
                    <a:cubicBezTo>
                      <a:pt x="10" y="650"/>
                      <a:pt x="1" y="668"/>
                      <a:pt x="1" y="705"/>
                    </a:cubicBezTo>
                    <a:cubicBezTo>
                      <a:pt x="1" y="741"/>
                      <a:pt x="10" y="759"/>
                      <a:pt x="37" y="786"/>
                    </a:cubicBezTo>
                    <a:lnTo>
                      <a:pt x="2735" y="3484"/>
                    </a:lnTo>
                    <a:cubicBezTo>
                      <a:pt x="2844" y="3593"/>
                      <a:pt x="2979" y="3647"/>
                      <a:pt x="3115" y="3647"/>
                    </a:cubicBezTo>
                    <a:cubicBezTo>
                      <a:pt x="3251" y="3647"/>
                      <a:pt x="3387" y="3602"/>
                      <a:pt x="3496" y="3448"/>
                    </a:cubicBezTo>
                    <a:lnTo>
                      <a:pt x="4365" y="2579"/>
                    </a:lnTo>
                    <a:cubicBezTo>
                      <a:pt x="4437" y="2516"/>
                      <a:pt x="4482" y="2407"/>
                      <a:pt x="4482" y="2298"/>
                    </a:cubicBezTo>
                    <a:cubicBezTo>
                      <a:pt x="4482" y="2199"/>
                      <a:pt x="4446" y="2090"/>
                      <a:pt x="4365" y="2018"/>
                    </a:cubicBezTo>
                    <a:cubicBezTo>
                      <a:pt x="4289" y="1937"/>
                      <a:pt x="4184" y="1899"/>
                      <a:pt x="4081" y="1899"/>
                    </a:cubicBezTo>
                    <a:cubicBezTo>
                      <a:pt x="3974" y="1899"/>
                      <a:pt x="3868" y="1939"/>
                      <a:pt x="3794" y="2018"/>
                    </a:cubicBezTo>
                    <a:lnTo>
                      <a:pt x="3278" y="2525"/>
                    </a:lnTo>
                    <a:lnTo>
                      <a:pt x="3097" y="2344"/>
                    </a:lnTo>
                    <a:lnTo>
                      <a:pt x="3613" y="1836"/>
                    </a:lnTo>
                    <a:cubicBezTo>
                      <a:pt x="3677" y="1764"/>
                      <a:pt x="3722" y="1655"/>
                      <a:pt x="3722" y="1547"/>
                    </a:cubicBezTo>
                    <a:cubicBezTo>
                      <a:pt x="3722" y="1447"/>
                      <a:pt x="3686" y="1348"/>
                      <a:pt x="3613" y="1266"/>
                    </a:cubicBezTo>
                    <a:cubicBezTo>
                      <a:pt x="3533" y="1190"/>
                      <a:pt x="3426" y="1154"/>
                      <a:pt x="3322" y="1154"/>
                    </a:cubicBezTo>
                    <a:cubicBezTo>
                      <a:pt x="3213" y="1154"/>
                      <a:pt x="3107" y="1192"/>
                      <a:pt x="3034" y="1266"/>
                    </a:cubicBezTo>
                    <a:lnTo>
                      <a:pt x="2527" y="1773"/>
                    </a:lnTo>
                    <a:lnTo>
                      <a:pt x="2056" y="1311"/>
                    </a:lnTo>
                    <a:cubicBezTo>
                      <a:pt x="2043" y="1290"/>
                      <a:pt x="2020" y="1281"/>
                      <a:pt x="1995" y="1281"/>
                    </a:cubicBezTo>
                    <a:cubicBezTo>
                      <a:pt x="1966" y="1281"/>
                      <a:pt x="1935" y="1292"/>
                      <a:pt x="1911" y="1311"/>
                    </a:cubicBezTo>
                    <a:cubicBezTo>
                      <a:pt x="1866" y="1348"/>
                      <a:pt x="1866" y="1411"/>
                      <a:pt x="1911" y="1456"/>
                    </a:cubicBezTo>
                    <a:lnTo>
                      <a:pt x="2445" y="1990"/>
                    </a:lnTo>
                    <a:cubicBezTo>
                      <a:pt x="2463" y="2013"/>
                      <a:pt x="2488" y="2024"/>
                      <a:pt x="2514" y="2024"/>
                    </a:cubicBezTo>
                    <a:cubicBezTo>
                      <a:pt x="2540" y="2024"/>
                      <a:pt x="2567" y="2013"/>
                      <a:pt x="2590" y="1990"/>
                    </a:cubicBezTo>
                    <a:lnTo>
                      <a:pt x="3170" y="1411"/>
                    </a:lnTo>
                    <a:cubicBezTo>
                      <a:pt x="3210" y="1379"/>
                      <a:pt x="3260" y="1363"/>
                      <a:pt x="3309" y="1363"/>
                    </a:cubicBezTo>
                    <a:cubicBezTo>
                      <a:pt x="3357" y="1363"/>
                      <a:pt x="3405" y="1379"/>
                      <a:pt x="3441" y="1411"/>
                    </a:cubicBezTo>
                    <a:cubicBezTo>
                      <a:pt x="3477" y="1447"/>
                      <a:pt x="3496" y="1492"/>
                      <a:pt x="3496" y="1547"/>
                    </a:cubicBezTo>
                    <a:cubicBezTo>
                      <a:pt x="3496" y="1610"/>
                      <a:pt x="3477" y="1655"/>
                      <a:pt x="3441" y="1683"/>
                    </a:cubicBezTo>
                    <a:lnTo>
                      <a:pt x="2862" y="2262"/>
                    </a:lnTo>
                    <a:cubicBezTo>
                      <a:pt x="2816" y="2298"/>
                      <a:pt x="2816" y="2362"/>
                      <a:pt x="2862" y="2407"/>
                    </a:cubicBezTo>
                    <a:lnTo>
                      <a:pt x="3206" y="2751"/>
                    </a:lnTo>
                    <a:cubicBezTo>
                      <a:pt x="3219" y="2774"/>
                      <a:pt x="3244" y="2785"/>
                      <a:pt x="3271" y="2785"/>
                    </a:cubicBezTo>
                    <a:cubicBezTo>
                      <a:pt x="3299" y="2785"/>
                      <a:pt x="3328" y="2774"/>
                      <a:pt x="3351" y="2751"/>
                    </a:cubicBezTo>
                    <a:lnTo>
                      <a:pt x="3930" y="2171"/>
                    </a:lnTo>
                    <a:cubicBezTo>
                      <a:pt x="3966" y="2140"/>
                      <a:pt x="4016" y="2124"/>
                      <a:pt x="4066" y="2124"/>
                    </a:cubicBezTo>
                    <a:cubicBezTo>
                      <a:pt x="4116" y="2124"/>
                      <a:pt x="4166" y="2140"/>
                      <a:pt x="4202" y="2171"/>
                    </a:cubicBezTo>
                    <a:cubicBezTo>
                      <a:pt x="4229" y="2208"/>
                      <a:pt x="4256" y="2262"/>
                      <a:pt x="4256" y="2307"/>
                    </a:cubicBezTo>
                    <a:cubicBezTo>
                      <a:pt x="4256" y="2362"/>
                      <a:pt x="4229" y="2407"/>
                      <a:pt x="4202" y="2443"/>
                    </a:cubicBezTo>
                    <a:lnTo>
                      <a:pt x="3324" y="3321"/>
                    </a:lnTo>
                    <a:cubicBezTo>
                      <a:pt x="3269" y="3376"/>
                      <a:pt x="3190" y="3403"/>
                      <a:pt x="3111" y="3403"/>
                    </a:cubicBezTo>
                    <a:cubicBezTo>
                      <a:pt x="3032" y="3403"/>
                      <a:pt x="2952" y="3376"/>
                      <a:pt x="2898" y="3321"/>
                    </a:cubicBezTo>
                    <a:lnTo>
                      <a:pt x="272" y="687"/>
                    </a:lnTo>
                    <a:lnTo>
                      <a:pt x="698" y="261"/>
                    </a:lnTo>
                    <a:lnTo>
                      <a:pt x="1259" y="813"/>
                    </a:lnTo>
                    <a:cubicBezTo>
                      <a:pt x="1272" y="835"/>
                      <a:pt x="1295" y="844"/>
                      <a:pt x="1320" y="844"/>
                    </a:cubicBezTo>
                    <a:cubicBezTo>
                      <a:pt x="1349" y="844"/>
                      <a:pt x="1380" y="832"/>
                      <a:pt x="1404" y="813"/>
                    </a:cubicBezTo>
                    <a:cubicBezTo>
                      <a:pt x="1449" y="777"/>
                      <a:pt x="1449" y="714"/>
                      <a:pt x="1404" y="668"/>
                    </a:cubicBezTo>
                    <a:lnTo>
                      <a:pt x="770" y="35"/>
                    </a:lnTo>
                    <a:cubicBezTo>
                      <a:pt x="752" y="12"/>
                      <a:pt x="727" y="1"/>
                      <a:pt x="7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" name="Google Shape;504;p9"/>
              <p:cNvSpPr/>
              <p:nvPr/>
            </p:nvSpPr>
            <p:spPr>
              <a:xfrm>
                <a:off x="1742100" y="2307200"/>
                <a:ext cx="102800" cy="93300"/>
              </a:xfrm>
              <a:custGeom>
                <a:rect b="b" l="l" r="r" t="t"/>
                <a:pathLst>
                  <a:path extrusionOk="0" h="3732" w="4112">
                    <a:moveTo>
                      <a:pt x="2057" y="827"/>
                    </a:moveTo>
                    <a:cubicBezTo>
                      <a:pt x="2325" y="827"/>
                      <a:pt x="2595" y="929"/>
                      <a:pt x="2798" y="1132"/>
                    </a:cubicBezTo>
                    <a:cubicBezTo>
                      <a:pt x="3206" y="1540"/>
                      <a:pt x="3206" y="2192"/>
                      <a:pt x="2798" y="2599"/>
                    </a:cubicBezTo>
                    <a:cubicBezTo>
                      <a:pt x="2595" y="2803"/>
                      <a:pt x="2327" y="2905"/>
                      <a:pt x="2060" y="2905"/>
                    </a:cubicBezTo>
                    <a:cubicBezTo>
                      <a:pt x="1793" y="2905"/>
                      <a:pt x="1526" y="2803"/>
                      <a:pt x="1322" y="2599"/>
                    </a:cubicBezTo>
                    <a:cubicBezTo>
                      <a:pt x="915" y="2192"/>
                      <a:pt x="915" y="1540"/>
                      <a:pt x="1322" y="1132"/>
                    </a:cubicBezTo>
                    <a:cubicBezTo>
                      <a:pt x="1522" y="929"/>
                      <a:pt x="1789" y="827"/>
                      <a:pt x="2057" y="827"/>
                    </a:cubicBezTo>
                    <a:close/>
                    <a:moveTo>
                      <a:pt x="2043" y="1"/>
                    </a:moveTo>
                    <a:cubicBezTo>
                      <a:pt x="1565" y="1"/>
                      <a:pt x="1087" y="182"/>
                      <a:pt x="725" y="544"/>
                    </a:cubicBezTo>
                    <a:cubicBezTo>
                      <a:pt x="0" y="1277"/>
                      <a:pt x="0" y="2463"/>
                      <a:pt x="725" y="3188"/>
                    </a:cubicBezTo>
                    <a:cubicBezTo>
                      <a:pt x="1092" y="3550"/>
                      <a:pt x="1571" y="3731"/>
                      <a:pt x="2050" y="3731"/>
                    </a:cubicBezTo>
                    <a:cubicBezTo>
                      <a:pt x="2529" y="3731"/>
                      <a:pt x="3007" y="3550"/>
                      <a:pt x="3369" y="3188"/>
                    </a:cubicBezTo>
                    <a:cubicBezTo>
                      <a:pt x="4111" y="2454"/>
                      <a:pt x="4111" y="1268"/>
                      <a:pt x="3369" y="544"/>
                    </a:cubicBezTo>
                    <a:cubicBezTo>
                      <a:pt x="3002" y="182"/>
                      <a:pt x="2522" y="1"/>
                      <a:pt x="20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" name="Google Shape;505;p9"/>
              <p:cNvSpPr/>
              <p:nvPr/>
            </p:nvSpPr>
            <p:spPr>
              <a:xfrm>
                <a:off x="1743000" y="2304325"/>
                <a:ext cx="104825" cy="98875"/>
              </a:xfrm>
              <a:custGeom>
                <a:rect b="b" l="l" r="r" t="t"/>
                <a:pathLst>
                  <a:path extrusionOk="0" h="3955" w="4193">
                    <a:moveTo>
                      <a:pt x="330" y="1087"/>
                    </a:moveTo>
                    <a:cubicBezTo>
                      <a:pt x="286" y="1087"/>
                      <a:pt x="241" y="1109"/>
                      <a:pt x="227" y="1157"/>
                    </a:cubicBezTo>
                    <a:lnTo>
                      <a:pt x="155" y="1320"/>
                    </a:lnTo>
                    <a:cubicBezTo>
                      <a:pt x="136" y="1383"/>
                      <a:pt x="164" y="1438"/>
                      <a:pt x="227" y="1465"/>
                    </a:cubicBezTo>
                    <a:cubicBezTo>
                      <a:pt x="236" y="1474"/>
                      <a:pt x="245" y="1474"/>
                      <a:pt x="254" y="1474"/>
                    </a:cubicBezTo>
                    <a:cubicBezTo>
                      <a:pt x="299" y="1474"/>
                      <a:pt x="336" y="1438"/>
                      <a:pt x="372" y="1401"/>
                    </a:cubicBezTo>
                    <a:cubicBezTo>
                      <a:pt x="381" y="1347"/>
                      <a:pt x="399" y="1293"/>
                      <a:pt x="426" y="1247"/>
                    </a:cubicBezTo>
                    <a:cubicBezTo>
                      <a:pt x="453" y="1184"/>
                      <a:pt x="426" y="1121"/>
                      <a:pt x="372" y="1093"/>
                    </a:cubicBezTo>
                    <a:cubicBezTo>
                      <a:pt x="359" y="1089"/>
                      <a:pt x="344" y="1087"/>
                      <a:pt x="330" y="1087"/>
                    </a:cubicBezTo>
                    <a:close/>
                    <a:moveTo>
                      <a:pt x="2020" y="1057"/>
                    </a:moveTo>
                    <a:cubicBezTo>
                      <a:pt x="2273" y="1057"/>
                      <a:pt x="2500" y="1148"/>
                      <a:pt x="2681" y="1320"/>
                    </a:cubicBezTo>
                    <a:cubicBezTo>
                      <a:pt x="2853" y="1492"/>
                      <a:pt x="2952" y="1736"/>
                      <a:pt x="2952" y="1981"/>
                    </a:cubicBezTo>
                    <a:cubicBezTo>
                      <a:pt x="2952" y="2225"/>
                      <a:pt x="2862" y="2452"/>
                      <a:pt x="2681" y="2633"/>
                    </a:cubicBezTo>
                    <a:cubicBezTo>
                      <a:pt x="2509" y="2805"/>
                      <a:pt x="2273" y="2904"/>
                      <a:pt x="2020" y="2904"/>
                    </a:cubicBezTo>
                    <a:cubicBezTo>
                      <a:pt x="1775" y="2904"/>
                      <a:pt x="1549" y="2814"/>
                      <a:pt x="1368" y="2633"/>
                    </a:cubicBezTo>
                    <a:cubicBezTo>
                      <a:pt x="1196" y="2470"/>
                      <a:pt x="1096" y="2225"/>
                      <a:pt x="1096" y="1981"/>
                    </a:cubicBezTo>
                    <a:cubicBezTo>
                      <a:pt x="1096" y="1736"/>
                      <a:pt x="1187" y="1510"/>
                      <a:pt x="1368" y="1320"/>
                    </a:cubicBezTo>
                    <a:cubicBezTo>
                      <a:pt x="1540" y="1157"/>
                      <a:pt x="1775" y="1057"/>
                      <a:pt x="2020" y="1057"/>
                    </a:cubicBezTo>
                    <a:close/>
                    <a:moveTo>
                      <a:pt x="2020" y="813"/>
                    </a:moveTo>
                    <a:cubicBezTo>
                      <a:pt x="1721" y="813"/>
                      <a:pt x="1422" y="940"/>
                      <a:pt x="1205" y="1157"/>
                    </a:cubicBezTo>
                    <a:cubicBezTo>
                      <a:pt x="997" y="1374"/>
                      <a:pt x="870" y="1664"/>
                      <a:pt x="870" y="1972"/>
                    </a:cubicBezTo>
                    <a:cubicBezTo>
                      <a:pt x="870" y="2280"/>
                      <a:pt x="988" y="2569"/>
                      <a:pt x="1205" y="2787"/>
                    </a:cubicBezTo>
                    <a:cubicBezTo>
                      <a:pt x="1422" y="3004"/>
                      <a:pt x="1721" y="3122"/>
                      <a:pt x="2020" y="3122"/>
                    </a:cubicBezTo>
                    <a:cubicBezTo>
                      <a:pt x="2328" y="3122"/>
                      <a:pt x="2608" y="3013"/>
                      <a:pt x="2835" y="2787"/>
                    </a:cubicBezTo>
                    <a:cubicBezTo>
                      <a:pt x="3052" y="2569"/>
                      <a:pt x="3179" y="2280"/>
                      <a:pt x="3179" y="1972"/>
                    </a:cubicBezTo>
                    <a:cubicBezTo>
                      <a:pt x="3179" y="1664"/>
                      <a:pt x="3052" y="1365"/>
                      <a:pt x="2835" y="1157"/>
                    </a:cubicBezTo>
                    <a:cubicBezTo>
                      <a:pt x="2626" y="940"/>
                      <a:pt x="2328" y="813"/>
                      <a:pt x="2020" y="813"/>
                    </a:cubicBezTo>
                    <a:close/>
                    <a:moveTo>
                      <a:pt x="2029" y="0"/>
                    </a:moveTo>
                    <a:cubicBezTo>
                      <a:pt x="1524" y="0"/>
                      <a:pt x="1019" y="193"/>
                      <a:pt x="634" y="577"/>
                    </a:cubicBezTo>
                    <a:cubicBezTo>
                      <a:pt x="589" y="614"/>
                      <a:pt x="598" y="677"/>
                      <a:pt x="634" y="722"/>
                    </a:cubicBezTo>
                    <a:cubicBezTo>
                      <a:pt x="648" y="745"/>
                      <a:pt x="673" y="756"/>
                      <a:pt x="700" y="756"/>
                    </a:cubicBezTo>
                    <a:cubicBezTo>
                      <a:pt x="727" y="756"/>
                      <a:pt x="757" y="745"/>
                      <a:pt x="779" y="722"/>
                    </a:cubicBezTo>
                    <a:cubicBezTo>
                      <a:pt x="1123" y="378"/>
                      <a:pt x="1574" y="206"/>
                      <a:pt x="2024" y="206"/>
                    </a:cubicBezTo>
                    <a:cubicBezTo>
                      <a:pt x="2475" y="206"/>
                      <a:pt x="2925" y="378"/>
                      <a:pt x="3269" y="722"/>
                    </a:cubicBezTo>
                    <a:cubicBezTo>
                      <a:pt x="3957" y="1419"/>
                      <a:pt x="3957" y="2524"/>
                      <a:pt x="3269" y="3212"/>
                    </a:cubicBezTo>
                    <a:cubicBezTo>
                      <a:pt x="2925" y="3561"/>
                      <a:pt x="2475" y="3735"/>
                      <a:pt x="2024" y="3735"/>
                    </a:cubicBezTo>
                    <a:cubicBezTo>
                      <a:pt x="1574" y="3735"/>
                      <a:pt x="1123" y="3561"/>
                      <a:pt x="779" y="3212"/>
                    </a:cubicBezTo>
                    <a:cubicBezTo>
                      <a:pt x="417" y="2850"/>
                      <a:pt x="227" y="2343"/>
                      <a:pt x="272" y="1827"/>
                    </a:cubicBezTo>
                    <a:cubicBezTo>
                      <a:pt x="272" y="1763"/>
                      <a:pt x="227" y="1709"/>
                      <a:pt x="164" y="1709"/>
                    </a:cubicBezTo>
                    <a:cubicBezTo>
                      <a:pt x="109" y="1709"/>
                      <a:pt x="55" y="1754"/>
                      <a:pt x="55" y="1809"/>
                    </a:cubicBezTo>
                    <a:cubicBezTo>
                      <a:pt x="1" y="2388"/>
                      <a:pt x="209" y="2968"/>
                      <a:pt x="616" y="3375"/>
                    </a:cubicBezTo>
                    <a:cubicBezTo>
                      <a:pt x="1015" y="3755"/>
                      <a:pt x="1513" y="3955"/>
                      <a:pt x="2020" y="3955"/>
                    </a:cubicBezTo>
                    <a:cubicBezTo>
                      <a:pt x="2518" y="3955"/>
                      <a:pt x="3034" y="3755"/>
                      <a:pt x="3423" y="3375"/>
                    </a:cubicBezTo>
                    <a:cubicBezTo>
                      <a:pt x="4193" y="2606"/>
                      <a:pt x="4193" y="1347"/>
                      <a:pt x="3423" y="577"/>
                    </a:cubicBezTo>
                    <a:cubicBezTo>
                      <a:pt x="3038" y="193"/>
                      <a:pt x="2534" y="0"/>
                      <a:pt x="20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6" name="Google Shape;506;p9"/>
            <p:cNvGrpSpPr/>
            <p:nvPr/>
          </p:nvGrpSpPr>
          <p:grpSpPr>
            <a:xfrm>
              <a:off x="8549071" y="4100096"/>
              <a:ext cx="501255" cy="279632"/>
              <a:chOff x="-4005891" y="3135183"/>
              <a:chExt cx="501255" cy="279632"/>
            </a:xfrm>
          </p:grpSpPr>
          <p:sp>
            <p:nvSpPr>
              <p:cNvPr id="507" name="Google Shape;507;p9"/>
              <p:cNvSpPr/>
              <p:nvPr/>
            </p:nvSpPr>
            <p:spPr>
              <a:xfrm>
                <a:off x="-3826480" y="3232750"/>
                <a:ext cx="141790" cy="174240"/>
              </a:xfrm>
              <a:custGeom>
                <a:rect b="b" l="l" r="r" t="t"/>
                <a:pathLst>
                  <a:path extrusionOk="0" h="2427" w="1975">
                    <a:moveTo>
                      <a:pt x="984" y="0"/>
                    </a:moveTo>
                    <a:cubicBezTo>
                      <a:pt x="965" y="0"/>
                      <a:pt x="946" y="9"/>
                      <a:pt x="933" y="27"/>
                    </a:cubicBezTo>
                    <a:lnTo>
                      <a:pt x="27" y="906"/>
                    </a:lnTo>
                    <a:cubicBezTo>
                      <a:pt x="0" y="933"/>
                      <a:pt x="9" y="978"/>
                      <a:pt x="46" y="978"/>
                    </a:cubicBezTo>
                    <a:lnTo>
                      <a:pt x="390" y="978"/>
                    </a:lnTo>
                    <a:cubicBezTo>
                      <a:pt x="444" y="978"/>
                      <a:pt x="480" y="1023"/>
                      <a:pt x="480" y="1069"/>
                    </a:cubicBezTo>
                    <a:lnTo>
                      <a:pt x="480" y="2427"/>
                    </a:lnTo>
                    <a:lnTo>
                      <a:pt x="1476" y="2427"/>
                    </a:lnTo>
                    <a:lnTo>
                      <a:pt x="1476" y="1069"/>
                    </a:lnTo>
                    <a:cubicBezTo>
                      <a:pt x="1476" y="1014"/>
                      <a:pt x="1521" y="978"/>
                      <a:pt x="1567" y="978"/>
                    </a:cubicBezTo>
                    <a:lnTo>
                      <a:pt x="1902" y="978"/>
                    </a:lnTo>
                    <a:cubicBezTo>
                      <a:pt x="1956" y="978"/>
                      <a:pt x="1974" y="933"/>
                      <a:pt x="1947" y="906"/>
                    </a:cubicBezTo>
                    <a:lnTo>
                      <a:pt x="1042" y="27"/>
                    </a:lnTo>
                    <a:cubicBezTo>
                      <a:pt x="1023" y="9"/>
                      <a:pt x="1003" y="0"/>
                      <a:pt x="9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9"/>
              <p:cNvSpPr/>
              <p:nvPr/>
            </p:nvSpPr>
            <p:spPr>
              <a:xfrm>
                <a:off x="-4005891" y="3135183"/>
                <a:ext cx="501255" cy="279632"/>
              </a:xfrm>
              <a:custGeom>
                <a:rect b="b" l="l" r="r" t="t"/>
                <a:pathLst>
                  <a:path extrusionOk="0" h="3895" w="6982">
                    <a:moveTo>
                      <a:pt x="2843" y="218"/>
                    </a:moveTo>
                    <a:cubicBezTo>
                      <a:pt x="3504" y="218"/>
                      <a:pt x="4111" y="626"/>
                      <a:pt x="4355" y="1241"/>
                    </a:cubicBezTo>
                    <a:cubicBezTo>
                      <a:pt x="4364" y="1260"/>
                      <a:pt x="4392" y="1287"/>
                      <a:pt x="4428" y="1296"/>
                    </a:cubicBezTo>
                    <a:cubicBezTo>
                      <a:pt x="4436" y="1298"/>
                      <a:pt x="4445" y="1299"/>
                      <a:pt x="4454" y="1299"/>
                    </a:cubicBezTo>
                    <a:cubicBezTo>
                      <a:pt x="4475" y="1299"/>
                      <a:pt x="4499" y="1293"/>
                      <a:pt x="4518" y="1287"/>
                    </a:cubicBezTo>
                    <a:cubicBezTo>
                      <a:pt x="4627" y="1214"/>
                      <a:pt x="4754" y="1178"/>
                      <a:pt x="4881" y="1178"/>
                    </a:cubicBezTo>
                    <a:cubicBezTo>
                      <a:pt x="5270" y="1178"/>
                      <a:pt x="5587" y="1495"/>
                      <a:pt x="5587" y="1893"/>
                    </a:cubicBezTo>
                    <a:cubicBezTo>
                      <a:pt x="5587" y="1966"/>
                      <a:pt x="5650" y="2011"/>
                      <a:pt x="5705" y="2011"/>
                    </a:cubicBezTo>
                    <a:lnTo>
                      <a:pt x="5922" y="2011"/>
                    </a:lnTo>
                    <a:cubicBezTo>
                      <a:pt x="6384" y="2011"/>
                      <a:pt x="6755" y="2382"/>
                      <a:pt x="6755" y="2844"/>
                    </a:cubicBezTo>
                    <a:cubicBezTo>
                      <a:pt x="6755" y="3306"/>
                      <a:pt x="6384" y="3677"/>
                      <a:pt x="5922" y="3677"/>
                    </a:cubicBezTo>
                    <a:lnTo>
                      <a:pt x="1051" y="3677"/>
                    </a:lnTo>
                    <a:cubicBezTo>
                      <a:pt x="589" y="3677"/>
                      <a:pt x="218" y="3306"/>
                      <a:pt x="218" y="2844"/>
                    </a:cubicBezTo>
                    <a:cubicBezTo>
                      <a:pt x="218" y="2382"/>
                      <a:pt x="589" y="2011"/>
                      <a:pt x="1051" y="2011"/>
                    </a:cubicBezTo>
                    <a:lnTo>
                      <a:pt x="1087" y="2011"/>
                    </a:lnTo>
                    <a:cubicBezTo>
                      <a:pt x="1123" y="2011"/>
                      <a:pt x="1141" y="1993"/>
                      <a:pt x="1168" y="1975"/>
                    </a:cubicBezTo>
                    <a:cubicBezTo>
                      <a:pt x="1186" y="1966"/>
                      <a:pt x="1195" y="1930"/>
                      <a:pt x="1195" y="1893"/>
                    </a:cubicBezTo>
                    <a:lnTo>
                      <a:pt x="1195" y="1857"/>
                    </a:lnTo>
                    <a:cubicBezTo>
                      <a:pt x="1195" y="952"/>
                      <a:pt x="1938" y="218"/>
                      <a:pt x="2843" y="218"/>
                    </a:cubicBezTo>
                    <a:close/>
                    <a:moveTo>
                      <a:pt x="2871" y="1"/>
                    </a:moveTo>
                    <a:cubicBezTo>
                      <a:pt x="1865" y="1"/>
                      <a:pt x="1051" y="798"/>
                      <a:pt x="1014" y="1794"/>
                    </a:cubicBezTo>
                    <a:cubicBezTo>
                      <a:pt x="453" y="1812"/>
                      <a:pt x="0" y="2283"/>
                      <a:pt x="0" y="2844"/>
                    </a:cubicBezTo>
                    <a:cubicBezTo>
                      <a:pt x="0" y="3424"/>
                      <a:pt x="471" y="3894"/>
                      <a:pt x="1051" y="3894"/>
                    </a:cubicBezTo>
                    <a:lnTo>
                      <a:pt x="5922" y="3894"/>
                    </a:lnTo>
                    <a:cubicBezTo>
                      <a:pt x="6492" y="3894"/>
                      <a:pt x="6981" y="3424"/>
                      <a:pt x="6981" y="2844"/>
                    </a:cubicBezTo>
                    <a:cubicBezTo>
                      <a:pt x="6981" y="2265"/>
                      <a:pt x="6510" y="1794"/>
                      <a:pt x="5931" y="1794"/>
                    </a:cubicBezTo>
                    <a:lnTo>
                      <a:pt x="5813" y="1794"/>
                    </a:lnTo>
                    <a:cubicBezTo>
                      <a:pt x="5768" y="1341"/>
                      <a:pt x="5370" y="979"/>
                      <a:pt x="4899" y="979"/>
                    </a:cubicBezTo>
                    <a:cubicBezTo>
                      <a:pt x="4772" y="979"/>
                      <a:pt x="4645" y="997"/>
                      <a:pt x="4537" y="1042"/>
                    </a:cubicBezTo>
                    <a:cubicBezTo>
                      <a:pt x="4229" y="408"/>
                      <a:pt x="3586" y="1"/>
                      <a:pt x="287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09" name="Google Shape;509;p9"/>
            <p:cNvSpPr/>
            <p:nvPr/>
          </p:nvSpPr>
          <p:spPr>
            <a:xfrm rot="10800000">
              <a:off x="1429698" y="4672323"/>
              <a:ext cx="1384662" cy="1345679"/>
            </a:xfrm>
            <a:custGeom>
              <a:rect b="b" l="l" r="r" t="t"/>
              <a:pathLst>
                <a:path extrusionOk="0" h="18744" w="19287">
                  <a:moveTo>
                    <a:pt x="227" y="1"/>
                  </a:moveTo>
                  <a:cubicBezTo>
                    <a:pt x="100" y="1"/>
                    <a:pt x="0" y="100"/>
                    <a:pt x="0" y="227"/>
                  </a:cubicBezTo>
                  <a:cubicBezTo>
                    <a:pt x="0" y="354"/>
                    <a:pt x="100" y="454"/>
                    <a:pt x="227" y="454"/>
                  </a:cubicBezTo>
                  <a:cubicBezTo>
                    <a:pt x="353" y="454"/>
                    <a:pt x="453" y="354"/>
                    <a:pt x="453" y="227"/>
                  </a:cubicBezTo>
                  <a:cubicBezTo>
                    <a:pt x="453" y="100"/>
                    <a:pt x="353" y="1"/>
                    <a:pt x="227" y="1"/>
                  </a:cubicBezTo>
                  <a:close/>
                  <a:moveTo>
                    <a:pt x="227" y="1015"/>
                  </a:moveTo>
                  <a:cubicBezTo>
                    <a:pt x="100" y="1015"/>
                    <a:pt x="0" y="1124"/>
                    <a:pt x="0" y="1241"/>
                  </a:cubicBezTo>
                  <a:cubicBezTo>
                    <a:pt x="0" y="1368"/>
                    <a:pt x="100" y="1468"/>
                    <a:pt x="227" y="1468"/>
                  </a:cubicBezTo>
                  <a:cubicBezTo>
                    <a:pt x="353" y="1468"/>
                    <a:pt x="453" y="1368"/>
                    <a:pt x="453" y="1241"/>
                  </a:cubicBezTo>
                  <a:cubicBezTo>
                    <a:pt x="453" y="1124"/>
                    <a:pt x="353" y="1015"/>
                    <a:pt x="227" y="1015"/>
                  </a:cubicBezTo>
                  <a:close/>
                  <a:moveTo>
                    <a:pt x="227" y="2038"/>
                  </a:moveTo>
                  <a:cubicBezTo>
                    <a:pt x="100" y="2038"/>
                    <a:pt x="0" y="2138"/>
                    <a:pt x="0" y="2265"/>
                  </a:cubicBezTo>
                  <a:cubicBezTo>
                    <a:pt x="0" y="2391"/>
                    <a:pt x="100" y="2491"/>
                    <a:pt x="227" y="2491"/>
                  </a:cubicBezTo>
                  <a:cubicBezTo>
                    <a:pt x="353" y="2491"/>
                    <a:pt x="453" y="2391"/>
                    <a:pt x="453" y="2265"/>
                  </a:cubicBezTo>
                  <a:cubicBezTo>
                    <a:pt x="453" y="2138"/>
                    <a:pt x="353" y="2038"/>
                    <a:pt x="227" y="2038"/>
                  </a:cubicBezTo>
                  <a:close/>
                  <a:moveTo>
                    <a:pt x="227" y="3052"/>
                  </a:moveTo>
                  <a:cubicBezTo>
                    <a:pt x="100" y="3052"/>
                    <a:pt x="0" y="3161"/>
                    <a:pt x="0" y="3279"/>
                  </a:cubicBezTo>
                  <a:cubicBezTo>
                    <a:pt x="0" y="3405"/>
                    <a:pt x="100" y="3505"/>
                    <a:pt x="227" y="3505"/>
                  </a:cubicBezTo>
                  <a:cubicBezTo>
                    <a:pt x="353" y="3505"/>
                    <a:pt x="453" y="3405"/>
                    <a:pt x="453" y="3279"/>
                  </a:cubicBezTo>
                  <a:cubicBezTo>
                    <a:pt x="453" y="3161"/>
                    <a:pt x="353" y="3052"/>
                    <a:pt x="227" y="3052"/>
                  </a:cubicBezTo>
                  <a:close/>
                  <a:moveTo>
                    <a:pt x="227" y="4075"/>
                  </a:moveTo>
                  <a:cubicBezTo>
                    <a:pt x="100" y="4075"/>
                    <a:pt x="0" y="4175"/>
                    <a:pt x="0" y="4302"/>
                  </a:cubicBezTo>
                  <a:cubicBezTo>
                    <a:pt x="0" y="4429"/>
                    <a:pt x="100" y="4528"/>
                    <a:pt x="227" y="4528"/>
                  </a:cubicBezTo>
                  <a:cubicBezTo>
                    <a:pt x="353" y="4528"/>
                    <a:pt x="453" y="4429"/>
                    <a:pt x="453" y="4302"/>
                  </a:cubicBezTo>
                  <a:cubicBezTo>
                    <a:pt x="453" y="4175"/>
                    <a:pt x="353" y="4075"/>
                    <a:pt x="227" y="4075"/>
                  </a:cubicBezTo>
                  <a:close/>
                  <a:moveTo>
                    <a:pt x="227" y="5089"/>
                  </a:moveTo>
                  <a:cubicBezTo>
                    <a:pt x="100" y="5089"/>
                    <a:pt x="0" y="5198"/>
                    <a:pt x="0" y="5316"/>
                  </a:cubicBezTo>
                  <a:cubicBezTo>
                    <a:pt x="0" y="5443"/>
                    <a:pt x="100" y="5542"/>
                    <a:pt x="227" y="5542"/>
                  </a:cubicBezTo>
                  <a:cubicBezTo>
                    <a:pt x="353" y="5542"/>
                    <a:pt x="453" y="5443"/>
                    <a:pt x="453" y="5316"/>
                  </a:cubicBezTo>
                  <a:cubicBezTo>
                    <a:pt x="453" y="5198"/>
                    <a:pt x="353" y="5089"/>
                    <a:pt x="227" y="5089"/>
                  </a:cubicBezTo>
                  <a:close/>
                  <a:moveTo>
                    <a:pt x="227" y="6113"/>
                  </a:moveTo>
                  <a:cubicBezTo>
                    <a:pt x="100" y="6113"/>
                    <a:pt x="0" y="6212"/>
                    <a:pt x="0" y="6339"/>
                  </a:cubicBezTo>
                  <a:cubicBezTo>
                    <a:pt x="0" y="6466"/>
                    <a:pt x="100" y="6565"/>
                    <a:pt x="227" y="6565"/>
                  </a:cubicBezTo>
                  <a:cubicBezTo>
                    <a:pt x="353" y="6565"/>
                    <a:pt x="453" y="6466"/>
                    <a:pt x="453" y="6339"/>
                  </a:cubicBezTo>
                  <a:cubicBezTo>
                    <a:pt x="453" y="6212"/>
                    <a:pt x="353" y="6113"/>
                    <a:pt x="227" y="6113"/>
                  </a:cubicBezTo>
                  <a:close/>
                  <a:moveTo>
                    <a:pt x="227" y="7127"/>
                  </a:moveTo>
                  <a:cubicBezTo>
                    <a:pt x="100" y="7127"/>
                    <a:pt x="0" y="7235"/>
                    <a:pt x="0" y="7353"/>
                  </a:cubicBezTo>
                  <a:cubicBezTo>
                    <a:pt x="0" y="7480"/>
                    <a:pt x="100" y="7579"/>
                    <a:pt x="227" y="7579"/>
                  </a:cubicBezTo>
                  <a:cubicBezTo>
                    <a:pt x="353" y="7579"/>
                    <a:pt x="453" y="7480"/>
                    <a:pt x="453" y="7353"/>
                  </a:cubicBezTo>
                  <a:cubicBezTo>
                    <a:pt x="453" y="7235"/>
                    <a:pt x="353" y="7127"/>
                    <a:pt x="227" y="7127"/>
                  </a:cubicBezTo>
                  <a:close/>
                  <a:moveTo>
                    <a:pt x="227" y="8150"/>
                  </a:moveTo>
                  <a:cubicBezTo>
                    <a:pt x="100" y="8150"/>
                    <a:pt x="0" y="8250"/>
                    <a:pt x="0" y="8376"/>
                  </a:cubicBezTo>
                  <a:cubicBezTo>
                    <a:pt x="0" y="8503"/>
                    <a:pt x="100" y="8603"/>
                    <a:pt x="227" y="8603"/>
                  </a:cubicBezTo>
                  <a:cubicBezTo>
                    <a:pt x="353" y="8603"/>
                    <a:pt x="453" y="8503"/>
                    <a:pt x="453" y="8376"/>
                  </a:cubicBezTo>
                  <a:cubicBezTo>
                    <a:pt x="453" y="8250"/>
                    <a:pt x="353" y="8150"/>
                    <a:pt x="227" y="8150"/>
                  </a:cubicBezTo>
                  <a:close/>
                  <a:moveTo>
                    <a:pt x="227" y="9164"/>
                  </a:moveTo>
                  <a:cubicBezTo>
                    <a:pt x="100" y="9164"/>
                    <a:pt x="0" y="9273"/>
                    <a:pt x="0" y="9390"/>
                  </a:cubicBezTo>
                  <a:cubicBezTo>
                    <a:pt x="0" y="9517"/>
                    <a:pt x="100" y="9617"/>
                    <a:pt x="227" y="9617"/>
                  </a:cubicBezTo>
                  <a:cubicBezTo>
                    <a:pt x="353" y="9617"/>
                    <a:pt x="453" y="9517"/>
                    <a:pt x="453" y="9390"/>
                  </a:cubicBezTo>
                  <a:cubicBezTo>
                    <a:pt x="453" y="9273"/>
                    <a:pt x="353" y="9164"/>
                    <a:pt x="227" y="9164"/>
                  </a:cubicBezTo>
                  <a:close/>
                  <a:moveTo>
                    <a:pt x="227" y="10187"/>
                  </a:moveTo>
                  <a:cubicBezTo>
                    <a:pt x="100" y="10187"/>
                    <a:pt x="0" y="10287"/>
                    <a:pt x="0" y="10414"/>
                  </a:cubicBezTo>
                  <a:cubicBezTo>
                    <a:pt x="0" y="10540"/>
                    <a:pt x="100" y="10640"/>
                    <a:pt x="227" y="10640"/>
                  </a:cubicBezTo>
                  <a:cubicBezTo>
                    <a:pt x="353" y="10640"/>
                    <a:pt x="453" y="10540"/>
                    <a:pt x="453" y="10414"/>
                  </a:cubicBezTo>
                  <a:cubicBezTo>
                    <a:pt x="453" y="10287"/>
                    <a:pt x="353" y="10187"/>
                    <a:pt x="227" y="10187"/>
                  </a:cubicBezTo>
                  <a:close/>
                  <a:moveTo>
                    <a:pt x="227" y="11201"/>
                  </a:moveTo>
                  <a:cubicBezTo>
                    <a:pt x="100" y="11201"/>
                    <a:pt x="0" y="11310"/>
                    <a:pt x="0" y="11428"/>
                  </a:cubicBezTo>
                  <a:cubicBezTo>
                    <a:pt x="0" y="11554"/>
                    <a:pt x="100" y="11654"/>
                    <a:pt x="227" y="11654"/>
                  </a:cubicBezTo>
                  <a:cubicBezTo>
                    <a:pt x="353" y="11654"/>
                    <a:pt x="453" y="11554"/>
                    <a:pt x="453" y="11428"/>
                  </a:cubicBezTo>
                  <a:cubicBezTo>
                    <a:pt x="453" y="11310"/>
                    <a:pt x="353" y="11201"/>
                    <a:pt x="227" y="11201"/>
                  </a:cubicBezTo>
                  <a:close/>
                  <a:moveTo>
                    <a:pt x="227" y="12224"/>
                  </a:moveTo>
                  <a:cubicBezTo>
                    <a:pt x="100" y="12224"/>
                    <a:pt x="0" y="12324"/>
                    <a:pt x="0" y="12451"/>
                  </a:cubicBezTo>
                  <a:cubicBezTo>
                    <a:pt x="0" y="12578"/>
                    <a:pt x="100" y="12677"/>
                    <a:pt x="227" y="12677"/>
                  </a:cubicBezTo>
                  <a:cubicBezTo>
                    <a:pt x="353" y="12677"/>
                    <a:pt x="453" y="12578"/>
                    <a:pt x="453" y="12451"/>
                  </a:cubicBezTo>
                  <a:cubicBezTo>
                    <a:pt x="453" y="12324"/>
                    <a:pt x="353" y="12224"/>
                    <a:pt x="227" y="12224"/>
                  </a:cubicBezTo>
                  <a:close/>
                  <a:moveTo>
                    <a:pt x="277" y="13236"/>
                  </a:moveTo>
                  <a:cubicBezTo>
                    <a:pt x="266" y="13236"/>
                    <a:pt x="256" y="13237"/>
                    <a:pt x="245" y="13239"/>
                  </a:cubicBezTo>
                  <a:cubicBezTo>
                    <a:pt x="127" y="13257"/>
                    <a:pt x="45" y="13365"/>
                    <a:pt x="55" y="13492"/>
                  </a:cubicBezTo>
                  <a:cubicBezTo>
                    <a:pt x="64" y="13601"/>
                    <a:pt x="172" y="13682"/>
                    <a:pt x="272" y="13682"/>
                  </a:cubicBezTo>
                  <a:lnTo>
                    <a:pt x="308" y="13682"/>
                  </a:lnTo>
                  <a:cubicBezTo>
                    <a:pt x="426" y="13673"/>
                    <a:pt x="507" y="13555"/>
                    <a:pt x="498" y="13438"/>
                  </a:cubicBezTo>
                  <a:cubicBezTo>
                    <a:pt x="490" y="13322"/>
                    <a:pt x="391" y="13236"/>
                    <a:pt x="277" y="13236"/>
                  </a:cubicBezTo>
                  <a:close/>
                  <a:moveTo>
                    <a:pt x="486" y="14228"/>
                  </a:moveTo>
                  <a:cubicBezTo>
                    <a:pt x="466" y="14228"/>
                    <a:pt x="446" y="14230"/>
                    <a:pt x="426" y="14234"/>
                  </a:cubicBezTo>
                  <a:cubicBezTo>
                    <a:pt x="308" y="14271"/>
                    <a:pt x="245" y="14397"/>
                    <a:pt x="281" y="14524"/>
                  </a:cubicBezTo>
                  <a:cubicBezTo>
                    <a:pt x="317" y="14624"/>
                    <a:pt x="399" y="14678"/>
                    <a:pt x="498" y="14678"/>
                  </a:cubicBezTo>
                  <a:cubicBezTo>
                    <a:pt x="516" y="14678"/>
                    <a:pt x="543" y="14678"/>
                    <a:pt x="562" y="14669"/>
                  </a:cubicBezTo>
                  <a:cubicBezTo>
                    <a:pt x="679" y="14633"/>
                    <a:pt x="743" y="14497"/>
                    <a:pt x="716" y="14388"/>
                  </a:cubicBezTo>
                  <a:cubicBezTo>
                    <a:pt x="685" y="14283"/>
                    <a:pt x="586" y="14228"/>
                    <a:pt x="486" y="14228"/>
                  </a:cubicBezTo>
                  <a:close/>
                  <a:moveTo>
                    <a:pt x="881" y="15162"/>
                  </a:moveTo>
                  <a:cubicBezTo>
                    <a:pt x="847" y="15162"/>
                    <a:pt x="812" y="15170"/>
                    <a:pt x="779" y="15185"/>
                  </a:cubicBezTo>
                  <a:cubicBezTo>
                    <a:pt x="679" y="15249"/>
                    <a:pt x="634" y="15384"/>
                    <a:pt x="688" y="15493"/>
                  </a:cubicBezTo>
                  <a:cubicBezTo>
                    <a:pt x="725" y="15575"/>
                    <a:pt x="806" y="15620"/>
                    <a:pt x="897" y="15620"/>
                  </a:cubicBezTo>
                  <a:cubicBezTo>
                    <a:pt x="924" y="15620"/>
                    <a:pt x="960" y="15620"/>
                    <a:pt x="996" y="15593"/>
                  </a:cubicBezTo>
                  <a:cubicBezTo>
                    <a:pt x="1096" y="15538"/>
                    <a:pt x="1141" y="15403"/>
                    <a:pt x="1087" y="15294"/>
                  </a:cubicBezTo>
                  <a:cubicBezTo>
                    <a:pt x="1048" y="15210"/>
                    <a:pt x="967" y="15162"/>
                    <a:pt x="881" y="15162"/>
                  </a:cubicBezTo>
                  <a:close/>
                  <a:moveTo>
                    <a:pt x="1436" y="16025"/>
                  </a:moveTo>
                  <a:cubicBezTo>
                    <a:pt x="1390" y="16025"/>
                    <a:pt x="1344" y="16040"/>
                    <a:pt x="1304" y="16073"/>
                  </a:cubicBezTo>
                  <a:cubicBezTo>
                    <a:pt x="1195" y="16154"/>
                    <a:pt x="1177" y="16290"/>
                    <a:pt x="1259" y="16389"/>
                  </a:cubicBezTo>
                  <a:cubicBezTo>
                    <a:pt x="1304" y="16444"/>
                    <a:pt x="1367" y="16480"/>
                    <a:pt x="1440" y="16480"/>
                  </a:cubicBezTo>
                  <a:cubicBezTo>
                    <a:pt x="1485" y="16480"/>
                    <a:pt x="1521" y="16471"/>
                    <a:pt x="1576" y="16435"/>
                  </a:cubicBezTo>
                  <a:cubicBezTo>
                    <a:pt x="1675" y="16353"/>
                    <a:pt x="1693" y="16217"/>
                    <a:pt x="1621" y="16118"/>
                  </a:cubicBezTo>
                  <a:cubicBezTo>
                    <a:pt x="1572" y="16058"/>
                    <a:pt x="1504" y="16025"/>
                    <a:pt x="1436" y="16025"/>
                  </a:cubicBezTo>
                  <a:close/>
                  <a:moveTo>
                    <a:pt x="2120" y="16779"/>
                  </a:moveTo>
                  <a:cubicBezTo>
                    <a:pt x="2059" y="16779"/>
                    <a:pt x="1999" y="16804"/>
                    <a:pt x="1956" y="16851"/>
                  </a:cubicBezTo>
                  <a:cubicBezTo>
                    <a:pt x="1865" y="16942"/>
                    <a:pt x="1874" y="17087"/>
                    <a:pt x="1965" y="17168"/>
                  </a:cubicBezTo>
                  <a:cubicBezTo>
                    <a:pt x="2010" y="17204"/>
                    <a:pt x="2074" y="17222"/>
                    <a:pt x="2119" y="17232"/>
                  </a:cubicBezTo>
                  <a:cubicBezTo>
                    <a:pt x="2182" y="17232"/>
                    <a:pt x="2237" y="17204"/>
                    <a:pt x="2282" y="17159"/>
                  </a:cubicBezTo>
                  <a:cubicBezTo>
                    <a:pt x="2372" y="17069"/>
                    <a:pt x="2363" y="16915"/>
                    <a:pt x="2273" y="16842"/>
                  </a:cubicBezTo>
                  <a:cubicBezTo>
                    <a:pt x="2230" y="16799"/>
                    <a:pt x="2175" y="16779"/>
                    <a:pt x="2120" y="16779"/>
                  </a:cubicBezTo>
                  <a:close/>
                  <a:moveTo>
                    <a:pt x="2928" y="17384"/>
                  </a:moveTo>
                  <a:cubicBezTo>
                    <a:pt x="2853" y="17384"/>
                    <a:pt x="2781" y="17421"/>
                    <a:pt x="2735" y="17485"/>
                  </a:cubicBezTo>
                  <a:cubicBezTo>
                    <a:pt x="2671" y="17603"/>
                    <a:pt x="2707" y="17739"/>
                    <a:pt x="2807" y="17802"/>
                  </a:cubicBezTo>
                  <a:cubicBezTo>
                    <a:pt x="2842" y="17830"/>
                    <a:pt x="2866" y="17841"/>
                    <a:pt x="2899" y="17841"/>
                  </a:cubicBezTo>
                  <a:cubicBezTo>
                    <a:pt x="2910" y="17841"/>
                    <a:pt x="2921" y="17840"/>
                    <a:pt x="2934" y="17838"/>
                  </a:cubicBezTo>
                  <a:cubicBezTo>
                    <a:pt x="3006" y="17838"/>
                    <a:pt x="3079" y="17802"/>
                    <a:pt x="3124" y="17739"/>
                  </a:cubicBezTo>
                  <a:cubicBezTo>
                    <a:pt x="3187" y="17621"/>
                    <a:pt x="3160" y="17485"/>
                    <a:pt x="3052" y="17422"/>
                  </a:cubicBezTo>
                  <a:cubicBezTo>
                    <a:pt x="3012" y="17396"/>
                    <a:pt x="2970" y="17384"/>
                    <a:pt x="2928" y="17384"/>
                  </a:cubicBezTo>
                  <a:close/>
                  <a:moveTo>
                    <a:pt x="3830" y="17858"/>
                  </a:moveTo>
                  <a:cubicBezTo>
                    <a:pt x="3743" y="17858"/>
                    <a:pt x="3656" y="17910"/>
                    <a:pt x="3622" y="17992"/>
                  </a:cubicBezTo>
                  <a:cubicBezTo>
                    <a:pt x="3577" y="18110"/>
                    <a:pt x="3631" y="18246"/>
                    <a:pt x="3749" y="18291"/>
                  </a:cubicBezTo>
                  <a:cubicBezTo>
                    <a:pt x="3768" y="18297"/>
                    <a:pt x="3787" y="18304"/>
                    <a:pt x="3810" y="18304"/>
                  </a:cubicBezTo>
                  <a:cubicBezTo>
                    <a:pt x="3819" y="18304"/>
                    <a:pt x="3829" y="18303"/>
                    <a:pt x="3839" y="18300"/>
                  </a:cubicBezTo>
                  <a:cubicBezTo>
                    <a:pt x="3912" y="18300"/>
                    <a:pt x="4002" y="18255"/>
                    <a:pt x="4039" y="18164"/>
                  </a:cubicBezTo>
                  <a:cubicBezTo>
                    <a:pt x="4084" y="18055"/>
                    <a:pt x="4029" y="17911"/>
                    <a:pt x="3912" y="17874"/>
                  </a:cubicBezTo>
                  <a:cubicBezTo>
                    <a:pt x="3886" y="17863"/>
                    <a:pt x="3858" y="17858"/>
                    <a:pt x="3830" y="17858"/>
                  </a:cubicBezTo>
                  <a:close/>
                  <a:moveTo>
                    <a:pt x="4792" y="18155"/>
                  </a:moveTo>
                  <a:cubicBezTo>
                    <a:pt x="4688" y="18155"/>
                    <a:pt x="4597" y="18230"/>
                    <a:pt x="4582" y="18336"/>
                  </a:cubicBezTo>
                  <a:cubicBezTo>
                    <a:pt x="4546" y="18463"/>
                    <a:pt x="4627" y="18581"/>
                    <a:pt x="4754" y="18608"/>
                  </a:cubicBezTo>
                  <a:cubicBezTo>
                    <a:pt x="4772" y="18608"/>
                    <a:pt x="4790" y="18617"/>
                    <a:pt x="4808" y="18617"/>
                  </a:cubicBezTo>
                  <a:cubicBezTo>
                    <a:pt x="4908" y="18617"/>
                    <a:pt x="4998" y="18535"/>
                    <a:pt x="5025" y="18436"/>
                  </a:cubicBezTo>
                  <a:cubicBezTo>
                    <a:pt x="5062" y="18309"/>
                    <a:pt x="4980" y="18191"/>
                    <a:pt x="4853" y="18164"/>
                  </a:cubicBezTo>
                  <a:cubicBezTo>
                    <a:pt x="4833" y="18158"/>
                    <a:pt x="4812" y="18155"/>
                    <a:pt x="4792" y="18155"/>
                  </a:cubicBezTo>
                  <a:close/>
                  <a:moveTo>
                    <a:pt x="5807" y="18290"/>
                  </a:moveTo>
                  <a:cubicBezTo>
                    <a:pt x="5695" y="18290"/>
                    <a:pt x="5587" y="18387"/>
                    <a:pt x="5587" y="18508"/>
                  </a:cubicBezTo>
                  <a:cubicBezTo>
                    <a:pt x="5578" y="18626"/>
                    <a:pt x="5677" y="18735"/>
                    <a:pt x="5804" y="18744"/>
                  </a:cubicBezTo>
                  <a:cubicBezTo>
                    <a:pt x="5940" y="18744"/>
                    <a:pt x="6030" y="18644"/>
                    <a:pt x="6040" y="18526"/>
                  </a:cubicBezTo>
                  <a:cubicBezTo>
                    <a:pt x="6049" y="18400"/>
                    <a:pt x="5949" y="18291"/>
                    <a:pt x="5822" y="18291"/>
                  </a:cubicBezTo>
                  <a:cubicBezTo>
                    <a:pt x="5817" y="18291"/>
                    <a:pt x="5812" y="18290"/>
                    <a:pt x="5807" y="18290"/>
                  </a:cubicBezTo>
                  <a:close/>
                  <a:moveTo>
                    <a:pt x="6836" y="18291"/>
                  </a:moveTo>
                  <a:cubicBezTo>
                    <a:pt x="6710" y="18291"/>
                    <a:pt x="6610" y="18390"/>
                    <a:pt x="6610" y="18517"/>
                  </a:cubicBezTo>
                  <a:cubicBezTo>
                    <a:pt x="6610" y="18644"/>
                    <a:pt x="6710" y="18744"/>
                    <a:pt x="6836" y="18744"/>
                  </a:cubicBezTo>
                  <a:cubicBezTo>
                    <a:pt x="6954" y="18744"/>
                    <a:pt x="7063" y="18644"/>
                    <a:pt x="7063" y="18517"/>
                  </a:cubicBezTo>
                  <a:cubicBezTo>
                    <a:pt x="7063" y="18390"/>
                    <a:pt x="6954" y="18291"/>
                    <a:pt x="6836" y="18291"/>
                  </a:cubicBezTo>
                  <a:close/>
                  <a:moveTo>
                    <a:pt x="7850" y="18291"/>
                  </a:moveTo>
                  <a:cubicBezTo>
                    <a:pt x="7733" y="18291"/>
                    <a:pt x="7624" y="18390"/>
                    <a:pt x="7624" y="18517"/>
                  </a:cubicBezTo>
                  <a:cubicBezTo>
                    <a:pt x="7624" y="18644"/>
                    <a:pt x="7733" y="18744"/>
                    <a:pt x="7850" y="18744"/>
                  </a:cubicBezTo>
                  <a:cubicBezTo>
                    <a:pt x="7977" y="18744"/>
                    <a:pt x="8077" y="18644"/>
                    <a:pt x="8077" y="18517"/>
                  </a:cubicBezTo>
                  <a:cubicBezTo>
                    <a:pt x="8077" y="18390"/>
                    <a:pt x="7977" y="18291"/>
                    <a:pt x="7850" y="18291"/>
                  </a:cubicBezTo>
                  <a:close/>
                  <a:moveTo>
                    <a:pt x="8874" y="18291"/>
                  </a:moveTo>
                  <a:cubicBezTo>
                    <a:pt x="8747" y="18291"/>
                    <a:pt x="8647" y="18390"/>
                    <a:pt x="8647" y="18517"/>
                  </a:cubicBezTo>
                  <a:cubicBezTo>
                    <a:pt x="8647" y="18644"/>
                    <a:pt x="8747" y="18744"/>
                    <a:pt x="8874" y="18744"/>
                  </a:cubicBezTo>
                  <a:cubicBezTo>
                    <a:pt x="8991" y="18744"/>
                    <a:pt x="9100" y="18644"/>
                    <a:pt x="9100" y="18517"/>
                  </a:cubicBezTo>
                  <a:cubicBezTo>
                    <a:pt x="9100" y="18390"/>
                    <a:pt x="8991" y="18291"/>
                    <a:pt x="8874" y="18291"/>
                  </a:cubicBezTo>
                  <a:close/>
                  <a:moveTo>
                    <a:pt x="9888" y="18291"/>
                  </a:moveTo>
                  <a:cubicBezTo>
                    <a:pt x="9770" y="18291"/>
                    <a:pt x="9661" y="18390"/>
                    <a:pt x="9661" y="18517"/>
                  </a:cubicBezTo>
                  <a:cubicBezTo>
                    <a:pt x="9661" y="18644"/>
                    <a:pt x="9770" y="18744"/>
                    <a:pt x="9888" y="18744"/>
                  </a:cubicBezTo>
                  <a:cubicBezTo>
                    <a:pt x="10014" y="18744"/>
                    <a:pt x="10114" y="18644"/>
                    <a:pt x="10114" y="18517"/>
                  </a:cubicBezTo>
                  <a:cubicBezTo>
                    <a:pt x="10114" y="18390"/>
                    <a:pt x="10014" y="18291"/>
                    <a:pt x="9888" y="18291"/>
                  </a:cubicBezTo>
                  <a:close/>
                  <a:moveTo>
                    <a:pt x="10911" y="18291"/>
                  </a:moveTo>
                  <a:cubicBezTo>
                    <a:pt x="10784" y="18291"/>
                    <a:pt x="10684" y="18390"/>
                    <a:pt x="10684" y="18517"/>
                  </a:cubicBezTo>
                  <a:cubicBezTo>
                    <a:pt x="10684" y="18644"/>
                    <a:pt x="10784" y="18744"/>
                    <a:pt x="10911" y="18744"/>
                  </a:cubicBezTo>
                  <a:cubicBezTo>
                    <a:pt x="11029" y="18744"/>
                    <a:pt x="11137" y="18644"/>
                    <a:pt x="11137" y="18517"/>
                  </a:cubicBezTo>
                  <a:cubicBezTo>
                    <a:pt x="11137" y="18390"/>
                    <a:pt x="11029" y="18291"/>
                    <a:pt x="10911" y="18291"/>
                  </a:cubicBezTo>
                  <a:close/>
                  <a:moveTo>
                    <a:pt x="11925" y="18291"/>
                  </a:moveTo>
                  <a:cubicBezTo>
                    <a:pt x="11807" y="18291"/>
                    <a:pt x="11699" y="18390"/>
                    <a:pt x="11699" y="18517"/>
                  </a:cubicBezTo>
                  <a:cubicBezTo>
                    <a:pt x="11699" y="18644"/>
                    <a:pt x="11807" y="18744"/>
                    <a:pt x="11925" y="18744"/>
                  </a:cubicBezTo>
                  <a:cubicBezTo>
                    <a:pt x="12052" y="18744"/>
                    <a:pt x="12151" y="18644"/>
                    <a:pt x="12151" y="18517"/>
                  </a:cubicBezTo>
                  <a:cubicBezTo>
                    <a:pt x="12151" y="18390"/>
                    <a:pt x="12052" y="18291"/>
                    <a:pt x="11925" y="18291"/>
                  </a:cubicBezTo>
                  <a:close/>
                  <a:moveTo>
                    <a:pt x="12948" y="18291"/>
                  </a:moveTo>
                  <a:cubicBezTo>
                    <a:pt x="12821" y="18291"/>
                    <a:pt x="12722" y="18390"/>
                    <a:pt x="12722" y="18517"/>
                  </a:cubicBezTo>
                  <a:cubicBezTo>
                    <a:pt x="12722" y="18644"/>
                    <a:pt x="12821" y="18744"/>
                    <a:pt x="12948" y="18744"/>
                  </a:cubicBezTo>
                  <a:cubicBezTo>
                    <a:pt x="13066" y="18744"/>
                    <a:pt x="13174" y="18644"/>
                    <a:pt x="13174" y="18517"/>
                  </a:cubicBezTo>
                  <a:cubicBezTo>
                    <a:pt x="13174" y="18390"/>
                    <a:pt x="13066" y="18291"/>
                    <a:pt x="12948" y="18291"/>
                  </a:cubicBezTo>
                  <a:close/>
                  <a:moveTo>
                    <a:pt x="13962" y="18291"/>
                  </a:moveTo>
                  <a:cubicBezTo>
                    <a:pt x="13844" y="18291"/>
                    <a:pt x="13736" y="18390"/>
                    <a:pt x="13736" y="18517"/>
                  </a:cubicBezTo>
                  <a:cubicBezTo>
                    <a:pt x="13736" y="18644"/>
                    <a:pt x="13844" y="18744"/>
                    <a:pt x="13962" y="18744"/>
                  </a:cubicBezTo>
                  <a:cubicBezTo>
                    <a:pt x="14089" y="18744"/>
                    <a:pt x="14189" y="18644"/>
                    <a:pt x="14189" y="18517"/>
                  </a:cubicBezTo>
                  <a:cubicBezTo>
                    <a:pt x="14189" y="18390"/>
                    <a:pt x="14089" y="18291"/>
                    <a:pt x="13962" y="18291"/>
                  </a:cubicBezTo>
                  <a:close/>
                  <a:moveTo>
                    <a:pt x="14985" y="18291"/>
                  </a:moveTo>
                  <a:cubicBezTo>
                    <a:pt x="14859" y="18291"/>
                    <a:pt x="14759" y="18390"/>
                    <a:pt x="14759" y="18517"/>
                  </a:cubicBezTo>
                  <a:cubicBezTo>
                    <a:pt x="14759" y="18644"/>
                    <a:pt x="14859" y="18744"/>
                    <a:pt x="14985" y="18744"/>
                  </a:cubicBezTo>
                  <a:cubicBezTo>
                    <a:pt x="15103" y="18744"/>
                    <a:pt x="15212" y="18644"/>
                    <a:pt x="15212" y="18517"/>
                  </a:cubicBezTo>
                  <a:cubicBezTo>
                    <a:pt x="15212" y="18390"/>
                    <a:pt x="15103" y="18291"/>
                    <a:pt x="14985" y="18291"/>
                  </a:cubicBezTo>
                  <a:close/>
                  <a:moveTo>
                    <a:pt x="15999" y="18291"/>
                  </a:moveTo>
                  <a:cubicBezTo>
                    <a:pt x="15882" y="18291"/>
                    <a:pt x="15773" y="18390"/>
                    <a:pt x="15773" y="18517"/>
                  </a:cubicBezTo>
                  <a:cubicBezTo>
                    <a:pt x="15773" y="18644"/>
                    <a:pt x="15882" y="18744"/>
                    <a:pt x="15999" y="18744"/>
                  </a:cubicBezTo>
                  <a:cubicBezTo>
                    <a:pt x="16126" y="18744"/>
                    <a:pt x="16226" y="18644"/>
                    <a:pt x="16226" y="18517"/>
                  </a:cubicBezTo>
                  <a:cubicBezTo>
                    <a:pt x="16226" y="18390"/>
                    <a:pt x="16126" y="18291"/>
                    <a:pt x="15999" y="18291"/>
                  </a:cubicBezTo>
                  <a:close/>
                  <a:moveTo>
                    <a:pt x="17023" y="18291"/>
                  </a:moveTo>
                  <a:cubicBezTo>
                    <a:pt x="16896" y="18291"/>
                    <a:pt x="16796" y="18390"/>
                    <a:pt x="16796" y="18517"/>
                  </a:cubicBezTo>
                  <a:cubicBezTo>
                    <a:pt x="16796" y="18644"/>
                    <a:pt x="16896" y="18744"/>
                    <a:pt x="17023" y="18744"/>
                  </a:cubicBezTo>
                  <a:cubicBezTo>
                    <a:pt x="17140" y="18744"/>
                    <a:pt x="17249" y="18644"/>
                    <a:pt x="17249" y="18517"/>
                  </a:cubicBezTo>
                  <a:cubicBezTo>
                    <a:pt x="17249" y="18390"/>
                    <a:pt x="17140" y="18291"/>
                    <a:pt x="17023" y="18291"/>
                  </a:cubicBezTo>
                  <a:close/>
                  <a:moveTo>
                    <a:pt x="18037" y="18291"/>
                  </a:moveTo>
                  <a:cubicBezTo>
                    <a:pt x="17919" y="18291"/>
                    <a:pt x="17810" y="18390"/>
                    <a:pt x="17810" y="18517"/>
                  </a:cubicBezTo>
                  <a:cubicBezTo>
                    <a:pt x="17810" y="18644"/>
                    <a:pt x="17919" y="18744"/>
                    <a:pt x="18037" y="18744"/>
                  </a:cubicBezTo>
                  <a:cubicBezTo>
                    <a:pt x="18163" y="18744"/>
                    <a:pt x="18263" y="18644"/>
                    <a:pt x="18263" y="18517"/>
                  </a:cubicBezTo>
                  <a:cubicBezTo>
                    <a:pt x="18263" y="18390"/>
                    <a:pt x="18163" y="18291"/>
                    <a:pt x="18037" y="18291"/>
                  </a:cubicBezTo>
                  <a:close/>
                  <a:moveTo>
                    <a:pt x="19060" y="18291"/>
                  </a:moveTo>
                  <a:cubicBezTo>
                    <a:pt x="18933" y="18291"/>
                    <a:pt x="18834" y="18390"/>
                    <a:pt x="18834" y="18517"/>
                  </a:cubicBezTo>
                  <a:cubicBezTo>
                    <a:pt x="18834" y="18644"/>
                    <a:pt x="18933" y="18744"/>
                    <a:pt x="19060" y="18744"/>
                  </a:cubicBezTo>
                  <a:cubicBezTo>
                    <a:pt x="19178" y="18744"/>
                    <a:pt x="19286" y="18644"/>
                    <a:pt x="19286" y="18517"/>
                  </a:cubicBezTo>
                  <a:cubicBezTo>
                    <a:pt x="19286" y="18390"/>
                    <a:pt x="19178" y="18291"/>
                    <a:pt x="19060" y="182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12" name="Google Shape;512;p10"/>
          <p:cNvSpPr txBox="1"/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4" name="Google Shape;514;p11"/>
          <p:cNvGrpSpPr/>
          <p:nvPr/>
        </p:nvGrpSpPr>
        <p:grpSpPr>
          <a:xfrm>
            <a:off x="251719" y="-553665"/>
            <a:ext cx="8640562" cy="5554795"/>
            <a:chOff x="251719" y="-553665"/>
            <a:chExt cx="8640562" cy="5554795"/>
          </a:xfrm>
        </p:grpSpPr>
        <p:grpSp>
          <p:nvGrpSpPr>
            <p:cNvPr id="515" name="Google Shape;515;p11"/>
            <p:cNvGrpSpPr/>
            <p:nvPr/>
          </p:nvGrpSpPr>
          <p:grpSpPr>
            <a:xfrm>
              <a:off x="1085385" y="3763356"/>
              <a:ext cx="1395718" cy="1237774"/>
              <a:chOff x="3116525" y="3970725"/>
              <a:chExt cx="486025" cy="431025"/>
            </a:xfrm>
          </p:grpSpPr>
          <p:sp>
            <p:nvSpPr>
              <p:cNvPr id="516" name="Google Shape;516;p11"/>
              <p:cNvSpPr/>
              <p:nvPr/>
            </p:nvSpPr>
            <p:spPr>
              <a:xfrm>
                <a:off x="3120825" y="3975025"/>
                <a:ext cx="477425" cy="345675"/>
              </a:xfrm>
              <a:custGeom>
                <a:rect b="b" l="l" r="r" t="t"/>
                <a:pathLst>
                  <a:path extrusionOk="0" h="13827" w="19097">
                    <a:moveTo>
                      <a:pt x="490" y="1"/>
                    </a:moveTo>
                    <a:cubicBezTo>
                      <a:pt x="218" y="1"/>
                      <a:pt x="1" y="218"/>
                      <a:pt x="1" y="490"/>
                    </a:cubicBezTo>
                    <a:lnTo>
                      <a:pt x="1" y="13347"/>
                    </a:lnTo>
                    <a:cubicBezTo>
                      <a:pt x="1" y="13610"/>
                      <a:pt x="218" y="13827"/>
                      <a:pt x="490" y="13827"/>
                    </a:cubicBezTo>
                    <a:lnTo>
                      <a:pt x="18599" y="13827"/>
                    </a:lnTo>
                    <a:cubicBezTo>
                      <a:pt x="18870" y="13827"/>
                      <a:pt x="19097" y="13601"/>
                      <a:pt x="19078" y="13347"/>
                    </a:cubicBezTo>
                    <a:lnTo>
                      <a:pt x="19078" y="490"/>
                    </a:lnTo>
                    <a:cubicBezTo>
                      <a:pt x="19078" y="218"/>
                      <a:pt x="18870" y="1"/>
                      <a:pt x="18599" y="1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11"/>
              <p:cNvSpPr/>
              <p:nvPr/>
            </p:nvSpPr>
            <p:spPr>
              <a:xfrm>
                <a:off x="3116525" y="3970725"/>
                <a:ext cx="486025" cy="354275"/>
              </a:xfrm>
              <a:custGeom>
                <a:rect b="b" l="l" r="r" t="t"/>
                <a:pathLst>
                  <a:path extrusionOk="0" h="14171" w="19441">
                    <a:moveTo>
                      <a:pt x="18771" y="327"/>
                    </a:moveTo>
                    <a:cubicBezTo>
                      <a:pt x="18934" y="327"/>
                      <a:pt x="19087" y="463"/>
                      <a:pt x="19087" y="644"/>
                    </a:cubicBezTo>
                    <a:lnTo>
                      <a:pt x="19087" y="13501"/>
                    </a:lnTo>
                    <a:cubicBezTo>
                      <a:pt x="19087" y="13673"/>
                      <a:pt x="18952" y="13818"/>
                      <a:pt x="18771" y="13818"/>
                    </a:cubicBezTo>
                    <a:lnTo>
                      <a:pt x="662" y="13818"/>
                    </a:lnTo>
                    <a:cubicBezTo>
                      <a:pt x="490" y="13818"/>
                      <a:pt x="345" y="13682"/>
                      <a:pt x="345" y="13501"/>
                    </a:cubicBezTo>
                    <a:lnTo>
                      <a:pt x="345" y="644"/>
                    </a:lnTo>
                    <a:cubicBezTo>
                      <a:pt x="345" y="481"/>
                      <a:pt x="481" y="327"/>
                      <a:pt x="662" y="327"/>
                    </a:cubicBezTo>
                    <a:close/>
                    <a:moveTo>
                      <a:pt x="662" y="1"/>
                    </a:moveTo>
                    <a:cubicBezTo>
                      <a:pt x="299" y="1"/>
                      <a:pt x="1" y="300"/>
                      <a:pt x="1" y="662"/>
                    </a:cubicBezTo>
                    <a:lnTo>
                      <a:pt x="1" y="13519"/>
                    </a:lnTo>
                    <a:cubicBezTo>
                      <a:pt x="1" y="13881"/>
                      <a:pt x="299" y="14171"/>
                      <a:pt x="662" y="14171"/>
                    </a:cubicBezTo>
                    <a:lnTo>
                      <a:pt x="18771" y="14171"/>
                    </a:lnTo>
                    <a:cubicBezTo>
                      <a:pt x="19133" y="14171"/>
                      <a:pt x="19441" y="13881"/>
                      <a:pt x="19422" y="13519"/>
                    </a:cubicBezTo>
                    <a:lnTo>
                      <a:pt x="19422" y="662"/>
                    </a:lnTo>
                    <a:cubicBezTo>
                      <a:pt x="19422" y="300"/>
                      <a:pt x="19133" y="1"/>
                      <a:pt x="1877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11"/>
              <p:cNvSpPr/>
              <p:nvPr/>
            </p:nvSpPr>
            <p:spPr>
              <a:xfrm>
                <a:off x="3144825" y="4002200"/>
                <a:ext cx="429425" cy="252425"/>
              </a:xfrm>
              <a:custGeom>
                <a:rect b="b" l="l" r="r" t="t"/>
                <a:pathLst>
                  <a:path extrusionOk="0" h="10097" w="17177">
                    <a:moveTo>
                      <a:pt x="0" y="0"/>
                    </a:moveTo>
                    <a:lnTo>
                      <a:pt x="0" y="10096"/>
                    </a:lnTo>
                    <a:lnTo>
                      <a:pt x="17177" y="10096"/>
                    </a:lnTo>
                    <a:lnTo>
                      <a:pt x="171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" name="Google Shape;519;p11"/>
              <p:cNvSpPr/>
              <p:nvPr/>
            </p:nvSpPr>
            <p:spPr>
              <a:xfrm>
                <a:off x="3328400" y="4320675"/>
                <a:ext cx="85825" cy="58900"/>
              </a:xfrm>
              <a:custGeom>
                <a:rect b="b" l="l" r="r" t="t"/>
                <a:pathLst>
                  <a:path extrusionOk="0" h="2356" w="3433">
                    <a:moveTo>
                      <a:pt x="1" y="1"/>
                    </a:moveTo>
                    <a:lnTo>
                      <a:pt x="1" y="2355"/>
                    </a:lnTo>
                    <a:lnTo>
                      <a:pt x="3432" y="2355"/>
                    </a:lnTo>
                    <a:lnTo>
                      <a:pt x="3432" y="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" name="Google Shape;520;p11"/>
              <p:cNvSpPr/>
              <p:nvPr/>
            </p:nvSpPr>
            <p:spPr>
              <a:xfrm>
                <a:off x="3324550" y="4316600"/>
                <a:ext cx="94200" cy="67275"/>
              </a:xfrm>
              <a:custGeom>
                <a:rect b="b" l="l" r="r" t="t"/>
                <a:pathLst>
                  <a:path extrusionOk="0" h="2691" w="3768">
                    <a:moveTo>
                      <a:pt x="3423" y="336"/>
                    </a:moveTo>
                    <a:lnTo>
                      <a:pt x="3423" y="2355"/>
                    </a:lnTo>
                    <a:lnTo>
                      <a:pt x="327" y="2355"/>
                    </a:lnTo>
                    <a:lnTo>
                      <a:pt x="327" y="336"/>
                    </a:lnTo>
                    <a:close/>
                    <a:moveTo>
                      <a:pt x="1" y="1"/>
                    </a:moveTo>
                    <a:lnTo>
                      <a:pt x="1" y="2690"/>
                    </a:lnTo>
                    <a:lnTo>
                      <a:pt x="3767" y="2690"/>
                    </a:lnTo>
                    <a:lnTo>
                      <a:pt x="376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11"/>
              <p:cNvSpPr/>
              <p:nvPr/>
            </p:nvSpPr>
            <p:spPr>
              <a:xfrm>
                <a:off x="3308700" y="4379550"/>
                <a:ext cx="125675" cy="17900"/>
              </a:xfrm>
              <a:custGeom>
                <a:rect b="b" l="l" r="r" t="t"/>
                <a:pathLst>
                  <a:path extrusionOk="0" h="716" w="5027">
                    <a:moveTo>
                      <a:pt x="1" y="0"/>
                    </a:moveTo>
                    <a:lnTo>
                      <a:pt x="1" y="715"/>
                    </a:lnTo>
                    <a:lnTo>
                      <a:pt x="5026" y="715"/>
                    </a:lnTo>
                    <a:lnTo>
                      <a:pt x="502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11"/>
              <p:cNvSpPr/>
              <p:nvPr/>
            </p:nvSpPr>
            <p:spPr>
              <a:xfrm>
                <a:off x="3304400" y="4375475"/>
                <a:ext cx="134275" cy="26275"/>
              </a:xfrm>
              <a:custGeom>
                <a:rect b="b" l="l" r="r" t="t"/>
                <a:pathLst>
                  <a:path extrusionOk="0" h="1051" w="5371">
                    <a:moveTo>
                      <a:pt x="5026" y="335"/>
                    </a:moveTo>
                    <a:lnTo>
                      <a:pt x="5026" y="706"/>
                    </a:lnTo>
                    <a:lnTo>
                      <a:pt x="345" y="706"/>
                    </a:lnTo>
                    <a:lnTo>
                      <a:pt x="345" y="335"/>
                    </a:lnTo>
                    <a:close/>
                    <a:moveTo>
                      <a:pt x="1" y="0"/>
                    </a:moveTo>
                    <a:lnTo>
                      <a:pt x="1" y="1050"/>
                    </a:lnTo>
                    <a:lnTo>
                      <a:pt x="5370" y="1050"/>
                    </a:lnTo>
                    <a:lnTo>
                      <a:pt x="537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3" name="Google Shape;523;p11"/>
            <p:cNvGrpSpPr/>
            <p:nvPr/>
          </p:nvGrpSpPr>
          <p:grpSpPr>
            <a:xfrm>
              <a:off x="5203540" y="434182"/>
              <a:ext cx="883479" cy="766457"/>
              <a:chOff x="199625" y="3563050"/>
              <a:chExt cx="307650" cy="266900"/>
            </a:xfrm>
          </p:grpSpPr>
          <p:sp>
            <p:nvSpPr>
              <p:cNvPr id="524" name="Google Shape;524;p11"/>
              <p:cNvSpPr/>
              <p:nvPr/>
            </p:nvSpPr>
            <p:spPr>
              <a:xfrm>
                <a:off x="247825" y="3612400"/>
                <a:ext cx="234325" cy="192425"/>
              </a:xfrm>
              <a:custGeom>
                <a:rect b="b" l="l" r="r" t="t"/>
                <a:pathLst>
                  <a:path extrusionOk="0" h="7697" w="9373">
                    <a:moveTo>
                      <a:pt x="864" y="1"/>
                    </a:moveTo>
                    <a:cubicBezTo>
                      <a:pt x="654" y="1"/>
                      <a:pt x="445" y="76"/>
                      <a:pt x="281" y="227"/>
                    </a:cubicBezTo>
                    <a:cubicBezTo>
                      <a:pt x="118" y="381"/>
                      <a:pt x="10" y="598"/>
                      <a:pt x="10" y="833"/>
                    </a:cubicBezTo>
                    <a:cubicBezTo>
                      <a:pt x="1" y="1069"/>
                      <a:pt x="91" y="1286"/>
                      <a:pt x="263" y="1458"/>
                    </a:cubicBezTo>
                    <a:lnTo>
                      <a:pt x="3496" y="4691"/>
                    </a:lnTo>
                    <a:cubicBezTo>
                      <a:pt x="3550" y="4736"/>
                      <a:pt x="3532" y="4781"/>
                      <a:pt x="3523" y="4799"/>
                    </a:cubicBezTo>
                    <a:cubicBezTo>
                      <a:pt x="3514" y="4808"/>
                      <a:pt x="3487" y="4854"/>
                      <a:pt x="3432" y="4854"/>
                    </a:cubicBezTo>
                    <a:lnTo>
                      <a:pt x="2391" y="4808"/>
                    </a:lnTo>
                    <a:cubicBezTo>
                      <a:pt x="2360" y="4806"/>
                      <a:pt x="2329" y="4804"/>
                      <a:pt x="2299" y="4804"/>
                    </a:cubicBezTo>
                    <a:cubicBezTo>
                      <a:pt x="2006" y="4804"/>
                      <a:pt x="1726" y="4920"/>
                      <a:pt x="1513" y="5125"/>
                    </a:cubicBezTo>
                    <a:cubicBezTo>
                      <a:pt x="1268" y="5342"/>
                      <a:pt x="1124" y="5641"/>
                      <a:pt x="1114" y="5976"/>
                    </a:cubicBezTo>
                    <a:cubicBezTo>
                      <a:pt x="1096" y="6112"/>
                      <a:pt x="1151" y="6230"/>
                      <a:pt x="1241" y="6338"/>
                    </a:cubicBezTo>
                    <a:cubicBezTo>
                      <a:pt x="1323" y="6429"/>
                      <a:pt x="1440" y="6483"/>
                      <a:pt x="1576" y="6492"/>
                    </a:cubicBezTo>
                    <a:lnTo>
                      <a:pt x="4935" y="6655"/>
                    </a:lnTo>
                    <a:cubicBezTo>
                      <a:pt x="5289" y="6664"/>
                      <a:pt x="5615" y="6809"/>
                      <a:pt x="5868" y="7063"/>
                    </a:cubicBezTo>
                    <a:lnTo>
                      <a:pt x="6466" y="7660"/>
                    </a:lnTo>
                    <a:cubicBezTo>
                      <a:pt x="6493" y="7679"/>
                      <a:pt x="6520" y="7697"/>
                      <a:pt x="6547" y="7697"/>
                    </a:cubicBezTo>
                    <a:cubicBezTo>
                      <a:pt x="6583" y="7697"/>
                      <a:pt x="6601" y="7679"/>
                      <a:pt x="6638" y="7669"/>
                    </a:cubicBezTo>
                    <a:lnTo>
                      <a:pt x="9336" y="4962"/>
                    </a:lnTo>
                    <a:cubicBezTo>
                      <a:pt x="9363" y="4944"/>
                      <a:pt x="9372" y="4917"/>
                      <a:pt x="9372" y="4890"/>
                    </a:cubicBezTo>
                    <a:cubicBezTo>
                      <a:pt x="9372" y="4854"/>
                      <a:pt x="9363" y="4826"/>
                      <a:pt x="9336" y="4808"/>
                    </a:cubicBezTo>
                    <a:lnTo>
                      <a:pt x="8430" y="3903"/>
                    </a:lnTo>
                    <a:cubicBezTo>
                      <a:pt x="8376" y="3830"/>
                      <a:pt x="8331" y="3767"/>
                      <a:pt x="8286" y="3695"/>
                    </a:cubicBezTo>
                    <a:lnTo>
                      <a:pt x="7996" y="3178"/>
                    </a:lnTo>
                    <a:cubicBezTo>
                      <a:pt x="7971" y="3141"/>
                      <a:pt x="7938" y="3117"/>
                      <a:pt x="7902" y="3117"/>
                    </a:cubicBezTo>
                    <a:cubicBezTo>
                      <a:pt x="7885" y="3117"/>
                      <a:pt x="7868" y="3122"/>
                      <a:pt x="7851" y="3133"/>
                    </a:cubicBezTo>
                    <a:cubicBezTo>
                      <a:pt x="7788" y="3169"/>
                      <a:pt x="7770" y="3224"/>
                      <a:pt x="7806" y="3278"/>
                    </a:cubicBezTo>
                    <a:lnTo>
                      <a:pt x="8095" y="3803"/>
                    </a:lnTo>
                    <a:cubicBezTo>
                      <a:pt x="8141" y="3894"/>
                      <a:pt x="8213" y="3984"/>
                      <a:pt x="8277" y="4048"/>
                    </a:cubicBezTo>
                    <a:lnTo>
                      <a:pt x="9101" y="4872"/>
                    </a:lnTo>
                    <a:lnTo>
                      <a:pt x="6547" y="7434"/>
                    </a:lnTo>
                    <a:lnTo>
                      <a:pt x="6022" y="6909"/>
                    </a:lnTo>
                    <a:cubicBezTo>
                      <a:pt x="5741" y="6628"/>
                      <a:pt x="5352" y="6456"/>
                      <a:pt x="4945" y="6438"/>
                    </a:cubicBezTo>
                    <a:lnTo>
                      <a:pt x="1585" y="6275"/>
                    </a:lnTo>
                    <a:cubicBezTo>
                      <a:pt x="1522" y="6275"/>
                      <a:pt x="1440" y="6248"/>
                      <a:pt x="1395" y="6185"/>
                    </a:cubicBezTo>
                    <a:cubicBezTo>
                      <a:pt x="1350" y="6130"/>
                      <a:pt x="1323" y="6067"/>
                      <a:pt x="1323" y="5985"/>
                    </a:cubicBezTo>
                    <a:cubicBezTo>
                      <a:pt x="1341" y="5714"/>
                      <a:pt x="1450" y="5460"/>
                      <a:pt x="1658" y="5279"/>
                    </a:cubicBezTo>
                    <a:cubicBezTo>
                      <a:pt x="1840" y="5113"/>
                      <a:pt x="2076" y="5023"/>
                      <a:pt x="2323" y="5023"/>
                    </a:cubicBezTo>
                    <a:cubicBezTo>
                      <a:pt x="2346" y="5023"/>
                      <a:pt x="2368" y="5024"/>
                      <a:pt x="2391" y="5026"/>
                    </a:cubicBezTo>
                    <a:lnTo>
                      <a:pt x="3432" y="5071"/>
                    </a:lnTo>
                    <a:cubicBezTo>
                      <a:pt x="3439" y="5071"/>
                      <a:pt x="3445" y="5072"/>
                      <a:pt x="3452" y="5072"/>
                    </a:cubicBezTo>
                    <a:cubicBezTo>
                      <a:pt x="3570" y="5072"/>
                      <a:pt x="3671" y="4993"/>
                      <a:pt x="3722" y="4890"/>
                    </a:cubicBezTo>
                    <a:cubicBezTo>
                      <a:pt x="3767" y="4772"/>
                      <a:pt x="3749" y="4636"/>
                      <a:pt x="3659" y="4546"/>
                    </a:cubicBezTo>
                    <a:lnTo>
                      <a:pt x="417" y="1313"/>
                    </a:lnTo>
                    <a:cubicBezTo>
                      <a:pt x="300" y="1186"/>
                      <a:pt x="227" y="1023"/>
                      <a:pt x="227" y="842"/>
                    </a:cubicBezTo>
                    <a:cubicBezTo>
                      <a:pt x="227" y="661"/>
                      <a:pt x="309" y="507"/>
                      <a:pt x="435" y="381"/>
                    </a:cubicBezTo>
                    <a:cubicBezTo>
                      <a:pt x="556" y="268"/>
                      <a:pt x="712" y="212"/>
                      <a:pt x="871" y="212"/>
                    </a:cubicBezTo>
                    <a:cubicBezTo>
                      <a:pt x="1045" y="212"/>
                      <a:pt x="1222" y="280"/>
                      <a:pt x="1359" y="417"/>
                    </a:cubicBezTo>
                    <a:lnTo>
                      <a:pt x="3441" y="2499"/>
                    </a:lnTo>
                    <a:cubicBezTo>
                      <a:pt x="3460" y="2522"/>
                      <a:pt x="3484" y="2533"/>
                      <a:pt x="3511" y="2533"/>
                    </a:cubicBezTo>
                    <a:cubicBezTo>
                      <a:pt x="3537" y="2533"/>
                      <a:pt x="3564" y="2522"/>
                      <a:pt x="3586" y="2499"/>
                    </a:cubicBezTo>
                    <a:lnTo>
                      <a:pt x="4736" y="1359"/>
                    </a:lnTo>
                    <a:cubicBezTo>
                      <a:pt x="4992" y="1095"/>
                      <a:pt x="5341" y="957"/>
                      <a:pt x="5703" y="957"/>
                    </a:cubicBezTo>
                    <a:cubicBezTo>
                      <a:pt x="5764" y="957"/>
                      <a:pt x="5825" y="961"/>
                      <a:pt x="5886" y="969"/>
                    </a:cubicBezTo>
                    <a:cubicBezTo>
                      <a:pt x="6321" y="1042"/>
                      <a:pt x="6683" y="1286"/>
                      <a:pt x="6891" y="1657"/>
                    </a:cubicBezTo>
                    <a:cubicBezTo>
                      <a:pt x="6915" y="1699"/>
                      <a:pt x="6947" y="1721"/>
                      <a:pt x="6983" y="1721"/>
                    </a:cubicBezTo>
                    <a:cubicBezTo>
                      <a:pt x="7003" y="1721"/>
                      <a:pt x="7023" y="1715"/>
                      <a:pt x="7045" y="1703"/>
                    </a:cubicBezTo>
                    <a:cubicBezTo>
                      <a:pt x="7099" y="1675"/>
                      <a:pt x="7118" y="1612"/>
                      <a:pt x="7090" y="1558"/>
                    </a:cubicBezTo>
                    <a:cubicBezTo>
                      <a:pt x="6837" y="1132"/>
                      <a:pt x="6420" y="833"/>
                      <a:pt x="5922" y="770"/>
                    </a:cubicBezTo>
                    <a:cubicBezTo>
                      <a:pt x="5847" y="759"/>
                      <a:pt x="5772" y="754"/>
                      <a:pt x="5698" y="754"/>
                    </a:cubicBezTo>
                    <a:cubicBezTo>
                      <a:pt x="5280" y="754"/>
                      <a:pt x="4882" y="923"/>
                      <a:pt x="4582" y="1223"/>
                    </a:cubicBezTo>
                    <a:lnTo>
                      <a:pt x="3523" y="2282"/>
                    </a:lnTo>
                    <a:lnTo>
                      <a:pt x="1504" y="272"/>
                    </a:lnTo>
                    <a:cubicBezTo>
                      <a:pt x="1328" y="92"/>
                      <a:pt x="1096" y="1"/>
                      <a:pt x="8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11"/>
              <p:cNvSpPr/>
              <p:nvPr/>
            </p:nvSpPr>
            <p:spPr>
              <a:xfrm>
                <a:off x="432325" y="3673050"/>
                <a:ext cx="9525" cy="10675"/>
              </a:xfrm>
              <a:custGeom>
                <a:rect b="b" l="l" r="r" t="t"/>
                <a:pathLst>
                  <a:path extrusionOk="0" h="427" w="381">
                    <a:moveTo>
                      <a:pt x="139" y="1"/>
                    </a:moveTo>
                    <a:cubicBezTo>
                      <a:pt x="120" y="1"/>
                      <a:pt x="100" y="7"/>
                      <a:pt x="82" y="19"/>
                    </a:cubicBezTo>
                    <a:cubicBezTo>
                      <a:pt x="27" y="46"/>
                      <a:pt x="0" y="110"/>
                      <a:pt x="36" y="164"/>
                    </a:cubicBezTo>
                    <a:lnTo>
                      <a:pt x="154" y="363"/>
                    </a:lnTo>
                    <a:cubicBezTo>
                      <a:pt x="163" y="399"/>
                      <a:pt x="208" y="426"/>
                      <a:pt x="245" y="426"/>
                    </a:cubicBezTo>
                    <a:cubicBezTo>
                      <a:pt x="263" y="426"/>
                      <a:pt x="272" y="426"/>
                      <a:pt x="299" y="408"/>
                    </a:cubicBezTo>
                    <a:cubicBezTo>
                      <a:pt x="353" y="381"/>
                      <a:pt x="380" y="318"/>
                      <a:pt x="344" y="264"/>
                    </a:cubicBezTo>
                    <a:lnTo>
                      <a:pt x="227" y="64"/>
                    </a:lnTo>
                    <a:cubicBezTo>
                      <a:pt x="209" y="23"/>
                      <a:pt x="175" y="1"/>
                      <a:pt x="1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11"/>
              <p:cNvSpPr/>
              <p:nvPr/>
            </p:nvSpPr>
            <p:spPr>
              <a:xfrm>
                <a:off x="399275" y="3721950"/>
                <a:ext cx="105275" cy="105050"/>
              </a:xfrm>
              <a:custGeom>
                <a:rect b="b" l="l" r="r" t="t"/>
                <a:pathLst>
                  <a:path extrusionOk="0" h="4202" w="4211">
                    <a:moveTo>
                      <a:pt x="3151" y="1"/>
                    </a:moveTo>
                    <a:lnTo>
                      <a:pt x="0" y="3143"/>
                    </a:lnTo>
                    <a:lnTo>
                      <a:pt x="1069" y="4202"/>
                    </a:lnTo>
                    <a:lnTo>
                      <a:pt x="4211" y="1060"/>
                    </a:lnTo>
                    <a:lnTo>
                      <a:pt x="315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11"/>
              <p:cNvSpPr/>
              <p:nvPr/>
            </p:nvSpPr>
            <p:spPr>
              <a:xfrm>
                <a:off x="332725" y="3670100"/>
                <a:ext cx="18350" cy="17700"/>
              </a:xfrm>
              <a:custGeom>
                <a:rect b="b" l="l" r="r" t="t"/>
                <a:pathLst>
                  <a:path extrusionOk="0" h="708" w="734">
                    <a:moveTo>
                      <a:pt x="134" y="1"/>
                    </a:moveTo>
                    <a:cubicBezTo>
                      <a:pt x="105" y="1"/>
                      <a:pt x="71" y="13"/>
                      <a:pt x="45" y="28"/>
                    </a:cubicBezTo>
                    <a:cubicBezTo>
                      <a:pt x="0" y="65"/>
                      <a:pt x="0" y="137"/>
                      <a:pt x="45" y="182"/>
                    </a:cubicBezTo>
                    <a:lnTo>
                      <a:pt x="543" y="680"/>
                    </a:lnTo>
                    <a:cubicBezTo>
                      <a:pt x="571" y="698"/>
                      <a:pt x="607" y="707"/>
                      <a:pt x="625" y="707"/>
                    </a:cubicBezTo>
                    <a:cubicBezTo>
                      <a:pt x="652" y="707"/>
                      <a:pt x="679" y="707"/>
                      <a:pt x="688" y="680"/>
                    </a:cubicBezTo>
                    <a:cubicBezTo>
                      <a:pt x="734" y="644"/>
                      <a:pt x="734" y="572"/>
                      <a:pt x="688" y="526"/>
                    </a:cubicBezTo>
                    <a:lnTo>
                      <a:pt x="190" y="28"/>
                    </a:lnTo>
                    <a:cubicBezTo>
                      <a:pt x="178" y="8"/>
                      <a:pt x="158" y="1"/>
                      <a:pt x="13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11"/>
              <p:cNvSpPr/>
              <p:nvPr/>
            </p:nvSpPr>
            <p:spPr>
              <a:xfrm>
                <a:off x="351500" y="3651475"/>
                <a:ext cx="18375" cy="17750"/>
              </a:xfrm>
              <a:custGeom>
                <a:rect b="b" l="l" r="r" t="t"/>
                <a:pathLst>
                  <a:path extrusionOk="0" h="710" w="735">
                    <a:moveTo>
                      <a:pt x="126" y="0"/>
                    </a:moveTo>
                    <a:cubicBezTo>
                      <a:pt x="99" y="0"/>
                      <a:pt x="70" y="12"/>
                      <a:pt x="46" y="31"/>
                    </a:cubicBezTo>
                    <a:cubicBezTo>
                      <a:pt x="1" y="67"/>
                      <a:pt x="1" y="131"/>
                      <a:pt x="46" y="176"/>
                    </a:cubicBezTo>
                    <a:lnTo>
                      <a:pt x="544" y="674"/>
                    </a:lnTo>
                    <a:cubicBezTo>
                      <a:pt x="562" y="701"/>
                      <a:pt x="598" y="710"/>
                      <a:pt x="625" y="710"/>
                    </a:cubicBezTo>
                    <a:cubicBezTo>
                      <a:pt x="653" y="710"/>
                      <a:pt x="680" y="701"/>
                      <a:pt x="689" y="674"/>
                    </a:cubicBezTo>
                    <a:cubicBezTo>
                      <a:pt x="734" y="638"/>
                      <a:pt x="734" y="574"/>
                      <a:pt x="689" y="529"/>
                    </a:cubicBezTo>
                    <a:lnTo>
                      <a:pt x="191" y="31"/>
                    </a:lnTo>
                    <a:cubicBezTo>
                      <a:pt x="174" y="10"/>
                      <a:pt x="151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" name="Google Shape;529;p11"/>
              <p:cNvSpPr/>
              <p:nvPr/>
            </p:nvSpPr>
            <p:spPr>
              <a:xfrm>
                <a:off x="371875" y="3634500"/>
                <a:ext cx="16550" cy="15950"/>
              </a:xfrm>
              <a:custGeom>
                <a:rect b="b" l="l" r="r" t="t"/>
                <a:pathLst>
                  <a:path extrusionOk="0" h="638" w="662">
                    <a:moveTo>
                      <a:pt x="126" y="0"/>
                    </a:moveTo>
                    <a:cubicBezTo>
                      <a:pt x="99" y="0"/>
                      <a:pt x="70" y="12"/>
                      <a:pt x="46" y="31"/>
                    </a:cubicBezTo>
                    <a:cubicBezTo>
                      <a:pt x="1" y="67"/>
                      <a:pt x="1" y="130"/>
                      <a:pt x="46" y="176"/>
                    </a:cubicBezTo>
                    <a:lnTo>
                      <a:pt x="471" y="610"/>
                    </a:lnTo>
                    <a:cubicBezTo>
                      <a:pt x="499" y="628"/>
                      <a:pt x="535" y="637"/>
                      <a:pt x="553" y="637"/>
                    </a:cubicBezTo>
                    <a:cubicBezTo>
                      <a:pt x="589" y="637"/>
                      <a:pt x="607" y="628"/>
                      <a:pt x="625" y="610"/>
                    </a:cubicBezTo>
                    <a:cubicBezTo>
                      <a:pt x="662" y="574"/>
                      <a:pt x="662" y="502"/>
                      <a:pt x="625" y="456"/>
                    </a:cubicBezTo>
                    <a:lnTo>
                      <a:pt x="191" y="31"/>
                    </a:lnTo>
                    <a:cubicBezTo>
                      <a:pt x="174" y="9"/>
                      <a:pt x="150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" name="Google Shape;530;p11"/>
              <p:cNvSpPr/>
              <p:nvPr/>
            </p:nvSpPr>
            <p:spPr>
              <a:xfrm>
                <a:off x="396100" y="3719300"/>
                <a:ext cx="111175" cy="110650"/>
              </a:xfrm>
              <a:custGeom>
                <a:rect b="b" l="l" r="r" t="t"/>
                <a:pathLst>
                  <a:path extrusionOk="0" h="4426" w="4447">
                    <a:moveTo>
                      <a:pt x="3273" y="0"/>
                    </a:moveTo>
                    <a:cubicBezTo>
                      <a:pt x="3246" y="0"/>
                      <a:pt x="3219" y="12"/>
                      <a:pt x="3197" y="34"/>
                    </a:cubicBezTo>
                    <a:lnTo>
                      <a:pt x="46" y="3176"/>
                    </a:lnTo>
                    <a:cubicBezTo>
                      <a:pt x="0" y="3212"/>
                      <a:pt x="0" y="3285"/>
                      <a:pt x="46" y="3330"/>
                    </a:cubicBezTo>
                    <a:lnTo>
                      <a:pt x="1114" y="4389"/>
                    </a:lnTo>
                    <a:cubicBezTo>
                      <a:pt x="1132" y="4417"/>
                      <a:pt x="1168" y="4426"/>
                      <a:pt x="1196" y="4426"/>
                    </a:cubicBezTo>
                    <a:cubicBezTo>
                      <a:pt x="1223" y="4426"/>
                      <a:pt x="1250" y="4417"/>
                      <a:pt x="1268" y="4380"/>
                    </a:cubicBezTo>
                    <a:lnTo>
                      <a:pt x="2943" y="2705"/>
                    </a:lnTo>
                    <a:cubicBezTo>
                      <a:pt x="2988" y="2669"/>
                      <a:pt x="2979" y="2606"/>
                      <a:pt x="2943" y="2560"/>
                    </a:cubicBezTo>
                    <a:cubicBezTo>
                      <a:pt x="2930" y="2538"/>
                      <a:pt x="2905" y="2527"/>
                      <a:pt x="2878" y="2527"/>
                    </a:cubicBezTo>
                    <a:cubicBezTo>
                      <a:pt x="2850" y="2527"/>
                      <a:pt x="2821" y="2538"/>
                      <a:pt x="2798" y="2560"/>
                    </a:cubicBezTo>
                    <a:lnTo>
                      <a:pt x="1196" y="4163"/>
                    </a:lnTo>
                    <a:lnTo>
                      <a:pt x="272" y="3249"/>
                    </a:lnTo>
                    <a:lnTo>
                      <a:pt x="3260" y="261"/>
                    </a:lnTo>
                    <a:lnTo>
                      <a:pt x="4184" y="1175"/>
                    </a:lnTo>
                    <a:lnTo>
                      <a:pt x="3812" y="1537"/>
                    </a:lnTo>
                    <a:cubicBezTo>
                      <a:pt x="3767" y="1574"/>
                      <a:pt x="3785" y="1637"/>
                      <a:pt x="3812" y="1682"/>
                    </a:cubicBezTo>
                    <a:cubicBezTo>
                      <a:pt x="3831" y="1705"/>
                      <a:pt x="3858" y="1716"/>
                      <a:pt x="3886" y="1716"/>
                    </a:cubicBezTo>
                    <a:cubicBezTo>
                      <a:pt x="3914" y="1716"/>
                      <a:pt x="3944" y="1705"/>
                      <a:pt x="3966" y="1682"/>
                    </a:cubicBezTo>
                    <a:lnTo>
                      <a:pt x="4401" y="1248"/>
                    </a:lnTo>
                    <a:cubicBezTo>
                      <a:pt x="4446" y="1211"/>
                      <a:pt x="4446" y="1139"/>
                      <a:pt x="4401" y="1094"/>
                    </a:cubicBezTo>
                    <a:lnTo>
                      <a:pt x="3342" y="34"/>
                    </a:lnTo>
                    <a:cubicBezTo>
                      <a:pt x="3323" y="12"/>
                      <a:pt x="3299" y="0"/>
                      <a:pt x="327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" name="Google Shape;531;p11"/>
              <p:cNvSpPr/>
              <p:nvPr/>
            </p:nvSpPr>
            <p:spPr>
              <a:xfrm>
                <a:off x="473525" y="3769550"/>
                <a:ext cx="10425" cy="9925"/>
              </a:xfrm>
              <a:custGeom>
                <a:rect b="b" l="l" r="r" t="t"/>
                <a:pathLst>
                  <a:path extrusionOk="0" h="397" w="417">
                    <a:moveTo>
                      <a:pt x="302" y="0"/>
                    </a:moveTo>
                    <a:cubicBezTo>
                      <a:pt x="276" y="0"/>
                      <a:pt x="249" y="12"/>
                      <a:pt x="226" y="34"/>
                    </a:cubicBezTo>
                    <a:lnTo>
                      <a:pt x="45" y="215"/>
                    </a:lnTo>
                    <a:cubicBezTo>
                      <a:pt x="0" y="252"/>
                      <a:pt x="0" y="324"/>
                      <a:pt x="45" y="369"/>
                    </a:cubicBezTo>
                    <a:cubicBezTo>
                      <a:pt x="63" y="387"/>
                      <a:pt x="100" y="397"/>
                      <a:pt x="118" y="397"/>
                    </a:cubicBezTo>
                    <a:cubicBezTo>
                      <a:pt x="145" y="397"/>
                      <a:pt x="181" y="387"/>
                      <a:pt x="190" y="369"/>
                    </a:cubicBezTo>
                    <a:lnTo>
                      <a:pt x="371" y="188"/>
                    </a:lnTo>
                    <a:cubicBezTo>
                      <a:pt x="417" y="152"/>
                      <a:pt x="417" y="80"/>
                      <a:pt x="371" y="34"/>
                    </a:cubicBezTo>
                    <a:cubicBezTo>
                      <a:pt x="353" y="12"/>
                      <a:pt x="328" y="0"/>
                      <a:pt x="3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" name="Google Shape;532;p11"/>
              <p:cNvSpPr/>
              <p:nvPr/>
            </p:nvSpPr>
            <p:spPr>
              <a:xfrm>
                <a:off x="217950" y="3582400"/>
                <a:ext cx="35125" cy="33975"/>
              </a:xfrm>
              <a:custGeom>
                <a:rect b="b" l="l" r="r" t="t"/>
                <a:pathLst>
                  <a:path extrusionOk="0" h="1359" w="1405">
                    <a:moveTo>
                      <a:pt x="255" y="1"/>
                    </a:moveTo>
                    <a:cubicBezTo>
                      <a:pt x="195" y="1"/>
                      <a:pt x="136" y="23"/>
                      <a:pt x="91" y="69"/>
                    </a:cubicBezTo>
                    <a:cubicBezTo>
                      <a:pt x="1" y="168"/>
                      <a:pt x="1" y="313"/>
                      <a:pt x="91" y="404"/>
                    </a:cubicBezTo>
                    <a:lnTo>
                      <a:pt x="969" y="1291"/>
                    </a:lnTo>
                    <a:cubicBezTo>
                      <a:pt x="1024" y="1336"/>
                      <a:pt x="1087" y="1359"/>
                      <a:pt x="1148" y="1359"/>
                    </a:cubicBezTo>
                    <a:cubicBezTo>
                      <a:pt x="1209" y="1359"/>
                      <a:pt x="1268" y="1336"/>
                      <a:pt x="1313" y="1291"/>
                    </a:cubicBezTo>
                    <a:cubicBezTo>
                      <a:pt x="1404" y="1200"/>
                      <a:pt x="1404" y="1037"/>
                      <a:pt x="1313" y="947"/>
                    </a:cubicBezTo>
                    <a:lnTo>
                      <a:pt x="426" y="69"/>
                    </a:lnTo>
                    <a:cubicBezTo>
                      <a:pt x="376" y="23"/>
                      <a:pt x="315" y="1"/>
                      <a:pt x="2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" name="Google Shape;533;p11"/>
              <p:cNvSpPr/>
              <p:nvPr/>
            </p:nvSpPr>
            <p:spPr>
              <a:xfrm>
                <a:off x="199625" y="3628700"/>
                <a:ext cx="43025" cy="12025"/>
              </a:xfrm>
              <a:custGeom>
                <a:rect b="b" l="l" r="r" t="t"/>
                <a:pathLst>
                  <a:path extrusionOk="0" h="481" w="1721">
                    <a:moveTo>
                      <a:pt x="236" y="0"/>
                    </a:moveTo>
                    <a:cubicBezTo>
                      <a:pt x="100" y="0"/>
                      <a:pt x="0" y="100"/>
                      <a:pt x="0" y="236"/>
                    </a:cubicBezTo>
                    <a:cubicBezTo>
                      <a:pt x="0" y="371"/>
                      <a:pt x="100" y="480"/>
                      <a:pt x="236" y="480"/>
                    </a:cubicBezTo>
                    <a:lnTo>
                      <a:pt x="1476" y="480"/>
                    </a:lnTo>
                    <a:cubicBezTo>
                      <a:pt x="1548" y="480"/>
                      <a:pt x="1603" y="453"/>
                      <a:pt x="1648" y="408"/>
                    </a:cubicBezTo>
                    <a:cubicBezTo>
                      <a:pt x="1684" y="362"/>
                      <a:pt x="1721" y="308"/>
                      <a:pt x="1721" y="236"/>
                    </a:cubicBezTo>
                    <a:cubicBezTo>
                      <a:pt x="1721" y="100"/>
                      <a:pt x="1612" y="0"/>
                      <a:pt x="14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" name="Google Shape;534;p11"/>
              <p:cNvSpPr/>
              <p:nvPr/>
            </p:nvSpPr>
            <p:spPr>
              <a:xfrm>
                <a:off x="217950" y="3653025"/>
                <a:ext cx="35125" cy="33975"/>
              </a:xfrm>
              <a:custGeom>
                <a:rect b="b" l="l" r="r" t="t"/>
                <a:pathLst>
                  <a:path extrusionOk="0" h="1359" w="1405">
                    <a:moveTo>
                      <a:pt x="1138" y="1"/>
                    </a:moveTo>
                    <a:cubicBezTo>
                      <a:pt x="1076" y="1"/>
                      <a:pt x="1015" y="23"/>
                      <a:pt x="969" y="69"/>
                    </a:cubicBezTo>
                    <a:lnTo>
                      <a:pt x="91" y="956"/>
                    </a:lnTo>
                    <a:cubicBezTo>
                      <a:pt x="1" y="1055"/>
                      <a:pt x="1" y="1200"/>
                      <a:pt x="91" y="1291"/>
                    </a:cubicBezTo>
                    <a:cubicBezTo>
                      <a:pt x="141" y="1336"/>
                      <a:pt x="202" y="1359"/>
                      <a:pt x="262" y="1359"/>
                    </a:cubicBezTo>
                    <a:cubicBezTo>
                      <a:pt x="322" y="1359"/>
                      <a:pt x="381" y="1336"/>
                      <a:pt x="426" y="1291"/>
                    </a:cubicBezTo>
                    <a:lnTo>
                      <a:pt x="1313" y="413"/>
                    </a:lnTo>
                    <a:cubicBezTo>
                      <a:pt x="1404" y="304"/>
                      <a:pt x="1404" y="159"/>
                      <a:pt x="1313" y="69"/>
                    </a:cubicBezTo>
                    <a:cubicBezTo>
                      <a:pt x="1264" y="23"/>
                      <a:pt x="1200" y="1"/>
                      <a:pt x="11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" name="Google Shape;535;p11"/>
              <p:cNvSpPr/>
              <p:nvPr/>
            </p:nvSpPr>
            <p:spPr>
              <a:xfrm>
                <a:off x="288575" y="3582400"/>
                <a:ext cx="35125" cy="33975"/>
              </a:xfrm>
              <a:custGeom>
                <a:rect b="b" l="l" r="r" t="t"/>
                <a:pathLst>
                  <a:path extrusionOk="0" h="1359" w="1405">
                    <a:moveTo>
                      <a:pt x="1143" y="1"/>
                    </a:moveTo>
                    <a:cubicBezTo>
                      <a:pt x="1083" y="1"/>
                      <a:pt x="1024" y="23"/>
                      <a:pt x="978" y="69"/>
                    </a:cubicBezTo>
                    <a:lnTo>
                      <a:pt x="91" y="947"/>
                    </a:lnTo>
                    <a:cubicBezTo>
                      <a:pt x="1" y="1046"/>
                      <a:pt x="1" y="1200"/>
                      <a:pt x="91" y="1291"/>
                    </a:cubicBezTo>
                    <a:cubicBezTo>
                      <a:pt x="145" y="1336"/>
                      <a:pt x="209" y="1359"/>
                      <a:pt x="270" y="1359"/>
                    </a:cubicBezTo>
                    <a:cubicBezTo>
                      <a:pt x="331" y="1359"/>
                      <a:pt x="390" y="1336"/>
                      <a:pt x="435" y="1291"/>
                    </a:cubicBezTo>
                    <a:lnTo>
                      <a:pt x="1313" y="404"/>
                    </a:lnTo>
                    <a:cubicBezTo>
                      <a:pt x="1404" y="313"/>
                      <a:pt x="1404" y="159"/>
                      <a:pt x="1313" y="69"/>
                    </a:cubicBezTo>
                    <a:cubicBezTo>
                      <a:pt x="1264" y="23"/>
                      <a:pt x="1203" y="1"/>
                      <a:pt x="1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" name="Google Shape;536;p11"/>
              <p:cNvSpPr/>
              <p:nvPr/>
            </p:nvSpPr>
            <p:spPr>
              <a:xfrm>
                <a:off x="264800" y="3673525"/>
                <a:ext cx="12025" cy="32825"/>
              </a:xfrm>
              <a:custGeom>
                <a:rect b="b" l="l" r="r" t="t"/>
                <a:pathLst>
                  <a:path extrusionOk="0" h="1313" w="481">
                    <a:moveTo>
                      <a:pt x="245" y="0"/>
                    </a:moveTo>
                    <a:cubicBezTo>
                      <a:pt x="110" y="0"/>
                      <a:pt x="1" y="100"/>
                      <a:pt x="1" y="235"/>
                    </a:cubicBezTo>
                    <a:lnTo>
                      <a:pt x="1" y="1068"/>
                    </a:lnTo>
                    <a:cubicBezTo>
                      <a:pt x="1" y="1204"/>
                      <a:pt x="110" y="1313"/>
                      <a:pt x="245" y="1313"/>
                    </a:cubicBezTo>
                    <a:cubicBezTo>
                      <a:pt x="309" y="1313"/>
                      <a:pt x="363" y="1286"/>
                      <a:pt x="408" y="1241"/>
                    </a:cubicBezTo>
                    <a:cubicBezTo>
                      <a:pt x="454" y="1195"/>
                      <a:pt x="481" y="1132"/>
                      <a:pt x="481" y="1068"/>
                    </a:cubicBezTo>
                    <a:lnTo>
                      <a:pt x="481" y="235"/>
                    </a:lnTo>
                    <a:cubicBezTo>
                      <a:pt x="481" y="100"/>
                      <a:pt x="381" y="0"/>
                      <a:pt x="24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" name="Google Shape;537;p11"/>
              <p:cNvSpPr/>
              <p:nvPr/>
            </p:nvSpPr>
            <p:spPr>
              <a:xfrm>
                <a:off x="264800" y="3563050"/>
                <a:ext cx="12025" cy="43025"/>
              </a:xfrm>
              <a:custGeom>
                <a:rect b="b" l="l" r="r" t="t"/>
                <a:pathLst>
                  <a:path extrusionOk="0" h="1721" w="481">
                    <a:moveTo>
                      <a:pt x="245" y="0"/>
                    </a:moveTo>
                    <a:cubicBezTo>
                      <a:pt x="110" y="0"/>
                      <a:pt x="1" y="100"/>
                      <a:pt x="1" y="236"/>
                    </a:cubicBezTo>
                    <a:lnTo>
                      <a:pt x="1" y="1485"/>
                    </a:lnTo>
                    <a:cubicBezTo>
                      <a:pt x="1" y="1621"/>
                      <a:pt x="110" y="1721"/>
                      <a:pt x="245" y="1721"/>
                    </a:cubicBezTo>
                    <a:cubicBezTo>
                      <a:pt x="309" y="1721"/>
                      <a:pt x="363" y="1703"/>
                      <a:pt x="408" y="1657"/>
                    </a:cubicBezTo>
                    <a:cubicBezTo>
                      <a:pt x="454" y="1612"/>
                      <a:pt x="481" y="1549"/>
                      <a:pt x="481" y="1485"/>
                    </a:cubicBezTo>
                    <a:lnTo>
                      <a:pt x="481" y="236"/>
                    </a:lnTo>
                    <a:cubicBezTo>
                      <a:pt x="481" y="100"/>
                      <a:pt x="381" y="0"/>
                      <a:pt x="24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38" name="Google Shape;538;p11"/>
            <p:cNvGrpSpPr/>
            <p:nvPr/>
          </p:nvGrpSpPr>
          <p:grpSpPr>
            <a:xfrm>
              <a:off x="329422" y="2878021"/>
              <a:ext cx="664440" cy="663150"/>
              <a:chOff x="1455477" y="2569596"/>
              <a:chExt cx="664440" cy="663150"/>
            </a:xfrm>
          </p:grpSpPr>
          <p:sp>
            <p:nvSpPr>
              <p:cNvPr id="539" name="Google Shape;539;p11"/>
              <p:cNvSpPr/>
              <p:nvPr/>
            </p:nvSpPr>
            <p:spPr>
              <a:xfrm>
                <a:off x="1470410" y="2995688"/>
                <a:ext cx="20892" cy="25774"/>
              </a:xfrm>
              <a:custGeom>
                <a:rect b="b" l="l" r="r" t="t"/>
                <a:pathLst>
                  <a:path extrusionOk="0" h="359" w="291">
                    <a:moveTo>
                      <a:pt x="120" y="1"/>
                    </a:moveTo>
                    <a:cubicBezTo>
                      <a:pt x="111" y="1"/>
                      <a:pt x="101" y="2"/>
                      <a:pt x="91" y="5"/>
                    </a:cubicBezTo>
                    <a:cubicBezTo>
                      <a:pt x="37" y="33"/>
                      <a:pt x="1" y="87"/>
                      <a:pt x="19" y="141"/>
                    </a:cubicBezTo>
                    <a:cubicBezTo>
                      <a:pt x="46" y="186"/>
                      <a:pt x="55" y="250"/>
                      <a:pt x="82" y="295"/>
                    </a:cubicBezTo>
                    <a:cubicBezTo>
                      <a:pt x="91" y="340"/>
                      <a:pt x="137" y="359"/>
                      <a:pt x="182" y="359"/>
                    </a:cubicBezTo>
                    <a:lnTo>
                      <a:pt x="200" y="359"/>
                    </a:lnTo>
                    <a:cubicBezTo>
                      <a:pt x="263" y="340"/>
                      <a:pt x="291" y="277"/>
                      <a:pt x="272" y="223"/>
                    </a:cubicBezTo>
                    <a:cubicBezTo>
                      <a:pt x="263" y="168"/>
                      <a:pt x="236" y="123"/>
                      <a:pt x="227" y="78"/>
                    </a:cubicBezTo>
                    <a:cubicBezTo>
                      <a:pt x="205" y="33"/>
                      <a:pt x="164" y="1"/>
                      <a:pt x="12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11"/>
              <p:cNvSpPr/>
              <p:nvPr/>
            </p:nvSpPr>
            <p:spPr>
              <a:xfrm>
                <a:off x="1486060" y="2859425"/>
                <a:ext cx="633856" cy="373321"/>
              </a:xfrm>
              <a:custGeom>
                <a:rect b="b" l="l" r="r" t="t"/>
                <a:pathLst>
                  <a:path extrusionOk="0" h="5200" w="8829">
                    <a:moveTo>
                      <a:pt x="8691" y="1"/>
                    </a:moveTo>
                    <a:cubicBezTo>
                      <a:pt x="8685" y="1"/>
                      <a:pt x="8680" y="1"/>
                      <a:pt x="8674" y="2"/>
                    </a:cubicBezTo>
                    <a:cubicBezTo>
                      <a:pt x="8620" y="2"/>
                      <a:pt x="8575" y="56"/>
                      <a:pt x="8584" y="120"/>
                    </a:cubicBezTo>
                    <a:cubicBezTo>
                      <a:pt x="8602" y="265"/>
                      <a:pt x="8611" y="428"/>
                      <a:pt x="8611" y="581"/>
                    </a:cubicBezTo>
                    <a:cubicBezTo>
                      <a:pt x="8611" y="2999"/>
                      <a:pt x="6637" y="4982"/>
                      <a:pt x="4210" y="4982"/>
                    </a:cubicBezTo>
                    <a:cubicBezTo>
                      <a:pt x="2508" y="4982"/>
                      <a:pt x="951" y="3986"/>
                      <a:pt x="227" y="2465"/>
                    </a:cubicBezTo>
                    <a:cubicBezTo>
                      <a:pt x="199" y="2417"/>
                      <a:pt x="161" y="2395"/>
                      <a:pt x="117" y="2395"/>
                    </a:cubicBezTo>
                    <a:cubicBezTo>
                      <a:pt x="103" y="2395"/>
                      <a:pt x="88" y="2397"/>
                      <a:pt x="73" y="2401"/>
                    </a:cubicBezTo>
                    <a:cubicBezTo>
                      <a:pt x="18" y="2438"/>
                      <a:pt x="0" y="2492"/>
                      <a:pt x="18" y="2546"/>
                    </a:cubicBezTo>
                    <a:cubicBezTo>
                      <a:pt x="779" y="4158"/>
                      <a:pt x="2418" y="5199"/>
                      <a:pt x="4192" y="5199"/>
                    </a:cubicBezTo>
                    <a:cubicBezTo>
                      <a:pt x="6755" y="5199"/>
                      <a:pt x="8828" y="3126"/>
                      <a:pt x="8810" y="581"/>
                    </a:cubicBezTo>
                    <a:cubicBezTo>
                      <a:pt x="8810" y="418"/>
                      <a:pt x="8810" y="255"/>
                      <a:pt x="8792" y="92"/>
                    </a:cubicBezTo>
                    <a:cubicBezTo>
                      <a:pt x="8792" y="43"/>
                      <a:pt x="8747" y="1"/>
                      <a:pt x="86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11"/>
              <p:cNvSpPr/>
              <p:nvPr/>
            </p:nvSpPr>
            <p:spPr>
              <a:xfrm>
                <a:off x="2091851" y="2806801"/>
                <a:ext cx="22184" cy="34604"/>
              </a:xfrm>
              <a:custGeom>
                <a:rect b="b" l="l" r="r" t="t"/>
                <a:pathLst>
                  <a:path extrusionOk="0" h="482" w="309">
                    <a:moveTo>
                      <a:pt x="109" y="0"/>
                    </a:moveTo>
                    <a:cubicBezTo>
                      <a:pt x="103" y="0"/>
                      <a:pt x="97" y="1"/>
                      <a:pt x="91" y="2"/>
                    </a:cubicBezTo>
                    <a:cubicBezTo>
                      <a:pt x="37" y="29"/>
                      <a:pt x="1" y="83"/>
                      <a:pt x="10" y="137"/>
                    </a:cubicBezTo>
                    <a:cubicBezTo>
                      <a:pt x="37" y="219"/>
                      <a:pt x="46" y="300"/>
                      <a:pt x="73" y="391"/>
                    </a:cubicBezTo>
                    <a:cubicBezTo>
                      <a:pt x="82" y="445"/>
                      <a:pt x="128" y="481"/>
                      <a:pt x="173" y="481"/>
                    </a:cubicBezTo>
                    <a:cubicBezTo>
                      <a:pt x="182" y="481"/>
                      <a:pt x="191" y="481"/>
                      <a:pt x="218" y="463"/>
                    </a:cubicBezTo>
                    <a:cubicBezTo>
                      <a:pt x="273" y="454"/>
                      <a:pt x="309" y="400"/>
                      <a:pt x="300" y="337"/>
                    </a:cubicBezTo>
                    <a:cubicBezTo>
                      <a:pt x="273" y="255"/>
                      <a:pt x="254" y="174"/>
                      <a:pt x="227" y="83"/>
                    </a:cubicBezTo>
                    <a:cubicBezTo>
                      <a:pt x="211" y="34"/>
                      <a:pt x="158" y="0"/>
                      <a:pt x="1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11"/>
              <p:cNvSpPr/>
              <p:nvPr/>
            </p:nvSpPr>
            <p:spPr>
              <a:xfrm>
                <a:off x="1464594" y="2578067"/>
                <a:ext cx="646850" cy="646850"/>
              </a:xfrm>
              <a:custGeom>
                <a:rect b="b" l="l" r="r" t="t"/>
                <a:pathLst>
                  <a:path extrusionOk="0" h="9010" w="9010">
                    <a:moveTo>
                      <a:pt x="3169" y="2291"/>
                    </a:moveTo>
                    <a:cubicBezTo>
                      <a:pt x="3079" y="2898"/>
                      <a:pt x="3034" y="3595"/>
                      <a:pt x="3034" y="4392"/>
                    </a:cubicBezTo>
                    <a:lnTo>
                      <a:pt x="1349" y="4392"/>
                    </a:lnTo>
                    <a:cubicBezTo>
                      <a:pt x="1359" y="3631"/>
                      <a:pt x="1485" y="2916"/>
                      <a:pt x="1712" y="2291"/>
                    </a:cubicBezTo>
                    <a:close/>
                    <a:moveTo>
                      <a:pt x="5596" y="2291"/>
                    </a:moveTo>
                    <a:cubicBezTo>
                      <a:pt x="5696" y="2952"/>
                      <a:pt x="5750" y="3676"/>
                      <a:pt x="5750" y="4392"/>
                    </a:cubicBezTo>
                    <a:lnTo>
                      <a:pt x="3260" y="4392"/>
                    </a:lnTo>
                    <a:cubicBezTo>
                      <a:pt x="3260" y="3686"/>
                      <a:pt x="3314" y="2961"/>
                      <a:pt x="3414" y="2291"/>
                    </a:cubicBezTo>
                    <a:close/>
                    <a:moveTo>
                      <a:pt x="7289" y="2291"/>
                    </a:moveTo>
                    <a:cubicBezTo>
                      <a:pt x="7516" y="2916"/>
                      <a:pt x="7642" y="3631"/>
                      <a:pt x="7651" y="4392"/>
                    </a:cubicBezTo>
                    <a:lnTo>
                      <a:pt x="5967" y="4392"/>
                    </a:lnTo>
                    <a:cubicBezTo>
                      <a:pt x="5967" y="3595"/>
                      <a:pt x="5913" y="2907"/>
                      <a:pt x="5831" y="2291"/>
                    </a:cubicBezTo>
                    <a:close/>
                    <a:moveTo>
                      <a:pt x="3034" y="4618"/>
                    </a:moveTo>
                    <a:cubicBezTo>
                      <a:pt x="3034" y="5406"/>
                      <a:pt x="3088" y="6094"/>
                      <a:pt x="3169" y="6710"/>
                    </a:cubicBezTo>
                    <a:lnTo>
                      <a:pt x="1712" y="6710"/>
                    </a:lnTo>
                    <a:cubicBezTo>
                      <a:pt x="1485" y="6085"/>
                      <a:pt x="1359" y="5370"/>
                      <a:pt x="1349" y="4618"/>
                    </a:cubicBezTo>
                    <a:close/>
                    <a:moveTo>
                      <a:pt x="5741" y="4618"/>
                    </a:moveTo>
                    <a:cubicBezTo>
                      <a:pt x="5741" y="5315"/>
                      <a:pt x="5687" y="6040"/>
                      <a:pt x="5578" y="6710"/>
                    </a:cubicBezTo>
                    <a:lnTo>
                      <a:pt x="3405" y="6710"/>
                    </a:lnTo>
                    <a:cubicBezTo>
                      <a:pt x="3305" y="6049"/>
                      <a:pt x="3260" y="5324"/>
                      <a:pt x="3251" y="4618"/>
                    </a:cubicBezTo>
                    <a:close/>
                    <a:moveTo>
                      <a:pt x="7651" y="4618"/>
                    </a:moveTo>
                    <a:cubicBezTo>
                      <a:pt x="7642" y="5370"/>
                      <a:pt x="7507" y="6085"/>
                      <a:pt x="7289" y="6710"/>
                    </a:cubicBezTo>
                    <a:lnTo>
                      <a:pt x="5831" y="6710"/>
                    </a:lnTo>
                    <a:cubicBezTo>
                      <a:pt x="5922" y="6112"/>
                      <a:pt x="5967" y="5406"/>
                      <a:pt x="5967" y="4618"/>
                    </a:cubicBezTo>
                    <a:close/>
                    <a:moveTo>
                      <a:pt x="4147" y="0"/>
                    </a:moveTo>
                    <a:lnTo>
                      <a:pt x="4147" y="0"/>
                    </a:lnTo>
                    <a:cubicBezTo>
                      <a:pt x="4057" y="9"/>
                      <a:pt x="3966" y="9"/>
                      <a:pt x="3876" y="28"/>
                    </a:cubicBezTo>
                    <a:cubicBezTo>
                      <a:pt x="3604" y="435"/>
                      <a:pt x="3360" y="1132"/>
                      <a:pt x="3215" y="2056"/>
                    </a:cubicBezTo>
                    <a:lnTo>
                      <a:pt x="1811" y="2056"/>
                    </a:lnTo>
                    <a:cubicBezTo>
                      <a:pt x="2155" y="1205"/>
                      <a:pt x="2671" y="544"/>
                      <a:pt x="3287" y="154"/>
                    </a:cubicBezTo>
                    <a:lnTo>
                      <a:pt x="3287" y="154"/>
                    </a:lnTo>
                    <a:cubicBezTo>
                      <a:pt x="3061" y="227"/>
                      <a:pt x="2843" y="299"/>
                      <a:pt x="2626" y="390"/>
                    </a:cubicBezTo>
                    <a:cubicBezTo>
                      <a:pt x="2192" y="824"/>
                      <a:pt x="1820" y="1386"/>
                      <a:pt x="1567" y="2056"/>
                    </a:cubicBezTo>
                    <a:lnTo>
                      <a:pt x="707" y="2056"/>
                    </a:lnTo>
                    <a:cubicBezTo>
                      <a:pt x="661" y="2137"/>
                      <a:pt x="598" y="2219"/>
                      <a:pt x="571" y="2291"/>
                    </a:cubicBezTo>
                    <a:lnTo>
                      <a:pt x="1485" y="2291"/>
                    </a:lnTo>
                    <a:cubicBezTo>
                      <a:pt x="1268" y="2925"/>
                      <a:pt x="1141" y="3631"/>
                      <a:pt x="1132" y="4392"/>
                    </a:cubicBezTo>
                    <a:lnTo>
                      <a:pt x="0" y="4392"/>
                    </a:lnTo>
                    <a:lnTo>
                      <a:pt x="0" y="4500"/>
                    </a:lnTo>
                    <a:lnTo>
                      <a:pt x="0" y="4618"/>
                    </a:lnTo>
                    <a:lnTo>
                      <a:pt x="1132" y="4618"/>
                    </a:lnTo>
                    <a:cubicBezTo>
                      <a:pt x="1141" y="5361"/>
                      <a:pt x="1268" y="6076"/>
                      <a:pt x="1485" y="6710"/>
                    </a:cubicBezTo>
                    <a:lnTo>
                      <a:pt x="571" y="6710"/>
                    </a:lnTo>
                    <a:lnTo>
                      <a:pt x="707" y="6945"/>
                    </a:lnTo>
                    <a:lnTo>
                      <a:pt x="1567" y="6945"/>
                    </a:lnTo>
                    <a:cubicBezTo>
                      <a:pt x="1820" y="7615"/>
                      <a:pt x="2182" y="8177"/>
                      <a:pt x="2626" y="8611"/>
                    </a:cubicBezTo>
                    <a:cubicBezTo>
                      <a:pt x="2834" y="8702"/>
                      <a:pt x="3061" y="8792"/>
                      <a:pt x="3287" y="8847"/>
                    </a:cubicBezTo>
                    <a:cubicBezTo>
                      <a:pt x="2671" y="8457"/>
                      <a:pt x="2155" y="7778"/>
                      <a:pt x="1811" y="6945"/>
                    </a:cubicBezTo>
                    <a:lnTo>
                      <a:pt x="3215" y="6945"/>
                    </a:lnTo>
                    <a:cubicBezTo>
                      <a:pt x="3360" y="7878"/>
                      <a:pt x="3595" y="8566"/>
                      <a:pt x="3876" y="8973"/>
                    </a:cubicBezTo>
                    <a:lnTo>
                      <a:pt x="4147" y="9010"/>
                    </a:lnTo>
                    <a:cubicBezTo>
                      <a:pt x="3848" y="8647"/>
                      <a:pt x="3613" y="7878"/>
                      <a:pt x="3450" y="6945"/>
                    </a:cubicBezTo>
                    <a:lnTo>
                      <a:pt x="5551" y="6945"/>
                    </a:lnTo>
                    <a:cubicBezTo>
                      <a:pt x="5388" y="7878"/>
                      <a:pt x="5152" y="8647"/>
                      <a:pt x="4854" y="9010"/>
                    </a:cubicBezTo>
                    <a:cubicBezTo>
                      <a:pt x="4944" y="8991"/>
                      <a:pt x="5035" y="8991"/>
                      <a:pt x="5125" y="8973"/>
                    </a:cubicBezTo>
                    <a:cubicBezTo>
                      <a:pt x="5397" y="8566"/>
                      <a:pt x="5632" y="7878"/>
                      <a:pt x="5786" y="6945"/>
                    </a:cubicBezTo>
                    <a:lnTo>
                      <a:pt x="7190" y="6945"/>
                    </a:lnTo>
                    <a:cubicBezTo>
                      <a:pt x="6846" y="7796"/>
                      <a:pt x="6329" y="8466"/>
                      <a:pt x="5714" y="8847"/>
                    </a:cubicBezTo>
                    <a:cubicBezTo>
                      <a:pt x="5940" y="8783"/>
                      <a:pt x="6157" y="8702"/>
                      <a:pt x="6375" y="8611"/>
                    </a:cubicBezTo>
                    <a:cubicBezTo>
                      <a:pt x="6800" y="8177"/>
                      <a:pt x="7181" y="7615"/>
                      <a:pt x="7434" y="6945"/>
                    </a:cubicBezTo>
                    <a:lnTo>
                      <a:pt x="8294" y="6945"/>
                    </a:lnTo>
                    <a:cubicBezTo>
                      <a:pt x="8340" y="6864"/>
                      <a:pt x="8394" y="6782"/>
                      <a:pt x="8430" y="6710"/>
                    </a:cubicBezTo>
                    <a:lnTo>
                      <a:pt x="7516" y="6710"/>
                    </a:lnTo>
                    <a:cubicBezTo>
                      <a:pt x="7733" y="6076"/>
                      <a:pt x="7851" y="5370"/>
                      <a:pt x="7869" y="4618"/>
                    </a:cubicBezTo>
                    <a:lnTo>
                      <a:pt x="9010" y="4618"/>
                    </a:lnTo>
                    <a:lnTo>
                      <a:pt x="9010" y="4500"/>
                    </a:lnTo>
                    <a:lnTo>
                      <a:pt x="9010" y="4392"/>
                    </a:lnTo>
                    <a:lnTo>
                      <a:pt x="7878" y="4392"/>
                    </a:lnTo>
                    <a:cubicBezTo>
                      <a:pt x="7869" y="3640"/>
                      <a:pt x="7742" y="2925"/>
                      <a:pt x="7525" y="2291"/>
                    </a:cubicBezTo>
                    <a:lnTo>
                      <a:pt x="8448" y="2291"/>
                    </a:lnTo>
                    <a:lnTo>
                      <a:pt x="8312" y="2056"/>
                    </a:lnTo>
                    <a:lnTo>
                      <a:pt x="7452" y="2056"/>
                    </a:lnTo>
                    <a:cubicBezTo>
                      <a:pt x="7190" y="1386"/>
                      <a:pt x="6827" y="824"/>
                      <a:pt x="6384" y="390"/>
                    </a:cubicBezTo>
                    <a:cubicBezTo>
                      <a:pt x="6185" y="299"/>
                      <a:pt x="5958" y="209"/>
                      <a:pt x="5732" y="154"/>
                    </a:cubicBezTo>
                    <a:lnTo>
                      <a:pt x="5732" y="154"/>
                    </a:lnTo>
                    <a:cubicBezTo>
                      <a:pt x="6338" y="544"/>
                      <a:pt x="6864" y="1223"/>
                      <a:pt x="7199" y="2056"/>
                    </a:cubicBezTo>
                    <a:lnTo>
                      <a:pt x="5795" y="2056"/>
                    </a:lnTo>
                    <a:cubicBezTo>
                      <a:pt x="5650" y="1123"/>
                      <a:pt x="5415" y="435"/>
                      <a:pt x="5143" y="28"/>
                    </a:cubicBezTo>
                    <a:lnTo>
                      <a:pt x="4872" y="0"/>
                    </a:lnTo>
                    <a:lnTo>
                      <a:pt x="4872" y="0"/>
                    </a:lnTo>
                    <a:cubicBezTo>
                      <a:pt x="5161" y="363"/>
                      <a:pt x="5397" y="1132"/>
                      <a:pt x="5560" y="2056"/>
                    </a:cubicBezTo>
                    <a:lnTo>
                      <a:pt x="3450" y="2056"/>
                    </a:lnTo>
                    <a:cubicBezTo>
                      <a:pt x="3613" y="1132"/>
                      <a:pt x="3848" y="363"/>
                      <a:pt x="414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3" name="Google Shape;543;p11"/>
              <p:cNvSpPr/>
              <p:nvPr/>
            </p:nvSpPr>
            <p:spPr>
              <a:xfrm>
                <a:off x="1455477" y="2569596"/>
                <a:ext cx="639743" cy="367362"/>
              </a:xfrm>
              <a:custGeom>
                <a:rect b="b" l="l" r="r" t="t"/>
                <a:pathLst>
                  <a:path extrusionOk="0" h="5117" w="8911">
                    <a:moveTo>
                      <a:pt x="4618" y="1"/>
                    </a:moveTo>
                    <a:cubicBezTo>
                      <a:pt x="2074" y="1"/>
                      <a:pt x="1" y="2074"/>
                      <a:pt x="1" y="4618"/>
                    </a:cubicBezTo>
                    <a:cubicBezTo>
                      <a:pt x="1" y="4745"/>
                      <a:pt x="19" y="4881"/>
                      <a:pt x="28" y="5017"/>
                    </a:cubicBezTo>
                    <a:cubicBezTo>
                      <a:pt x="28" y="5071"/>
                      <a:pt x="73" y="5116"/>
                      <a:pt x="127" y="5116"/>
                    </a:cubicBezTo>
                    <a:cubicBezTo>
                      <a:pt x="200" y="5116"/>
                      <a:pt x="245" y="5062"/>
                      <a:pt x="227" y="4999"/>
                    </a:cubicBezTo>
                    <a:cubicBezTo>
                      <a:pt x="218" y="4881"/>
                      <a:pt x="218" y="4745"/>
                      <a:pt x="218" y="4618"/>
                    </a:cubicBezTo>
                    <a:cubicBezTo>
                      <a:pt x="218" y="2201"/>
                      <a:pt x="2192" y="218"/>
                      <a:pt x="4618" y="218"/>
                    </a:cubicBezTo>
                    <a:cubicBezTo>
                      <a:pt x="6411" y="218"/>
                      <a:pt x="8005" y="1277"/>
                      <a:pt x="8693" y="2934"/>
                    </a:cubicBezTo>
                    <a:cubicBezTo>
                      <a:pt x="8713" y="2974"/>
                      <a:pt x="8747" y="2999"/>
                      <a:pt x="8786" y="2999"/>
                    </a:cubicBezTo>
                    <a:cubicBezTo>
                      <a:pt x="8800" y="2999"/>
                      <a:pt x="8814" y="2996"/>
                      <a:pt x="8829" y="2989"/>
                    </a:cubicBezTo>
                    <a:cubicBezTo>
                      <a:pt x="8892" y="2961"/>
                      <a:pt x="8910" y="2907"/>
                      <a:pt x="8892" y="2853"/>
                    </a:cubicBezTo>
                    <a:cubicBezTo>
                      <a:pt x="8177" y="1123"/>
                      <a:pt x="6502" y="1"/>
                      <a:pt x="46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4" name="Google Shape;544;p11"/>
            <p:cNvGrpSpPr/>
            <p:nvPr/>
          </p:nvGrpSpPr>
          <p:grpSpPr>
            <a:xfrm>
              <a:off x="7205821" y="3624475"/>
              <a:ext cx="607867" cy="515542"/>
              <a:chOff x="4630425" y="2688625"/>
              <a:chExt cx="211675" cy="179525"/>
            </a:xfrm>
          </p:grpSpPr>
          <p:sp>
            <p:nvSpPr>
              <p:cNvPr id="545" name="Google Shape;545;p11"/>
              <p:cNvSpPr/>
              <p:nvPr/>
            </p:nvSpPr>
            <p:spPr>
              <a:xfrm>
                <a:off x="4630425" y="2688625"/>
                <a:ext cx="211675" cy="179525"/>
              </a:xfrm>
              <a:custGeom>
                <a:rect b="b" l="l" r="r" t="t"/>
                <a:pathLst>
                  <a:path extrusionOk="0" h="7181" w="8467">
                    <a:moveTo>
                      <a:pt x="7507" y="354"/>
                    </a:moveTo>
                    <a:cubicBezTo>
                      <a:pt x="7842" y="354"/>
                      <a:pt x="8123" y="634"/>
                      <a:pt x="8123" y="978"/>
                    </a:cubicBezTo>
                    <a:lnTo>
                      <a:pt x="8123" y="6230"/>
                    </a:lnTo>
                    <a:cubicBezTo>
                      <a:pt x="8123" y="6565"/>
                      <a:pt x="7842" y="6846"/>
                      <a:pt x="7507" y="6846"/>
                    </a:cubicBezTo>
                    <a:lnTo>
                      <a:pt x="961" y="6846"/>
                    </a:lnTo>
                    <a:cubicBezTo>
                      <a:pt x="626" y="6846"/>
                      <a:pt x="336" y="6565"/>
                      <a:pt x="336" y="6230"/>
                    </a:cubicBezTo>
                    <a:lnTo>
                      <a:pt x="336" y="978"/>
                    </a:lnTo>
                    <a:cubicBezTo>
                      <a:pt x="336" y="634"/>
                      <a:pt x="626" y="354"/>
                      <a:pt x="961" y="354"/>
                    </a:cubicBezTo>
                    <a:close/>
                    <a:moveTo>
                      <a:pt x="961" y="0"/>
                    </a:moveTo>
                    <a:cubicBezTo>
                      <a:pt x="426" y="0"/>
                      <a:pt x="1" y="435"/>
                      <a:pt x="1" y="969"/>
                    </a:cubicBezTo>
                    <a:lnTo>
                      <a:pt x="1" y="6221"/>
                    </a:lnTo>
                    <a:cubicBezTo>
                      <a:pt x="1" y="6746"/>
                      <a:pt x="426" y="7181"/>
                      <a:pt x="961" y="7181"/>
                    </a:cubicBezTo>
                    <a:lnTo>
                      <a:pt x="7507" y="7181"/>
                    </a:lnTo>
                    <a:cubicBezTo>
                      <a:pt x="8032" y="7181"/>
                      <a:pt x="8467" y="6746"/>
                      <a:pt x="8467" y="6221"/>
                    </a:cubicBezTo>
                    <a:lnTo>
                      <a:pt x="8467" y="969"/>
                    </a:lnTo>
                    <a:cubicBezTo>
                      <a:pt x="8467" y="435"/>
                      <a:pt x="8032" y="0"/>
                      <a:pt x="75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" name="Google Shape;546;p11"/>
              <p:cNvSpPr/>
              <p:nvPr/>
            </p:nvSpPr>
            <p:spPr>
              <a:xfrm>
                <a:off x="4706275" y="2737075"/>
                <a:ext cx="71775" cy="83325"/>
              </a:xfrm>
              <a:custGeom>
                <a:rect b="b" l="l" r="r" t="t"/>
                <a:pathLst>
                  <a:path extrusionOk="0" h="3333" w="2871">
                    <a:moveTo>
                      <a:pt x="0" y="0"/>
                    </a:moveTo>
                    <a:lnTo>
                      <a:pt x="0" y="3332"/>
                    </a:lnTo>
                    <a:lnTo>
                      <a:pt x="2870" y="16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7" name="Google Shape;547;p11"/>
            <p:cNvGrpSpPr/>
            <p:nvPr/>
          </p:nvGrpSpPr>
          <p:grpSpPr>
            <a:xfrm>
              <a:off x="526343" y="4473138"/>
              <a:ext cx="352997" cy="261246"/>
              <a:chOff x="2806425" y="1739725"/>
              <a:chExt cx="200350" cy="148275"/>
            </a:xfrm>
          </p:grpSpPr>
          <p:sp>
            <p:nvSpPr>
              <p:cNvPr id="548" name="Google Shape;548;p11"/>
              <p:cNvSpPr/>
              <p:nvPr/>
            </p:nvSpPr>
            <p:spPr>
              <a:xfrm>
                <a:off x="2806875" y="1739725"/>
                <a:ext cx="199900" cy="148275"/>
              </a:xfrm>
              <a:custGeom>
                <a:rect b="b" l="l" r="r" t="t"/>
                <a:pathLst>
                  <a:path extrusionOk="0" h="5931" w="7996">
                    <a:moveTo>
                      <a:pt x="7651" y="335"/>
                    </a:moveTo>
                    <a:lnTo>
                      <a:pt x="7651" y="5587"/>
                    </a:lnTo>
                    <a:lnTo>
                      <a:pt x="326" y="5587"/>
                    </a:lnTo>
                    <a:lnTo>
                      <a:pt x="326" y="335"/>
                    </a:lnTo>
                    <a:close/>
                    <a:moveTo>
                      <a:pt x="0" y="0"/>
                    </a:moveTo>
                    <a:lnTo>
                      <a:pt x="0" y="5931"/>
                    </a:lnTo>
                    <a:lnTo>
                      <a:pt x="7995" y="5931"/>
                    </a:lnTo>
                    <a:lnTo>
                      <a:pt x="799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11"/>
              <p:cNvSpPr/>
              <p:nvPr/>
            </p:nvSpPr>
            <p:spPr>
              <a:xfrm>
                <a:off x="2806425" y="1739725"/>
                <a:ext cx="200125" cy="101875"/>
              </a:xfrm>
              <a:custGeom>
                <a:rect b="b" l="l" r="r" t="t"/>
                <a:pathLst>
                  <a:path extrusionOk="0" h="4075" w="8005">
                    <a:moveTo>
                      <a:pt x="7678" y="335"/>
                    </a:moveTo>
                    <a:lnTo>
                      <a:pt x="7678" y="1739"/>
                    </a:lnTo>
                    <a:lnTo>
                      <a:pt x="4011" y="3685"/>
                    </a:lnTo>
                    <a:lnTo>
                      <a:pt x="344" y="1739"/>
                    </a:lnTo>
                    <a:lnTo>
                      <a:pt x="353" y="1739"/>
                    </a:lnTo>
                    <a:lnTo>
                      <a:pt x="353" y="335"/>
                    </a:lnTo>
                    <a:close/>
                    <a:moveTo>
                      <a:pt x="0" y="0"/>
                    </a:moveTo>
                    <a:lnTo>
                      <a:pt x="0" y="1947"/>
                    </a:lnTo>
                    <a:lnTo>
                      <a:pt x="4011" y="4075"/>
                    </a:lnTo>
                    <a:lnTo>
                      <a:pt x="8004" y="1947"/>
                    </a:lnTo>
                    <a:lnTo>
                      <a:pt x="800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50" name="Google Shape;550;p11"/>
            <p:cNvGrpSpPr/>
            <p:nvPr/>
          </p:nvGrpSpPr>
          <p:grpSpPr>
            <a:xfrm>
              <a:off x="4089018" y="341231"/>
              <a:ext cx="1064826" cy="859428"/>
              <a:chOff x="3891150" y="2886225"/>
              <a:chExt cx="370800" cy="299275"/>
            </a:xfrm>
          </p:grpSpPr>
          <p:sp>
            <p:nvSpPr>
              <p:cNvPr id="551" name="Google Shape;551;p11"/>
              <p:cNvSpPr/>
              <p:nvPr/>
            </p:nvSpPr>
            <p:spPr>
              <a:xfrm>
                <a:off x="3911725" y="2966600"/>
                <a:ext cx="329850" cy="218900"/>
              </a:xfrm>
              <a:custGeom>
                <a:rect b="b" l="l" r="r" t="t"/>
                <a:pathLst>
                  <a:path extrusionOk="0" h="8756" w="13194">
                    <a:moveTo>
                      <a:pt x="12460" y="353"/>
                    </a:moveTo>
                    <a:cubicBezTo>
                      <a:pt x="12677" y="353"/>
                      <a:pt x="12858" y="534"/>
                      <a:pt x="12858" y="743"/>
                    </a:cubicBezTo>
                    <a:lnTo>
                      <a:pt x="12858" y="8032"/>
                    </a:lnTo>
                    <a:cubicBezTo>
                      <a:pt x="12858" y="8249"/>
                      <a:pt x="12677" y="8430"/>
                      <a:pt x="12460" y="8430"/>
                    </a:cubicBezTo>
                    <a:lnTo>
                      <a:pt x="734" y="8430"/>
                    </a:lnTo>
                    <a:cubicBezTo>
                      <a:pt x="517" y="8430"/>
                      <a:pt x="336" y="8249"/>
                      <a:pt x="336" y="8032"/>
                    </a:cubicBezTo>
                    <a:lnTo>
                      <a:pt x="336" y="743"/>
                    </a:lnTo>
                    <a:cubicBezTo>
                      <a:pt x="336" y="534"/>
                      <a:pt x="517" y="353"/>
                      <a:pt x="734" y="353"/>
                    </a:cubicBezTo>
                    <a:close/>
                    <a:moveTo>
                      <a:pt x="734" y="0"/>
                    </a:moveTo>
                    <a:cubicBezTo>
                      <a:pt x="327" y="0"/>
                      <a:pt x="1" y="326"/>
                      <a:pt x="1" y="734"/>
                    </a:cubicBezTo>
                    <a:lnTo>
                      <a:pt x="1" y="8022"/>
                    </a:lnTo>
                    <a:cubicBezTo>
                      <a:pt x="1" y="8430"/>
                      <a:pt x="327" y="8756"/>
                      <a:pt x="734" y="8756"/>
                    </a:cubicBezTo>
                    <a:lnTo>
                      <a:pt x="12460" y="8756"/>
                    </a:lnTo>
                    <a:cubicBezTo>
                      <a:pt x="12867" y="8756"/>
                      <a:pt x="13193" y="8430"/>
                      <a:pt x="13193" y="8022"/>
                    </a:cubicBezTo>
                    <a:lnTo>
                      <a:pt x="13193" y="734"/>
                    </a:lnTo>
                    <a:cubicBezTo>
                      <a:pt x="13193" y="326"/>
                      <a:pt x="12867" y="0"/>
                      <a:pt x="124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11"/>
              <p:cNvSpPr/>
              <p:nvPr/>
            </p:nvSpPr>
            <p:spPr>
              <a:xfrm>
                <a:off x="3930975" y="2988325"/>
                <a:ext cx="290000" cy="108900"/>
              </a:xfrm>
              <a:custGeom>
                <a:rect b="b" l="l" r="r" t="t"/>
                <a:pathLst>
                  <a:path extrusionOk="0" h="4356" w="11600">
                    <a:moveTo>
                      <a:pt x="1" y="0"/>
                    </a:moveTo>
                    <a:lnTo>
                      <a:pt x="1" y="4356"/>
                    </a:lnTo>
                    <a:lnTo>
                      <a:pt x="11599" y="4356"/>
                    </a:lnTo>
                    <a:lnTo>
                      <a:pt x="1159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11"/>
              <p:cNvSpPr/>
              <p:nvPr/>
            </p:nvSpPr>
            <p:spPr>
              <a:xfrm>
                <a:off x="4023100" y="3107175"/>
                <a:ext cx="107325" cy="63175"/>
              </a:xfrm>
              <a:custGeom>
                <a:rect b="b" l="l" r="r" t="t"/>
                <a:pathLst>
                  <a:path extrusionOk="0" h="2527" w="4293">
                    <a:moveTo>
                      <a:pt x="1" y="0"/>
                    </a:moveTo>
                    <a:lnTo>
                      <a:pt x="1" y="2526"/>
                    </a:lnTo>
                    <a:lnTo>
                      <a:pt x="4293" y="2526"/>
                    </a:lnTo>
                    <a:lnTo>
                      <a:pt x="429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11"/>
              <p:cNvSpPr/>
              <p:nvPr/>
            </p:nvSpPr>
            <p:spPr>
              <a:xfrm>
                <a:off x="3891150" y="2886225"/>
                <a:ext cx="370800" cy="78125"/>
              </a:xfrm>
              <a:custGeom>
                <a:rect b="b" l="l" r="r" t="t"/>
                <a:pathLst>
                  <a:path extrusionOk="0" h="3125" w="14832">
                    <a:moveTo>
                      <a:pt x="14324" y="327"/>
                    </a:moveTo>
                    <a:cubicBezTo>
                      <a:pt x="14379" y="327"/>
                      <a:pt x="14424" y="354"/>
                      <a:pt x="14460" y="399"/>
                    </a:cubicBezTo>
                    <a:cubicBezTo>
                      <a:pt x="14496" y="445"/>
                      <a:pt x="14505" y="481"/>
                      <a:pt x="14478" y="544"/>
                    </a:cubicBezTo>
                    <a:lnTo>
                      <a:pt x="13790" y="2600"/>
                    </a:lnTo>
                    <a:cubicBezTo>
                      <a:pt x="13754" y="2708"/>
                      <a:pt x="13654" y="2772"/>
                      <a:pt x="13555" y="2772"/>
                    </a:cubicBezTo>
                    <a:lnTo>
                      <a:pt x="1304" y="2772"/>
                    </a:lnTo>
                    <a:cubicBezTo>
                      <a:pt x="1195" y="2772"/>
                      <a:pt x="1105" y="2708"/>
                      <a:pt x="1068" y="2600"/>
                    </a:cubicBezTo>
                    <a:lnTo>
                      <a:pt x="380" y="544"/>
                    </a:lnTo>
                    <a:cubicBezTo>
                      <a:pt x="353" y="499"/>
                      <a:pt x="371" y="445"/>
                      <a:pt x="398" y="399"/>
                    </a:cubicBezTo>
                    <a:cubicBezTo>
                      <a:pt x="435" y="354"/>
                      <a:pt x="480" y="327"/>
                      <a:pt x="543" y="327"/>
                    </a:cubicBezTo>
                    <a:close/>
                    <a:moveTo>
                      <a:pt x="525" y="1"/>
                    </a:moveTo>
                    <a:cubicBezTo>
                      <a:pt x="371" y="1"/>
                      <a:pt x="208" y="73"/>
                      <a:pt x="118" y="218"/>
                    </a:cubicBezTo>
                    <a:cubicBezTo>
                      <a:pt x="27" y="354"/>
                      <a:pt x="0" y="508"/>
                      <a:pt x="54" y="671"/>
                    </a:cubicBezTo>
                    <a:lnTo>
                      <a:pt x="743" y="2726"/>
                    </a:lnTo>
                    <a:cubicBezTo>
                      <a:pt x="824" y="2962"/>
                      <a:pt x="1050" y="3125"/>
                      <a:pt x="1295" y="3125"/>
                    </a:cubicBezTo>
                    <a:lnTo>
                      <a:pt x="13546" y="3125"/>
                    </a:lnTo>
                    <a:cubicBezTo>
                      <a:pt x="13808" y="3125"/>
                      <a:pt x="14016" y="2962"/>
                      <a:pt x="14089" y="2726"/>
                    </a:cubicBezTo>
                    <a:lnTo>
                      <a:pt x="14777" y="671"/>
                    </a:lnTo>
                    <a:cubicBezTo>
                      <a:pt x="14831" y="508"/>
                      <a:pt x="14795" y="354"/>
                      <a:pt x="14704" y="218"/>
                    </a:cubicBezTo>
                    <a:cubicBezTo>
                      <a:pt x="14614" y="82"/>
                      <a:pt x="14469" y="1"/>
                      <a:pt x="143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" name="Google Shape;555;p11"/>
              <p:cNvSpPr/>
              <p:nvPr/>
            </p:nvSpPr>
            <p:spPr>
              <a:xfrm>
                <a:off x="3907425" y="2901175"/>
                <a:ext cx="338450" cy="48925"/>
              </a:xfrm>
              <a:custGeom>
                <a:rect b="b" l="l" r="r" t="t"/>
                <a:pathLst>
                  <a:path extrusionOk="0" h="1957" w="13538">
                    <a:moveTo>
                      <a:pt x="363" y="1"/>
                    </a:moveTo>
                    <a:cubicBezTo>
                      <a:pt x="146" y="1"/>
                      <a:pt x="1" y="154"/>
                      <a:pt x="73" y="308"/>
                    </a:cubicBezTo>
                    <a:lnTo>
                      <a:pt x="716" y="1757"/>
                    </a:lnTo>
                    <a:cubicBezTo>
                      <a:pt x="771" y="1866"/>
                      <a:pt x="915" y="1956"/>
                      <a:pt x="1078" y="1956"/>
                    </a:cubicBezTo>
                    <a:lnTo>
                      <a:pt x="12460" y="1956"/>
                    </a:lnTo>
                    <a:cubicBezTo>
                      <a:pt x="12632" y="1956"/>
                      <a:pt x="12777" y="1875"/>
                      <a:pt x="12822" y="1757"/>
                    </a:cubicBezTo>
                    <a:lnTo>
                      <a:pt x="13474" y="308"/>
                    </a:lnTo>
                    <a:cubicBezTo>
                      <a:pt x="13537" y="145"/>
                      <a:pt x="13393" y="1"/>
                      <a:pt x="1317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56" name="Google Shape;556;p11"/>
            <p:cNvGrpSpPr/>
            <p:nvPr/>
          </p:nvGrpSpPr>
          <p:grpSpPr>
            <a:xfrm>
              <a:off x="6880242" y="4261486"/>
              <a:ext cx="594873" cy="684541"/>
              <a:chOff x="3589400" y="2080850"/>
              <a:chExt cx="207150" cy="238375"/>
            </a:xfrm>
          </p:grpSpPr>
          <p:sp>
            <p:nvSpPr>
              <p:cNvPr id="557" name="Google Shape;557;p11"/>
              <p:cNvSpPr/>
              <p:nvPr/>
            </p:nvSpPr>
            <p:spPr>
              <a:xfrm>
                <a:off x="3589400" y="2112075"/>
                <a:ext cx="207150" cy="207150"/>
              </a:xfrm>
              <a:custGeom>
                <a:rect b="b" l="l" r="r" t="t"/>
                <a:pathLst>
                  <a:path extrusionOk="0" h="8286" w="8286">
                    <a:moveTo>
                      <a:pt x="4147" y="336"/>
                    </a:moveTo>
                    <a:cubicBezTo>
                      <a:pt x="6239" y="336"/>
                      <a:pt x="7941" y="2047"/>
                      <a:pt x="7941" y="4139"/>
                    </a:cubicBezTo>
                    <a:cubicBezTo>
                      <a:pt x="7941" y="6239"/>
                      <a:pt x="6239" y="7941"/>
                      <a:pt x="4147" y="7941"/>
                    </a:cubicBezTo>
                    <a:cubicBezTo>
                      <a:pt x="2047" y="7941"/>
                      <a:pt x="344" y="6239"/>
                      <a:pt x="344" y="4139"/>
                    </a:cubicBezTo>
                    <a:cubicBezTo>
                      <a:pt x="344" y="2047"/>
                      <a:pt x="2047" y="336"/>
                      <a:pt x="4147" y="336"/>
                    </a:cubicBezTo>
                    <a:close/>
                    <a:moveTo>
                      <a:pt x="4147" y="1"/>
                    </a:moveTo>
                    <a:cubicBezTo>
                      <a:pt x="1857" y="1"/>
                      <a:pt x="0" y="1857"/>
                      <a:pt x="0" y="4139"/>
                    </a:cubicBezTo>
                    <a:cubicBezTo>
                      <a:pt x="0" y="6429"/>
                      <a:pt x="1857" y="8286"/>
                      <a:pt x="4147" y="8286"/>
                    </a:cubicBezTo>
                    <a:cubicBezTo>
                      <a:pt x="6429" y="8286"/>
                      <a:pt x="8285" y="6429"/>
                      <a:pt x="8285" y="4139"/>
                    </a:cubicBezTo>
                    <a:cubicBezTo>
                      <a:pt x="8285" y="1857"/>
                      <a:pt x="6429" y="1"/>
                      <a:pt x="41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" name="Google Shape;558;p11"/>
              <p:cNvSpPr/>
              <p:nvPr/>
            </p:nvSpPr>
            <p:spPr>
              <a:xfrm>
                <a:off x="3620175" y="2142875"/>
                <a:ext cx="145575" cy="145575"/>
              </a:xfrm>
              <a:custGeom>
                <a:rect b="b" l="l" r="r" t="t"/>
                <a:pathLst>
                  <a:path extrusionOk="0" h="5823" w="5823">
                    <a:moveTo>
                      <a:pt x="2916" y="0"/>
                    </a:moveTo>
                    <a:cubicBezTo>
                      <a:pt x="1305" y="0"/>
                      <a:pt x="1" y="1304"/>
                      <a:pt x="1" y="2907"/>
                    </a:cubicBezTo>
                    <a:cubicBezTo>
                      <a:pt x="1" y="4518"/>
                      <a:pt x="1305" y="5822"/>
                      <a:pt x="2916" y="5822"/>
                    </a:cubicBezTo>
                    <a:cubicBezTo>
                      <a:pt x="4519" y="5822"/>
                      <a:pt x="5823" y="4518"/>
                      <a:pt x="5823" y="2907"/>
                    </a:cubicBezTo>
                    <a:cubicBezTo>
                      <a:pt x="5823" y="1304"/>
                      <a:pt x="4519" y="0"/>
                      <a:pt x="29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" name="Google Shape;559;p11"/>
              <p:cNvSpPr/>
              <p:nvPr/>
            </p:nvSpPr>
            <p:spPr>
              <a:xfrm>
                <a:off x="3688775" y="2080850"/>
                <a:ext cx="8400" cy="139000"/>
              </a:xfrm>
              <a:custGeom>
                <a:rect b="b" l="l" r="r" t="t"/>
                <a:pathLst>
                  <a:path extrusionOk="0" h="5560" w="336">
                    <a:moveTo>
                      <a:pt x="172" y="0"/>
                    </a:moveTo>
                    <a:cubicBezTo>
                      <a:pt x="82" y="0"/>
                      <a:pt x="0" y="82"/>
                      <a:pt x="0" y="172"/>
                    </a:cubicBezTo>
                    <a:lnTo>
                      <a:pt x="0" y="5388"/>
                    </a:lnTo>
                    <a:cubicBezTo>
                      <a:pt x="0" y="5478"/>
                      <a:pt x="82" y="5560"/>
                      <a:pt x="172" y="5560"/>
                    </a:cubicBezTo>
                    <a:cubicBezTo>
                      <a:pt x="263" y="5560"/>
                      <a:pt x="335" y="5478"/>
                      <a:pt x="335" y="5388"/>
                    </a:cubicBezTo>
                    <a:lnTo>
                      <a:pt x="335" y="172"/>
                    </a:lnTo>
                    <a:cubicBezTo>
                      <a:pt x="335" y="82"/>
                      <a:pt x="263" y="0"/>
                      <a:pt x="1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" name="Google Shape;560;p11"/>
              <p:cNvSpPr/>
              <p:nvPr/>
            </p:nvSpPr>
            <p:spPr>
              <a:xfrm>
                <a:off x="3688100" y="2211450"/>
                <a:ext cx="50275" cy="49825"/>
              </a:xfrm>
              <a:custGeom>
                <a:rect b="b" l="l" r="r" t="t"/>
                <a:pathLst>
                  <a:path extrusionOk="0" h="1993" w="2011">
                    <a:moveTo>
                      <a:pt x="190" y="1"/>
                    </a:moveTo>
                    <a:cubicBezTo>
                      <a:pt x="147" y="1"/>
                      <a:pt x="104" y="19"/>
                      <a:pt x="73" y="55"/>
                    </a:cubicBezTo>
                    <a:cubicBezTo>
                      <a:pt x="0" y="118"/>
                      <a:pt x="0" y="227"/>
                      <a:pt x="73" y="290"/>
                    </a:cubicBezTo>
                    <a:lnTo>
                      <a:pt x="1702" y="1947"/>
                    </a:lnTo>
                    <a:cubicBezTo>
                      <a:pt x="1739" y="1974"/>
                      <a:pt x="1784" y="1993"/>
                      <a:pt x="1829" y="1993"/>
                    </a:cubicBezTo>
                    <a:cubicBezTo>
                      <a:pt x="1874" y="1993"/>
                      <a:pt x="1920" y="1974"/>
                      <a:pt x="1938" y="1947"/>
                    </a:cubicBezTo>
                    <a:cubicBezTo>
                      <a:pt x="2010" y="1875"/>
                      <a:pt x="2010" y="1775"/>
                      <a:pt x="1938" y="1703"/>
                    </a:cubicBezTo>
                    <a:lnTo>
                      <a:pt x="308" y="55"/>
                    </a:lnTo>
                    <a:cubicBezTo>
                      <a:pt x="276" y="19"/>
                      <a:pt x="233" y="1"/>
                      <a:pt x="19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61" name="Google Shape;561;p11"/>
            <p:cNvGrpSpPr/>
            <p:nvPr/>
          </p:nvGrpSpPr>
          <p:grpSpPr>
            <a:xfrm rot="2700000">
              <a:off x="8032233" y="3347145"/>
              <a:ext cx="619570" cy="621149"/>
              <a:chOff x="109775" y="3205350"/>
              <a:chExt cx="215750" cy="216300"/>
            </a:xfrm>
          </p:grpSpPr>
          <p:sp>
            <p:nvSpPr>
              <p:cNvPr id="562" name="Google Shape;562;p11"/>
              <p:cNvSpPr/>
              <p:nvPr/>
            </p:nvSpPr>
            <p:spPr>
              <a:xfrm>
                <a:off x="148725" y="3248750"/>
                <a:ext cx="146025" cy="141350"/>
              </a:xfrm>
              <a:custGeom>
                <a:rect b="b" l="l" r="r" t="t"/>
                <a:pathLst>
                  <a:path extrusionOk="0" h="5654" w="5841">
                    <a:moveTo>
                      <a:pt x="2654" y="0"/>
                    </a:moveTo>
                    <a:cubicBezTo>
                      <a:pt x="1941" y="0"/>
                      <a:pt x="1230" y="307"/>
                      <a:pt x="734" y="922"/>
                    </a:cubicBezTo>
                    <a:cubicBezTo>
                      <a:pt x="36" y="1782"/>
                      <a:pt x="0" y="3050"/>
                      <a:pt x="670" y="3946"/>
                    </a:cubicBezTo>
                    <a:cubicBezTo>
                      <a:pt x="1159" y="4589"/>
                      <a:pt x="1865" y="4924"/>
                      <a:pt x="2590" y="4942"/>
                    </a:cubicBezTo>
                    <a:cubicBezTo>
                      <a:pt x="2979" y="4951"/>
                      <a:pt x="3341" y="5096"/>
                      <a:pt x="3613" y="5367"/>
                    </a:cubicBezTo>
                    <a:lnTo>
                      <a:pt x="3803" y="5576"/>
                    </a:lnTo>
                    <a:cubicBezTo>
                      <a:pt x="3854" y="5627"/>
                      <a:pt x="3924" y="5654"/>
                      <a:pt x="3994" y="5654"/>
                    </a:cubicBezTo>
                    <a:cubicBezTo>
                      <a:pt x="4062" y="5654"/>
                      <a:pt x="4130" y="5629"/>
                      <a:pt x="4183" y="5576"/>
                    </a:cubicBezTo>
                    <a:lnTo>
                      <a:pt x="5732" y="4055"/>
                    </a:lnTo>
                    <a:cubicBezTo>
                      <a:pt x="5831" y="3955"/>
                      <a:pt x="5840" y="3783"/>
                      <a:pt x="5732" y="3674"/>
                    </a:cubicBezTo>
                    <a:lnTo>
                      <a:pt x="5533" y="3466"/>
                    </a:lnTo>
                    <a:cubicBezTo>
                      <a:pt x="5279" y="3194"/>
                      <a:pt x="5125" y="2832"/>
                      <a:pt x="5125" y="2461"/>
                    </a:cubicBezTo>
                    <a:cubicBezTo>
                      <a:pt x="5116" y="1836"/>
                      <a:pt x="4881" y="1230"/>
                      <a:pt x="4419" y="741"/>
                    </a:cubicBezTo>
                    <a:cubicBezTo>
                      <a:pt x="3935" y="248"/>
                      <a:pt x="3294" y="0"/>
                      <a:pt x="26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" name="Google Shape;563;p11"/>
              <p:cNvSpPr/>
              <p:nvPr/>
            </p:nvSpPr>
            <p:spPr>
              <a:xfrm>
                <a:off x="201400" y="3298625"/>
                <a:ext cx="84225" cy="82950"/>
              </a:xfrm>
              <a:custGeom>
                <a:rect b="b" l="l" r="r" t="t"/>
                <a:pathLst>
                  <a:path extrusionOk="0" h="3318" w="3369">
                    <a:moveTo>
                      <a:pt x="868" y="1"/>
                    </a:moveTo>
                    <a:cubicBezTo>
                      <a:pt x="829" y="1"/>
                      <a:pt x="796" y="12"/>
                      <a:pt x="770" y="38"/>
                    </a:cubicBezTo>
                    <a:cubicBezTo>
                      <a:pt x="743" y="83"/>
                      <a:pt x="725" y="156"/>
                      <a:pt x="761" y="246"/>
                    </a:cubicBezTo>
                    <a:cubicBezTo>
                      <a:pt x="718" y="229"/>
                      <a:pt x="682" y="220"/>
                      <a:pt x="650" y="220"/>
                    </a:cubicBezTo>
                    <a:cubicBezTo>
                      <a:pt x="615" y="220"/>
                      <a:pt x="586" y="231"/>
                      <a:pt x="562" y="255"/>
                    </a:cubicBezTo>
                    <a:cubicBezTo>
                      <a:pt x="526" y="300"/>
                      <a:pt x="507" y="364"/>
                      <a:pt x="544" y="454"/>
                    </a:cubicBezTo>
                    <a:cubicBezTo>
                      <a:pt x="504" y="443"/>
                      <a:pt x="470" y="436"/>
                      <a:pt x="440" y="436"/>
                    </a:cubicBezTo>
                    <a:cubicBezTo>
                      <a:pt x="401" y="436"/>
                      <a:pt x="370" y="447"/>
                      <a:pt x="344" y="473"/>
                    </a:cubicBezTo>
                    <a:cubicBezTo>
                      <a:pt x="308" y="518"/>
                      <a:pt x="299" y="581"/>
                      <a:pt x="326" y="672"/>
                    </a:cubicBezTo>
                    <a:cubicBezTo>
                      <a:pt x="284" y="655"/>
                      <a:pt x="247" y="646"/>
                      <a:pt x="215" y="646"/>
                    </a:cubicBezTo>
                    <a:cubicBezTo>
                      <a:pt x="180" y="646"/>
                      <a:pt x="151" y="657"/>
                      <a:pt x="127" y="681"/>
                    </a:cubicBezTo>
                    <a:cubicBezTo>
                      <a:pt x="0" y="808"/>
                      <a:pt x="209" y="1124"/>
                      <a:pt x="453" y="1378"/>
                    </a:cubicBezTo>
                    <a:lnTo>
                      <a:pt x="2345" y="3297"/>
                    </a:lnTo>
                    <a:cubicBezTo>
                      <a:pt x="2355" y="3311"/>
                      <a:pt x="2368" y="3318"/>
                      <a:pt x="2383" y="3318"/>
                    </a:cubicBezTo>
                    <a:cubicBezTo>
                      <a:pt x="2398" y="3318"/>
                      <a:pt x="2413" y="3311"/>
                      <a:pt x="2427" y="3297"/>
                    </a:cubicBezTo>
                    <a:cubicBezTo>
                      <a:pt x="2445" y="3279"/>
                      <a:pt x="2445" y="3243"/>
                      <a:pt x="2427" y="3216"/>
                    </a:cubicBezTo>
                    <a:lnTo>
                      <a:pt x="535" y="1296"/>
                    </a:lnTo>
                    <a:cubicBezTo>
                      <a:pt x="263" y="1016"/>
                      <a:pt x="181" y="798"/>
                      <a:pt x="209" y="762"/>
                    </a:cubicBezTo>
                    <a:cubicBezTo>
                      <a:pt x="210" y="762"/>
                      <a:pt x="213" y="762"/>
                      <a:pt x="216" y="762"/>
                    </a:cubicBezTo>
                    <a:cubicBezTo>
                      <a:pt x="237" y="762"/>
                      <a:pt x="297" y="769"/>
                      <a:pt x="435" y="853"/>
                    </a:cubicBezTo>
                    <a:cubicBezTo>
                      <a:pt x="443" y="857"/>
                      <a:pt x="452" y="859"/>
                      <a:pt x="461" y="859"/>
                    </a:cubicBezTo>
                    <a:cubicBezTo>
                      <a:pt x="474" y="859"/>
                      <a:pt x="488" y="854"/>
                      <a:pt x="498" y="844"/>
                    </a:cubicBezTo>
                    <a:cubicBezTo>
                      <a:pt x="526" y="835"/>
                      <a:pt x="526" y="798"/>
                      <a:pt x="507" y="771"/>
                    </a:cubicBezTo>
                    <a:cubicBezTo>
                      <a:pt x="408" y="617"/>
                      <a:pt x="417" y="563"/>
                      <a:pt x="417" y="545"/>
                    </a:cubicBezTo>
                    <a:cubicBezTo>
                      <a:pt x="420" y="543"/>
                      <a:pt x="425" y="542"/>
                      <a:pt x="432" y="542"/>
                    </a:cubicBezTo>
                    <a:cubicBezTo>
                      <a:pt x="462" y="542"/>
                      <a:pt x="526" y="562"/>
                      <a:pt x="643" y="635"/>
                    </a:cubicBezTo>
                    <a:cubicBezTo>
                      <a:pt x="655" y="644"/>
                      <a:pt x="668" y="648"/>
                      <a:pt x="679" y="648"/>
                    </a:cubicBezTo>
                    <a:cubicBezTo>
                      <a:pt x="693" y="648"/>
                      <a:pt x="706" y="641"/>
                      <a:pt x="716" y="626"/>
                    </a:cubicBezTo>
                    <a:cubicBezTo>
                      <a:pt x="743" y="617"/>
                      <a:pt x="743" y="581"/>
                      <a:pt x="725" y="563"/>
                    </a:cubicBezTo>
                    <a:cubicBezTo>
                      <a:pt x="634" y="409"/>
                      <a:pt x="625" y="346"/>
                      <a:pt x="634" y="337"/>
                    </a:cubicBezTo>
                    <a:cubicBezTo>
                      <a:pt x="639" y="337"/>
                      <a:pt x="646" y="336"/>
                      <a:pt x="656" y="336"/>
                    </a:cubicBezTo>
                    <a:cubicBezTo>
                      <a:pt x="686" y="336"/>
                      <a:pt x="745" y="346"/>
                      <a:pt x="861" y="427"/>
                    </a:cubicBezTo>
                    <a:cubicBezTo>
                      <a:pt x="871" y="431"/>
                      <a:pt x="879" y="433"/>
                      <a:pt x="888" y="433"/>
                    </a:cubicBezTo>
                    <a:cubicBezTo>
                      <a:pt x="902" y="433"/>
                      <a:pt x="916" y="426"/>
                      <a:pt x="933" y="409"/>
                    </a:cubicBezTo>
                    <a:cubicBezTo>
                      <a:pt x="951" y="400"/>
                      <a:pt x="951" y="364"/>
                      <a:pt x="942" y="346"/>
                    </a:cubicBezTo>
                    <a:cubicBezTo>
                      <a:pt x="842" y="183"/>
                      <a:pt x="852" y="128"/>
                      <a:pt x="852" y="119"/>
                    </a:cubicBezTo>
                    <a:cubicBezTo>
                      <a:pt x="855" y="116"/>
                      <a:pt x="861" y="114"/>
                      <a:pt x="869" y="114"/>
                    </a:cubicBezTo>
                    <a:cubicBezTo>
                      <a:pt x="933" y="114"/>
                      <a:pt x="1137" y="207"/>
                      <a:pt x="1377" y="454"/>
                    </a:cubicBezTo>
                    <a:lnTo>
                      <a:pt x="3260" y="2383"/>
                    </a:lnTo>
                    <a:cubicBezTo>
                      <a:pt x="3274" y="2392"/>
                      <a:pt x="3289" y="2397"/>
                      <a:pt x="3304" y="2397"/>
                    </a:cubicBezTo>
                    <a:cubicBezTo>
                      <a:pt x="3319" y="2397"/>
                      <a:pt x="3332" y="2392"/>
                      <a:pt x="3341" y="2383"/>
                    </a:cubicBezTo>
                    <a:cubicBezTo>
                      <a:pt x="3369" y="2356"/>
                      <a:pt x="3369" y="2329"/>
                      <a:pt x="3351" y="2302"/>
                    </a:cubicBezTo>
                    <a:lnTo>
                      <a:pt x="1467" y="382"/>
                    </a:lnTo>
                    <a:cubicBezTo>
                      <a:pt x="1265" y="180"/>
                      <a:pt x="1023" y="1"/>
                      <a:pt x="8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" name="Google Shape;564;p11"/>
              <p:cNvSpPr/>
              <p:nvPr/>
            </p:nvSpPr>
            <p:spPr>
              <a:xfrm>
                <a:off x="146225" y="3247075"/>
                <a:ext cx="149875" cy="145600"/>
              </a:xfrm>
              <a:custGeom>
                <a:rect b="b" l="l" r="r" t="t"/>
                <a:pathLst>
                  <a:path extrusionOk="0" h="5824" w="5995">
                    <a:moveTo>
                      <a:pt x="2333" y="1"/>
                    </a:moveTo>
                    <a:cubicBezTo>
                      <a:pt x="2328" y="1"/>
                      <a:pt x="2323" y="1"/>
                      <a:pt x="2319" y="2"/>
                    </a:cubicBezTo>
                    <a:cubicBezTo>
                      <a:pt x="1712" y="101"/>
                      <a:pt x="1151" y="436"/>
                      <a:pt x="761" y="916"/>
                    </a:cubicBezTo>
                    <a:cubicBezTo>
                      <a:pt x="19" y="1813"/>
                      <a:pt x="1" y="3135"/>
                      <a:pt x="689" y="4067"/>
                    </a:cubicBezTo>
                    <a:cubicBezTo>
                      <a:pt x="1169" y="4710"/>
                      <a:pt x="1902" y="5081"/>
                      <a:pt x="2690" y="5109"/>
                    </a:cubicBezTo>
                    <a:cubicBezTo>
                      <a:pt x="3052" y="5118"/>
                      <a:pt x="3396" y="5253"/>
                      <a:pt x="3632" y="5507"/>
                    </a:cubicBezTo>
                    <a:lnTo>
                      <a:pt x="3822" y="5706"/>
                    </a:lnTo>
                    <a:cubicBezTo>
                      <a:pt x="3894" y="5779"/>
                      <a:pt x="3994" y="5824"/>
                      <a:pt x="4093" y="5824"/>
                    </a:cubicBezTo>
                    <a:cubicBezTo>
                      <a:pt x="4202" y="5824"/>
                      <a:pt x="4292" y="5788"/>
                      <a:pt x="4347" y="5724"/>
                    </a:cubicBezTo>
                    <a:lnTo>
                      <a:pt x="5886" y="4212"/>
                    </a:lnTo>
                    <a:cubicBezTo>
                      <a:pt x="5949" y="4131"/>
                      <a:pt x="5995" y="4040"/>
                      <a:pt x="5995" y="3941"/>
                    </a:cubicBezTo>
                    <a:cubicBezTo>
                      <a:pt x="5995" y="3841"/>
                      <a:pt x="5949" y="3732"/>
                      <a:pt x="5886" y="3669"/>
                    </a:cubicBezTo>
                    <a:lnTo>
                      <a:pt x="5696" y="3470"/>
                    </a:lnTo>
                    <a:cubicBezTo>
                      <a:pt x="5442" y="3216"/>
                      <a:pt x="5307" y="2890"/>
                      <a:pt x="5307" y="2537"/>
                    </a:cubicBezTo>
                    <a:cubicBezTo>
                      <a:pt x="5307" y="1858"/>
                      <a:pt x="5044" y="1224"/>
                      <a:pt x="4573" y="735"/>
                    </a:cubicBezTo>
                    <a:cubicBezTo>
                      <a:pt x="4292" y="445"/>
                      <a:pt x="3948" y="237"/>
                      <a:pt x="3577" y="101"/>
                    </a:cubicBezTo>
                    <a:cubicBezTo>
                      <a:pt x="3566" y="98"/>
                      <a:pt x="3555" y="96"/>
                      <a:pt x="3543" y="96"/>
                    </a:cubicBezTo>
                    <a:cubicBezTo>
                      <a:pt x="3499" y="96"/>
                      <a:pt x="3456" y="123"/>
                      <a:pt x="3441" y="174"/>
                    </a:cubicBezTo>
                    <a:cubicBezTo>
                      <a:pt x="3414" y="228"/>
                      <a:pt x="3450" y="283"/>
                      <a:pt x="3505" y="310"/>
                    </a:cubicBezTo>
                    <a:cubicBezTo>
                      <a:pt x="3858" y="436"/>
                      <a:pt x="4166" y="627"/>
                      <a:pt x="4428" y="889"/>
                    </a:cubicBezTo>
                    <a:cubicBezTo>
                      <a:pt x="4863" y="1324"/>
                      <a:pt x="5107" y="1903"/>
                      <a:pt x="5107" y="2528"/>
                    </a:cubicBezTo>
                    <a:cubicBezTo>
                      <a:pt x="5107" y="2945"/>
                      <a:pt x="5261" y="3334"/>
                      <a:pt x="5542" y="3615"/>
                    </a:cubicBezTo>
                    <a:lnTo>
                      <a:pt x="5741" y="3814"/>
                    </a:lnTo>
                    <a:cubicBezTo>
                      <a:pt x="5768" y="3850"/>
                      <a:pt x="5786" y="3886"/>
                      <a:pt x="5786" y="3931"/>
                    </a:cubicBezTo>
                    <a:cubicBezTo>
                      <a:pt x="5786" y="3977"/>
                      <a:pt x="5768" y="4013"/>
                      <a:pt x="5741" y="4040"/>
                    </a:cubicBezTo>
                    <a:lnTo>
                      <a:pt x="4202" y="5561"/>
                    </a:lnTo>
                    <a:cubicBezTo>
                      <a:pt x="4166" y="5588"/>
                      <a:pt x="4130" y="5607"/>
                      <a:pt x="4084" y="5607"/>
                    </a:cubicBezTo>
                    <a:cubicBezTo>
                      <a:pt x="4039" y="5607"/>
                      <a:pt x="4003" y="5588"/>
                      <a:pt x="3976" y="5561"/>
                    </a:cubicBezTo>
                    <a:lnTo>
                      <a:pt x="3776" y="5353"/>
                    </a:lnTo>
                    <a:cubicBezTo>
                      <a:pt x="3496" y="5063"/>
                      <a:pt x="3115" y="4900"/>
                      <a:pt x="2690" y="4891"/>
                    </a:cubicBezTo>
                    <a:cubicBezTo>
                      <a:pt x="1965" y="4882"/>
                      <a:pt x="1305" y="4529"/>
                      <a:pt x="861" y="3941"/>
                    </a:cubicBezTo>
                    <a:cubicBezTo>
                      <a:pt x="227" y="3089"/>
                      <a:pt x="263" y="1885"/>
                      <a:pt x="924" y="1052"/>
                    </a:cubicBezTo>
                    <a:cubicBezTo>
                      <a:pt x="1286" y="618"/>
                      <a:pt x="1803" y="319"/>
                      <a:pt x="2355" y="219"/>
                    </a:cubicBezTo>
                    <a:cubicBezTo>
                      <a:pt x="2409" y="210"/>
                      <a:pt x="2454" y="147"/>
                      <a:pt x="2445" y="92"/>
                    </a:cubicBezTo>
                    <a:cubicBezTo>
                      <a:pt x="2437" y="43"/>
                      <a:pt x="2383" y="1"/>
                      <a:pt x="23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" name="Google Shape;565;p11"/>
              <p:cNvSpPr/>
              <p:nvPr/>
            </p:nvSpPr>
            <p:spPr>
              <a:xfrm>
                <a:off x="215725" y="3246200"/>
                <a:ext cx="9075" cy="5675"/>
              </a:xfrm>
              <a:custGeom>
                <a:rect b="b" l="l" r="r" t="t"/>
                <a:pathLst>
                  <a:path extrusionOk="0" h="227" w="363">
                    <a:moveTo>
                      <a:pt x="118" y="1"/>
                    </a:moveTo>
                    <a:cubicBezTo>
                      <a:pt x="64" y="1"/>
                      <a:pt x="0" y="46"/>
                      <a:pt x="0" y="109"/>
                    </a:cubicBezTo>
                    <a:cubicBezTo>
                      <a:pt x="0" y="164"/>
                      <a:pt x="46" y="218"/>
                      <a:pt x="109" y="218"/>
                    </a:cubicBezTo>
                    <a:cubicBezTo>
                      <a:pt x="145" y="218"/>
                      <a:pt x="200" y="227"/>
                      <a:pt x="236" y="227"/>
                    </a:cubicBezTo>
                    <a:lnTo>
                      <a:pt x="254" y="227"/>
                    </a:lnTo>
                    <a:cubicBezTo>
                      <a:pt x="308" y="227"/>
                      <a:pt x="354" y="200"/>
                      <a:pt x="354" y="136"/>
                    </a:cubicBezTo>
                    <a:cubicBezTo>
                      <a:pt x="363" y="73"/>
                      <a:pt x="317" y="28"/>
                      <a:pt x="263" y="19"/>
                    </a:cubicBezTo>
                    <a:cubicBezTo>
                      <a:pt x="218" y="19"/>
                      <a:pt x="163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" name="Google Shape;566;p11"/>
              <p:cNvSpPr/>
              <p:nvPr/>
            </p:nvSpPr>
            <p:spPr>
              <a:xfrm>
                <a:off x="300538" y="3407813"/>
                <a:ext cx="7725" cy="7000"/>
              </a:xfrm>
              <a:custGeom>
                <a:rect b="b" l="l" r="r" t="t"/>
                <a:pathLst>
                  <a:path extrusionOk="0" h="280" w="309">
                    <a:moveTo>
                      <a:pt x="194" y="1"/>
                    </a:moveTo>
                    <a:cubicBezTo>
                      <a:pt x="168" y="1"/>
                      <a:pt x="141" y="12"/>
                      <a:pt x="118" y="35"/>
                    </a:cubicBezTo>
                    <a:lnTo>
                      <a:pt x="46" y="98"/>
                    </a:lnTo>
                    <a:cubicBezTo>
                      <a:pt x="1" y="134"/>
                      <a:pt x="1" y="198"/>
                      <a:pt x="46" y="243"/>
                    </a:cubicBezTo>
                    <a:cubicBezTo>
                      <a:pt x="73" y="270"/>
                      <a:pt x="100" y="279"/>
                      <a:pt x="127" y="279"/>
                    </a:cubicBezTo>
                    <a:cubicBezTo>
                      <a:pt x="164" y="279"/>
                      <a:pt x="182" y="279"/>
                      <a:pt x="191" y="243"/>
                    </a:cubicBezTo>
                    <a:lnTo>
                      <a:pt x="263" y="179"/>
                    </a:lnTo>
                    <a:cubicBezTo>
                      <a:pt x="309" y="143"/>
                      <a:pt x="309" y="80"/>
                      <a:pt x="263" y="35"/>
                    </a:cubicBezTo>
                    <a:cubicBezTo>
                      <a:pt x="245" y="12"/>
                      <a:pt x="220" y="1"/>
                      <a:pt x="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" name="Google Shape;567;p11"/>
              <p:cNvSpPr/>
              <p:nvPr/>
            </p:nvSpPr>
            <p:spPr>
              <a:xfrm>
                <a:off x="282213" y="3379238"/>
                <a:ext cx="41450" cy="41225"/>
              </a:xfrm>
              <a:custGeom>
                <a:rect b="b" l="l" r="r" t="t"/>
                <a:pathLst>
                  <a:path extrusionOk="0" h="1649" w="1658">
                    <a:moveTo>
                      <a:pt x="1195" y="0"/>
                    </a:moveTo>
                    <a:cubicBezTo>
                      <a:pt x="1159" y="0"/>
                      <a:pt x="1141" y="10"/>
                      <a:pt x="1123" y="28"/>
                    </a:cubicBezTo>
                    <a:lnTo>
                      <a:pt x="46" y="1096"/>
                    </a:lnTo>
                    <a:cubicBezTo>
                      <a:pt x="0" y="1132"/>
                      <a:pt x="0" y="1196"/>
                      <a:pt x="46" y="1241"/>
                    </a:cubicBezTo>
                    <a:lnTo>
                      <a:pt x="326" y="1540"/>
                    </a:lnTo>
                    <a:cubicBezTo>
                      <a:pt x="399" y="1603"/>
                      <a:pt x="471" y="1639"/>
                      <a:pt x="562" y="1639"/>
                    </a:cubicBezTo>
                    <a:cubicBezTo>
                      <a:pt x="580" y="1639"/>
                      <a:pt x="580" y="1639"/>
                      <a:pt x="580" y="1648"/>
                    </a:cubicBezTo>
                    <a:cubicBezTo>
                      <a:pt x="643" y="1648"/>
                      <a:pt x="679" y="1594"/>
                      <a:pt x="679" y="1540"/>
                    </a:cubicBezTo>
                    <a:cubicBezTo>
                      <a:pt x="679" y="1467"/>
                      <a:pt x="625" y="1431"/>
                      <a:pt x="562" y="1431"/>
                    </a:cubicBezTo>
                    <a:cubicBezTo>
                      <a:pt x="534" y="1431"/>
                      <a:pt x="498" y="1422"/>
                      <a:pt x="471" y="1404"/>
                    </a:cubicBezTo>
                    <a:lnTo>
                      <a:pt x="263" y="1187"/>
                    </a:lnTo>
                    <a:lnTo>
                      <a:pt x="1186" y="281"/>
                    </a:lnTo>
                    <a:lnTo>
                      <a:pt x="1404" y="498"/>
                    </a:lnTo>
                    <a:cubicBezTo>
                      <a:pt x="1422" y="517"/>
                      <a:pt x="1440" y="544"/>
                      <a:pt x="1440" y="571"/>
                    </a:cubicBezTo>
                    <a:cubicBezTo>
                      <a:pt x="1440" y="598"/>
                      <a:pt x="1422" y="634"/>
                      <a:pt x="1404" y="652"/>
                    </a:cubicBezTo>
                    <a:lnTo>
                      <a:pt x="1032" y="1024"/>
                    </a:lnTo>
                    <a:cubicBezTo>
                      <a:pt x="987" y="1060"/>
                      <a:pt x="996" y="1132"/>
                      <a:pt x="1032" y="1178"/>
                    </a:cubicBezTo>
                    <a:cubicBezTo>
                      <a:pt x="1046" y="1200"/>
                      <a:pt x="1071" y="1212"/>
                      <a:pt x="1098" y="1212"/>
                    </a:cubicBezTo>
                    <a:cubicBezTo>
                      <a:pt x="1125" y="1212"/>
                      <a:pt x="1155" y="1200"/>
                      <a:pt x="1177" y="1178"/>
                    </a:cubicBezTo>
                    <a:lnTo>
                      <a:pt x="1549" y="797"/>
                    </a:lnTo>
                    <a:cubicBezTo>
                      <a:pt x="1612" y="734"/>
                      <a:pt x="1648" y="652"/>
                      <a:pt x="1648" y="562"/>
                    </a:cubicBezTo>
                    <a:cubicBezTo>
                      <a:pt x="1657" y="471"/>
                      <a:pt x="1630" y="390"/>
                      <a:pt x="1558" y="326"/>
                    </a:cubicBezTo>
                    <a:lnTo>
                      <a:pt x="1277" y="28"/>
                    </a:lnTo>
                    <a:cubicBezTo>
                      <a:pt x="1259" y="10"/>
                      <a:pt x="1232" y="0"/>
                      <a:pt x="11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" name="Google Shape;568;p11"/>
              <p:cNvSpPr/>
              <p:nvPr/>
            </p:nvSpPr>
            <p:spPr>
              <a:xfrm>
                <a:off x="242425" y="3339475"/>
                <a:ext cx="83100" cy="82175"/>
              </a:xfrm>
              <a:custGeom>
                <a:rect b="b" l="l" r="r" t="t"/>
                <a:pathLst>
                  <a:path extrusionOk="0" h="3287" w="3324">
                    <a:moveTo>
                      <a:pt x="2074" y="226"/>
                    </a:moveTo>
                    <a:lnTo>
                      <a:pt x="3079" y="1241"/>
                    </a:lnTo>
                    <a:lnTo>
                      <a:pt x="1241" y="3051"/>
                    </a:lnTo>
                    <a:lnTo>
                      <a:pt x="236" y="2037"/>
                    </a:lnTo>
                    <a:lnTo>
                      <a:pt x="2074" y="226"/>
                    </a:lnTo>
                    <a:close/>
                    <a:moveTo>
                      <a:pt x="2083" y="0"/>
                    </a:moveTo>
                    <a:cubicBezTo>
                      <a:pt x="2038" y="0"/>
                      <a:pt x="1993" y="18"/>
                      <a:pt x="1957" y="54"/>
                    </a:cubicBezTo>
                    <a:lnTo>
                      <a:pt x="64" y="1911"/>
                    </a:lnTo>
                    <a:cubicBezTo>
                      <a:pt x="1" y="1974"/>
                      <a:pt x="1" y="2092"/>
                      <a:pt x="64" y="2155"/>
                    </a:cubicBezTo>
                    <a:lnTo>
                      <a:pt x="1124" y="3232"/>
                    </a:lnTo>
                    <a:cubicBezTo>
                      <a:pt x="1151" y="3269"/>
                      <a:pt x="1196" y="3287"/>
                      <a:pt x="1241" y="3287"/>
                    </a:cubicBezTo>
                    <a:cubicBezTo>
                      <a:pt x="1287" y="3287"/>
                      <a:pt x="1332" y="3269"/>
                      <a:pt x="1368" y="3232"/>
                    </a:cubicBezTo>
                    <a:lnTo>
                      <a:pt x="3260" y="1376"/>
                    </a:lnTo>
                    <a:cubicBezTo>
                      <a:pt x="3324" y="1313"/>
                      <a:pt x="3324" y="1195"/>
                      <a:pt x="3260" y="1132"/>
                    </a:cubicBezTo>
                    <a:lnTo>
                      <a:pt x="2210" y="54"/>
                    </a:lnTo>
                    <a:cubicBezTo>
                      <a:pt x="2174" y="18"/>
                      <a:pt x="2129" y="0"/>
                      <a:pt x="20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11"/>
              <p:cNvSpPr/>
              <p:nvPr/>
            </p:nvSpPr>
            <p:spPr>
              <a:xfrm>
                <a:off x="250800" y="3348125"/>
                <a:ext cx="55950" cy="54300"/>
              </a:xfrm>
              <a:custGeom>
                <a:rect b="b" l="l" r="r" t="t"/>
                <a:pathLst>
                  <a:path extrusionOk="0" h="2172" w="2238">
                    <a:moveTo>
                      <a:pt x="2118" y="0"/>
                    </a:moveTo>
                    <a:cubicBezTo>
                      <a:pt x="2090" y="0"/>
                      <a:pt x="2061" y="12"/>
                      <a:pt x="2038" y="34"/>
                    </a:cubicBezTo>
                    <a:lnTo>
                      <a:pt x="46" y="1990"/>
                    </a:lnTo>
                    <a:cubicBezTo>
                      <a:pt x="1" y="2026"/>
                      <a:pt x="1" y="2099"/>
                      <a:pt x="46" y="2144"/>
                    </a:cubicBezTo>
                    <a:cubicBezTo>
                      <a:pt x="73" y="2162"/>
                      <a:pt x="109" y="2171"/>
                      <a:pt x="128" y="2171"/>
                    </a:cubicBezTo>
                    <a:cubicBezTo>
                      <a:pt x="164" y="2171"/>
                      <a:pt x="182" y="2162"/>
                      <a:pt x="200" y="2144"/>
                    </a:cubicBezTo>
                    <a:lnTo>
                      <a:pt x="2192" y="179"/>
                    </a:lnTo>
                    <a:cubicBezTo>
                      <a:pt x="2237" y="152"/>
                      <a:pt x="2237" y="80"/>
                      <a:pt x="2192" y="34"/>
                    </a:cubicBezTo>
                    <a:cubicBezTo>
                      <a:pt x="2174" y="12"/>
                      <a:pt x="2147" y="0"/>
                      <a:pt x="2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" name="Google Shape;570;p11"/>
              <p:cNvSpPr/>
              <p:nvPr/>
            </p:nvSpPr>
            <p:spPr>
              <a:xfrm>
                <a:off x="261000" y="3358525"/>
                <a:ext cx="55925" cy="54525"/>
              </a:xfrm>
              <a:custGeom>
                <a:rect b="b" l="l" r="r" t="t"/>
                <a:pathLst>
                  <a:path extrusionOk="0" h="2181" w="2237">
                    <a:moveTo>
                      <a:pt x="2118" y="1"/>
                    </a:moveTo>
                    <a:cubicBezTo>
                      <a:pt x="2090" y="1"/>
                      <a:pt x="2060" y="12"/>
                      <a:pt x="2038" y="35"/>
                    </a:cubicBezTo>
                    <a:lnTo>
                      <a:pt x="46" y="2000"/>
                    </a:lnTo>
                    <a:cubicBezTo>
                      <a:pt x="0" y="2027"/>
                      <a:pt x="0" y="2099"/>
                      <a:pt x="46" y="2145"/>
                    </a:cubicBezTo>
                    <a:cubicBezTo>
                      <a:pt x="73" y="2163"/>
                      <a:pt x="109" y="2181"/>
                      <a:pt x="127" y="2181"/>
                    </a:cubicBezTo>
                    <a:cubicBezTo>
                      <a:pt x="154" y="2181"/>
                      <a:pt x="181" y="2163"/>
                      <a:pt x="199" y="2145"/>
                    </a:cubicBezTo>
                    <a:lnTo>
                      <a:pt x="2191" y="189"/>
                    </a:lnTo>
                    <a:cubicBezTo>
                      <a:pt x="2237" y="153"/>
                      <a:pt x="2237" y="80"/>
                      <a:pt x="2191" y="35"/>
                    </a:cubicBezTo>
                    <a:cubicBezTo>
                      <a:pt x="2173" y="12"/>
                      <a:pt x="2146" y="1"/>
                      <a:pt x="2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" name="Google Shape;571;p11"/>
              <p:cNvSpPr/>
              <p:nvPr/>
            </p:nvSpPr>
            <p:spPr>
              <a:xfrm>
                <a:off x="137625" y="3232450"/>
                <a:ext cx="24475" cy="23975"/>
              </a:xfrm>
              <a:custGeom>
                <a:rect b="b" l="l" r="r" t="t"/>
                <a:pathLst>
                  <a:path extrusionOk="0" h="959" w="979">
                    <a:moveTo>
                      <a:pt x="143" y="1"/>
                    </a:moveTo>
                    <a:cubicBezTo>
                      <a:pt x="112" y="1"/>
                      <a:pt x="78" y="12"/>
                      <a:pt x="46" y="35"/>
                    </a:cubicBezTo>
                    <a:cubicBezTo>
                      <a:pt x="1" y="80"/>
                      <a:pt x="1" y="161"/>
                      <a:pt x="46" y="216"/>
                    </a:cubicBezTo>
                    <a:lnTo>
                      <a:pt x="752" y="931"/>
                    </a:lnTo>
                    <a:cubicBezTo>
                      <a:pt x="770" y="949"/>
                      <a:pt x="806" y="958"/>
                      <a:pt x="843" y="958"/>
                    </a:cubicBezTo>
                    <a:cubicBezTo>
                      <a:pt x="879" y="958"/>
                      <a:pt x="906" y="949"/>
                      <a:pt x="933" y="931"/>
                    </a:cubicBezTo>
                    <a:cubicBezTo>
                      <a:pt x="978" y="886"/>
                      <a:pt x="978" y="804"/>
                      <a:pt x="933" y="750"/>
                    </a:cubicBezTo>
                    <a:lnTo>
                      <a:pt x="227" y="35"/>
                    </a:lnTo>
                    <a:cubicBezTo>
                      <a:pt x="204" y="12"/>
                      <a:pt x="175" y="1"/>
                      <a:pt x="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11"/>
              <p:cNvSpPr/>
              <p:nvPr/>
            </p:nvSpPr>
            <p:spPr>
              <a:xfrm>
                <a:off x="110000" y="3278700"/>
                <a:ext cx="31725" cy="13250"/>
              </a:xfrm>
              <a:custGeom>
                <a:rect b="b" l="l" r="r" t="t"/>
                <a:pathLst>
                  <a:path extrusionOk="0" h="530" w="1269">
                    <a:moveTo>
                      <a:pt x="150" y="0"/>
                    </a:moveTo>
                    <a:cubicBezTo>
                      <a:pt x="91" y="0"/>
                      <a:pt x="42" y="41"/>
                      <a:pt x="19" y="95"/>
                    </a:cubicBezTo>
                    <a:cubicBezTo>
                      <a:pt x="1" y="167"/>
                      <a:pt x="46" y="231"/>
                      <a:pt x="110" y="258"/>
                    </a:cubicBezTo>
                    <a:lnTo>
                      <a:pt x="1087" y="530"/>
                    </a:lnTo>
                    <a:lnTo>
                      <a:pt x="1124" y="530"/>
                    </a:lnTo>
                    <a:cubicBezTo>
                      <a:pt x="1178" y="530"/>
                      <a:pt x="1223" y="493"/>
                      <a:pt x="1241" y="439"/>
                    </a:cubicBezTo>
                    <a:cubicBezTo>
                      <a:pt x="1269" y="367"/>
                      <a:pt x="1223" y="303"/>
                      <a:pt x="1151" y="276"/>
                    </a:cubicBezTo>
                    <a:lnTo>
                      <a:pt x="182" y="4"/>
                    </a:lnTo>
                    <a:cubicBezTo>
                      <a:pt x="171" y="2"/>
                      <a:pt x="160" y="0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11"/>
              <p:cNvSpPr/>
              <p:nvPr/>
            </p:nvSpPr>
            <p:spPr>
              <a:xfrm>
                <a:off x="109775" y="3326450"/>
                <a:ext cx="31725" cy="13050"/>
              </a:xfrm>
              <a:custGeom>
                <a:rect b="b" l="l" r="r" t="t"/>
                <a:pathLst>
                  <a:path extrusionOk="0" h="522" w="1269">
                    <a:moveTo>
                      <a:pt x="1117" y="1"/>
                    </a:moveTo>
                    <a:cubicBezTo>
                      <a:pt x="1107" y="1"/>
                      <a:pt x="1097" y="2"/>
                      <a:pt x="1087" y="5"/>
                    </a:cubicBezTo>
                    <a:lnTo>
                      <a:pt x="110" y="258"/>
                    </a:lnTo>
                    <a:cubicBezTo>
                      <a:pt x="46" y="277"/>
                      <a:pt x="1" y="349"/>
                      <a:pt x="19" y="412"/>
                    </a:cubicBezTo>
                    <a:cubicBezTo>
                      <a:pt x="28" y="485"/>
                      <a:pt x="91" y="521"/>
                      <a:pt x="146" y="521"/>
                    </a:cubicBezTo>
                    <a:cubicBezTo>
                      <a:pt x="155" y="521"/>
                      <a:pt x="155" y="521"/>
                      <a:pt x="173" y="503"/>
                    </a:cubicBezTo>
                    <a:lnTo>
                      <a:pt x="1151" y="258"/>
                    </a:lnTo>
                    <a:cubicBezTo>
                      <a:pt x="1223" y="231"/>
                      <a:pt x="1269" y="168"/>
                      <a:pt x="1241" y="95"/>
                    </a:cubicBezTo>
                    <a:cubicBezTo>
                      <a:pt x="1226" y="42"/>
                      <a:pt x="1171" y="1"/>
                      <a:pt x="11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" name="Google Shape;574;p11"/>
              <p:cNvSpPr/>
              <p:nvPr/>
            </p:nvSpPr>
            <p:spPr>
              <a:xfrm>
                <a:off x="136500" y="3362600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2" y="1"/>
                      <a:pt x="788" y="12"/>
                      <a:pt x="761" y="35"/>
                    </a:cubicBezTo>
                    <a:lnTo>
                      <a:pt x="46" y="732"/>
                    </a:lnTo>
                    <a:cubicBezTo>
                      <a:pt x="0" y="777"/>
                      <a:pt x="0" y="859"/>
                      <a:pt x="46" y="913"/>
                    </a:cubicBezTo>
                    <a:cubicBezTo>
                      <a:pt x="73" y="940"/>
                      <a:pt x="109" y="949"/>
                      <a:pt x="136" y="949"/>
                    </a:cubicBezTo>
                    <a:cubicBezTo>
                      <a:pt x="172" y="949"/>
                      <a:pt x="209" y="940"/>
                      <a:pt x="227" y="913"/>
                    </a:cubicBezTo>
                    <a:lnTo>
                      <a:pt x="942" y="216"/>
                    </a:lnTo>
                    <a:cubicBezTo>
                      <a:pt x="987" y="171"/>
                      <a:pt x="987" y="89"/>
                      <a:pt x="942" y="35"/>
                    </a:cubicBezTo>
                    <a:cubicBezTo>
                      <a:pt x="919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11"/>
              <p:cNvSpPr/>
              <p:nvPr/>
            </p:nvSpPr>
            <p:spPr>
              <a:xfrm>
                <a:off x="182675" y="3383050"/>
                <a:ext cx="14050" cy="30675"/>
              </a:xfrm>
              <a:custGeom>
                <a:rect b="b" l="l" r="r" t="t"/>
                <a:pathLst>
                  <a:path extrusionOk="0" h="1227" w="562">
                    <a:moveTo>
                      <a:pt x="424" y="1"/>
                    </a:moveTo>
                    <a:cubicBezTo>
                      <a:pt x="369" y="1"/>
                      <a:pt x="315" y="41"/>
                      <a:pt x="299" y="95"/>
                    </a:cubicBezTo>
                    <a:lnTo>
                      <a:pt x="28" y="1073"/>
                    </a:lnTo>
                    <a:cubicBezTo>
                      <a:pt x="0" y="1136"/>
                      <a:pt x="46" y="1209"/>
                      <a:pt x="118" y="1227"/>
                    </a:cubicBezTo>
                    <a:lnTo>
                      <a:pt x="145" y="1227"/>
                    </a:lnTo>
                    <a:cubicBezTo>
                      <a:pt x="209" y="1227"/>
                      <a:pt x="263" y="1182"/>
                      <a:pt x="272" y="1136"/>
                    </a:cubicBezTo>
                    <a:lnTo>
                      <a:pt x="544" y="168"/>
                    </a:lnTo>
                    <a:cubicBezTo>
                      <a:pt x="562" y="95"/>
                      <a:pt x="517" y="32"/>
                      <a:pt x="453" y="5"/>
                    </a:cubicBezTo>
                    <a:cubicBezTo>
                      <a:pt x="444" y="2"/>
                      <a:pt x="434" y="1"/>
                      <a:pt x="4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11"/>
              <p:cNvSpPr/>
              <p:nvPr/>
            </p:nvSpPr>
            <p:spPr>
              <a:xfrm>
                <a:off x="287475" y="3280400"/>
                <a:ext cx="31725" cy="12900"/>
              </a:xfrm>
              <a:custGeom>
                <a:rect b="b" l="l" r="r" t="t"/>
                <a:pathLst>
                  <a:path extrusionOk="0" h="516" w="1269">
                    <a:moveTo>
                      <a:pt x="1127" y="1"/>
                    </a:moveTo>
                    <a:cubicBezTo>
                      <a:pt x="1113" y="1"/>
                      <a:pt x="1100" y="3"/>
                      <a:pt x="1087" y="9"/>
                    </a:cubicBezTo>
                    <a:lnTo>
                      <a:pt x="109" y="253"/>
                    </a:lnTo>
                    <a:cubicBezTo>
                      <a:pt x="46" y="281"/>
                      <a:pt x="1" y="344"/>
                      <a:pt x="19" y="416"/>
                    </a:cubicBezTo>
                    <a:cubicBezTo>
                      <a:pt x="28" y="480"/>
                      <a:pt x="91" y="516"/>
                      <a:pt x="146" y="516"/>
                    </a:cubicBezTo>
                    <a:cubicBezTo>
                      <a:pt x="155" y="516"/>
                      <a:pt x="164" y="516"/>
                      <a:pt x="182" y="507"/>
                    </a:cubicBezTo>
                    <a:lnTo>
                      <a:pt x="1151" y="253"/>
                    </a:lnTo>
                    <a:cubicBezTo>
                      <a:pt x="1223" y="235"/>
                      <a:pt x="1268" y="163"/>
                      <a:pt x="1241" y="99"/>
                    </a:cubicBezTo>
                    <a:cubicBezTo>
                      <a:pt x="1234" y="41"/>
                      <a:pt x="1180" y="1"/>
                      <a:pt x="11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11"/>
              <p:cNvSpPr/>
              <p:nvPr/>
            </p:nvSpPr>
            <p:spPr>
              <a:xfrm>
                <a:off x="267550" y="3233575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3" y="1"/>
                      <a:pt x="789" y="12"/>
                      <a:pt x="761" y="35"/>
                    </a:cubicBezTo>
                    <a:lnTo>
                      <a:pt x="46" y="732"/>
                    </a:lnTo>
                    <a:cubicBezTo>
                      <a:pt x="1" y="777"/>
                      <a:pt x="1" y="859"/>
                      <a:pt x="46" y="913"/>
                    </a:cubicBezTo>
                    <a:cubicBezTo>
                      <a:pt x="73" y="940"/>
                      <a:pt x="100" y="949"/>
                      <a:pt x="137" y="949"/>
                    </a:cubicBezTo>
                    <a:cubicBezTo>
                      <a:pt x="164" y="949"/>
                      <a:pt x="191" y="940"/>
                      <a:pt x="227" y="913"/>
                    </a:cubicBezTo>
                    <a:lnTo>
                      <a:pt x="943" y="216"/>
                    </a:lnTo>
                    <a:cubicBezTo>
                      <a:pt x="988" y="171"/>
                      <a:pt x="988" y="89"/>
                      <a:pt x="943" y="35"/>
                    </a:cubicBezTo>
                    <a:cubicBezTo>
                      <a:pt x="920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11"/>
              <p:cNvSpPr/>
              <p:nvPr/>
            </p:nvSpPr>
            <p:spPr>
              <a:xfrm>
                <a:off x="231575" y="3205950"/>
                <a:ext cx="14275" cy="30775"/>
              </a:xfrm>
              <a:custGeom>
                <a:rect b="b" l="l" r="r" t="t"/>
                <a:pathLst>
                  <a:path extrusionOk="0" h="1231" w="571">
                    <a:moveTo>
                      <a:pt x="414" y="0"/>
                    </a:moveTo>
                    <a:cubicBezTo>
                      <a:pt x="363" y="0"/>
                      <a:pt x="313" y="41"/>
                      <a:pt x="299" y="99"/>
                    </a:cubicBezTo>
                    <a:lnTo>
                      <a:pt x="27" y="1067"/>
                    </a:lnTo>
                    <a:cubicBezTo>
                      <a:pt x="0" y="1140"/>
                      <a:pt x="45" y="1203"/>
                      <a:pt x="118" y="1230"/>
                    </a:cubicBezTo>
                    <a:lnTo>
                      <a:pt x="154" y="1230"/>
                    </a:lnTo>
                    <a:cubicBezTo>
                      <a:pt x="218" y="1230"/>
                      <a:pt x="263" y="1194"/>
                      <a:pt x="272" y="1140"/>
                    </a:cubicBezTo>
                    <a:lnTo>
                      <a:pt x="543" y="162"/>
                    </a:lnTo>
                    <a:cubicBezTo>
                      <a:pt x="571" y="99"/>
                      <a:pt x="525" y="26"/>
                      <a:pt x="453" y="8"/>
                    </a:cubicBezTo>
                    <a:cubicBezTo>
                      <a:pt x="440" y="3"/>
                      <a:pt x="427" y="0"/>
                      <a:pt x="4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9" name="Google Shape;579;p11"/>
              <p:cNvSpPr/>
              <p:nvPr/>
            </p:nvSpPr>
            <p:spPr>
              <a:xfrm>
                <a:off x="184475" y="3205350"/>
                <a:ext cx="13625" cy="31150"/>
              </a:xfrm>
              <a:custGeom>
                <a:rect b="b" l="l" r="r" t="t"/>
                <a:pathLst>
                  <a:path extrusionOk="0" h="1246" w="545">
                    <a:moveTo>
                      <a:pt x="142" y="1"/>
                    </a:moveTo>
                    <a:cubicBezTo>
                      <a:pt x="131" y="1"/>
                      <a:pt x="120" y="2"/>
                      <a:pt x="110" y="5"/>
                    </a:cubicBezTo>
                    <a:cubicBezTo>
                      <a:pt x="46" y="32"/>
                      <a:pt x="1" y="95"/>
                      <a:pt x="19" y="168"/>
                    </a:cubicBezTo>
                    <a:lnTo>
                      <a:pt x="273" y="1137"/>
                    </a:lnTo>
                    <a:cubicBezTo>
                      <a:pt x="282" y="1209"/>
                      <a:pt x="336" y="1245"/>
                      <a:pt x="390" y="1245"/>
                    </a:cubicBezTo>
                    <a:cubicBezTo>
                      <a:pt x="408" y="1245"/>
                      <a:pt x="417" y="1245"/>
                      <a:pt x="426" y="1227"/>
                    </a:cubicBezTo>
                    <a:cubicBezTo>
                      <a:pt x="499" y="1209"/>
                      <a:pt x="544" y="1137"/>
                      <a:pt x="517" y="1073"/>
                    </a:cubicBezTo>
                    <a:lnTo>
                      <a:pt x="273" y="95"/>
                    </a:lnTo>
                    <a:cubicBezTo>
                      <a:pt x="249" y="42"/>
                      <a:pt x="200" y="1"/>
                      <a:pt x="1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80" name="Google Shape;580;p11"/>
            <p:cNvSpPr/>
            <p:nvPr/>
          </p:nvSpPr>
          <p:spPr>
            <a:xfrm>
              <a:off x="8641295" y="4251607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11"/>
            <p:cNvSpPr/>
            <p:nvPr/>
          </p:nvSpPr>
          <p:spPr>
            <a:xfrm>
              <a:off x="3808009" y="1274204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82" name="Google Shape;582;p11"/>
            <p:cNvGrpSpPr/>
            <p:nvPr/>
          </p:nvGrpSpPr>
          <p:grpSpPr>
            <a:xfrm>
              <a:off x="2764069" y="4065318"/>
              <a:ext cx="691721" cy="383587"/>
              <a:chOff x="383225" y="4004800"/>
              <a:chExt cx="240875" cy="133575"/>
            </a:xfrm>
          </p:grpSpPr>
          <p:sp>
            <p:nvSpPr>
              <p:cNvPr id="583" name="Google Shape;583;p11"/>
              <p:cNvSpPr/>
              <p:nvPr/>
            </p:nvSpPr>
            <p:spPr>
              <a:xfrm>
                <a:off x="469025" y="4007525"/>
                <a:ext cx="69075" cy="104325"/>
              </a:xfrm>
              <a:custGeom>
                <a:rect b="b" l="l" r="r" t="t"/>
                <a:pathLst>
                  <a:path extrusionOk="0" h="4173" w="2763">
                    <a:moveTo>
                      <a:pt x="689" y="0"/>
                    </a:moveTo>
                    <a:lnTo>
                      <a:pt x="689" y="2689"/>
                    </a:lnTo>
                    <a:cubicBezTo>
                      <a:pt x="689" y="2753"/>
                      <a:pt x="634" y="2825"/>
                      <a:pt x="553" y="2825"/>
                    </a:cubicBezTo>
                    <a:lnTo>
                      <a:pt x="82" y="2825"/>
                    </a:lnTo>
                    <a:cubicBezTo>
                      <a:pt x="37" y="2825"/>
                      <a:pt x="0" y="2880"/>
                      <a:pt x="46" y="2916"/>
                    </a:cubicBezTo>
                    <a:lnTo>
                      <a:pt x="1313" y="4138"/>
                    </a:lnTo>
                    <a:cubicBezTo>
                      <a:pt x="1336" y="4161"/>
                      <a:pt x="1365" y="4172"/>
                      <a:pt x="1393" y="4172"/>
                    </a:cubicBezTo>
                    <a:cubicBezTo>
                      <a:pt x="1420" y="4172"/>
                      <a:pt x="1445" y="4161"/>
                      <a:pt x="1458" y="4138"/>
                    </a:cubicBezTo>
                    <a:lnTo>
                      <a:pt x="2726" y="2916"/>
                    </a:lnTo>
                    <a:cubicBezTo>
                      <a:pt x="2762" y="2880"/>
                      <a:pt x="2744" y="2825"/>
                      <a:pt x="2699" y="2825"/>
                    </a:cubicBezTo>
                    <a:lnTo>
                      <a:pt x="2219" y="2825"/>
                    </a:lnTo>
                    <a:cubicBezTo>
                      <a:pt x="2155" y="2825"/>
                      <a:pt x="2083" y="2762"/>
                      <a:pt x="2083" y="2689"/>
                    </a:cubicBezTo>
                    <a:lnTo>
                      <a:pt x="2083" y="571"/>
                    </a:lnTo>
                    <a:cubicBezTo>
                      <a:pt x="1703" y="254"/>
                      <a:pt x="1223" y="46"/>
                      <a:pt x="6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11"/>
              <p:cNvSpPr/>
              <p:nvPr/>
            </p:nvSpPr>
            <p:spPr>
              <a:xfrm>
                <a:off x="383225" y="4004800"/>
                <a:ext cx="240875" cy="133575"/>
              </a:xfrm>
              <a:custGeom>
                <a:rect b="b" l="l" r="r" t="t"/>
                <a:pathLst>
                  <a:path extrusionOk="0" h="5343" w="9635">
                    <a:moveTo>
                      <a:pt x="3939" y="218"/>
                    </a:moveTo>
                    <a:cubicBezTo>
                      <a:pt x="4890" y="218"/>
                      <a:pt x="5732" y="779"/>
                      <a:pt x="6094" y="1649"/>
                    </a:cubicBezTo>
                    <a:cubicBezTo>
                      <a:pt x="6103" y="1676"/>
                      <a:pt x="6122" y="1694"/>
                      <a:pt x="6158" y="1712"/>
                    </a:cubicBezTo>
                    <a:cubicBezTo>
                      <a:pt x="6168" y="1714"/>
                      <a:pt x="6177" y="1716"/>
                      <a:pt x="6187" y="1716"/>
                    </a:cubicBezTo>
                    <a:cubicBezTo>
                      <a:pt x="6212" y="1716"/>
                      <a:pt x="6235" y="1707"/>
                      <a:pt x="6248" y="1694"/>
                    </a:cubicBezTo>
                    <a:cubicBezTo>
                      <a:pt x="6411" y="1603"/>
                      <a:pt x="6592" y="1558"/>
                      <a:pt x="6774" y="1558"/>
                    </a:cubicBezTo>
                    <a:cubicBezTo>
                      <a:pt x="7335" y="1558"/>
                      <a:pt x="7797" y="2029"/>
                      <a:pt x="7797" y="2590"/>
                    </a:cubicBezTo>
                    <a:cubicBezTo>
                      <a:pt x="7797" y="2663"/>
                      <a:pt x="7860" y="2708"/>
                      <a:pt x="7914" y="2708"/>
                    </a:cubicBezTo>
                    <a:lnTo>
                      <a:pt x="8213" y="2708"/>
                    </a:lnTo>
                    <a:cubicBezTo>
                      <a:pt x="8874" y="2708"/>
                      <a:pt x="9417" y="3251"/>
                      <a:pt x="9417" y="3912"/>
                    </a:cubicBezTo>
                    <a:cubicBezTo>
                      <a:pt x="9417" y="4582"/>
                      <a:pt x="8874" y="5125"/>
                      <a:pt x="8213" y="5125"/>
                    </a:cubicBezTo>
                    <a:lnTo>
                      <a:pt x="1431" y="5125"/>
                    </a:lnTo>
                    <a:cubicBezTo>
                      <a:pt x="761" y="5125"/>
                      <a:pt x="218" y="4582"/>
                      <a:pt x="218" y="3912"/>
                    </a:cubicBezTo>
                    <a:cubicBezTo>
                      <a:pt x="218" y="3251"/>
                      <a:pt x="761" y="2708"/>
                      <a:pt x="1431" y="2708"/>
                    </a:cubicBezTo>
                    <a:lnTo>
                      <a:pt x="1504" y="2708"/>
                    </a:lnTo>
                    <a:cubicBezTo>
                      <a:pt x="1540" y="2708"/>
                      <a:pt x="1567" y="2690"/>
                      <a:pt x="1585" y="2672"/>
                    </a:cubicBezTo>
                    <a:cubicBezTo>
                      <a:pt x="1612" y="2645"/>
                      <a:pt x="1622" y="2626"/>
                      <a:pt x="1622" y="2590"/>
                    </a:cubicBezTo>
                    <a:lnTo>
                      <a:pt x="1622" y="2536"/>
                    </a:lnTo>
                    <a:cubicBezTo>
                      <a:pt x="1622" y="1259"/>
                      <a:pt x="2663" y="218"/>
                      <a:pt x="3939" y="218"/>
                    </a:cubicBezTo>
                    <a:close/>
                    <a:moveTo>
                      <a:pt x="3958" y="1"/>
                    </a:moveTo>
                    <a:cubicBezTo>
                      <a:pt x="2572" y="1"/>
                      <a:pt x="1440" y="1105"/>
                      <a:pt x="1422" y="2491"/>
                    </a:cubicBezTo>
                    <a:cubicBezTo>
                      <a:pt x="635" y="2500"/>
                      <a:pt x="1" y="3134"/>
                      <a:pt x="1" y="3912"/>
                    </a:cubicBezTo>
                    <a:cubicBezTo>
                      <a:pt x="1" y="4700"/>
                      <a:pt x="635" y="5343"/>
                      <a:pt x="1431" y="5343"/>
                    </a:cubicBezTo>
                    <a:lnTo>
                      <a:pt x="8213" y="5343"/>
                    </a:lnTo>
                    <a:cubicBezTo>
                      <a:pt x="8992" y="5343"/>
                      <a:pt x="9635" y="4709"/>
                      <a:pt x="9635" y="3912"/>
                    </a:cubicBezTo>
                    <a:cubicBezTo>
                      <a:pt x="9635" y="3134"/>
                      <a:pt x="9001" y="2491"/>
                      <a:pt x="8213" y="2491"/>
                    </a:cubicBezTo>
                    <a:lnTo>
                      <a:pt x="8014" y="2491"/>
                    </a:lnTo>
                    <a:cubicBezTo>
                      <a:pt x="7960" y="1848"/>
                      <a:pt x="7425" y="1350"/>
                      <a:pt x="6774" y="1350"/>
                    </a:cubicBezTo>
                    <a:cubicBezTo>
                      <a:pt x="6592" y="1350"/>
                      <a:pt x="6411" y="1377"/>
                      <a:pt x="6248" y="1458"/>
                    </a:cubicBezTo>
                    <a:cubicBezTo>
                      <a:pt x="5841" y="562"/>
                      <a:pt x="4954" y="1"/>
                      <a:pt x="3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5" name="Google Shape;585;p11"/>
            <p:cNvGrpSpPr/>
            <p:nvPr/>
          </p:nvGrpSpPr>
          <p:grpSpPr>
            <a:xfrm>
              <a:off x="5019231" y="1362571"/>
              <a:ext cx="134611" cy="132026"/>
              <a:chOff x="3025300" y="2552125"/>
              <a:chExt cx="46875" cy="45975"/>
            </a:xfrm>
          </p:grpSpPr>
          <p:sp>
            <p:nvSpPr>
              <p:cNvPr id="586" name="Google Shape;586;p11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" name="Google Shape;587;p11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88" name="Google Shape;588;p11"/>
            <p:cNvSpPr/>
            <p:nvPr/>
          </p:nvSpPr>
          <p:spPr>
            <a:xfrm>
              <a:off x="3674672" y="341237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11"/>
            <p:cNvSpPr/>
            <p:nvPr/>
          </p:nvSpPr>
          <p:spPr>
            <a:xfrm>
              <a:off x="251719" y="4315587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11"/>
            <p:cNvSpPr/>
            <p:nvPr/>
          </p:nvSpPr>
          <p:spPr>
            <a:xfrm>
              <a:off x="1069194" y="3219040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11"/>
            <p:cNvSpPr/>
            <p:nvPr/>
          </p:nvSpPr>
          <p:spPr>
            <a:xfrm flipH="1" rot="10800000">
              <a:off x="7600274" y="4190454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2" name="Google Shape;592;p11"/>
            <p:cNvGrpSpPr/>
            <p:nvPr/>
          </p:nvGrpSpPr>
          <p:grpSpPr>
            <a:xfrm>
              <a:off x="442203" y="3882679"/>
              <a:ext cx="301026" cy="451144"/>
              <a:chOff x="305933" y="2145629"/>
              <a:chExt cx="301026" cy="451144"/>
            </a:xfrm>
          </p:grpSpPr>
          <p:grpSp>
            <p:nvGrpSpPr>
              <p:cNvPr id="593" name="Google Shape;593;p11"/>
              <p:cNvGrpSpPr/>
              <p:nvPr/>
            </p:nvGrpSpPr>
            <p:grpSpPr>
              <a:xfrm>
                <a:off x="305933" y="2145629"/>
                <a:ext cx="301026" cy="451144"/>
                <a:chOff x="854508" y="2414666"/>
                <a:chExt cx="301026" cy="451144"/>
              </a:xfrm>
            </p:grpSpPr>
            <p:sp>
              <p:nvSpPr>
                <p:cNvPr id="594" name="Google Shape;594;p11"/>
                <p:cNvSpPr/>
                <p:nvPr/>
              </p:nvSpPr>
              <p:spPr>
                <a:xfrm>
                  <a:off x="862333" y="2422420"/>
                  <a:ext cx="284155" cy="434991"/>
                </a:xfrm>
                <a:custGeom>
                  <a:rect b="b" l="l" r="r" t="t"/>
                  <a:pathLst>
                    <a:path extrusionOk="0" h="6059" w="3958">
                      <a:moveTo>
                        <a:pt x="1974" y="1"/>
                      </a:moveTo>
                      <a:cubicBezTo>
                        <a:pt x="734" y="1"/>
                        <a:pt x="0" y="1115"/>
                        <a:pt x="0" y="2283"/>
                      </a:cubicBezTo>
                      <a:cubicBezTo>
                        <a:pt x="0" y="3460"/>
                        <a:pt x="1359" y="5280"/>
                        <a:pt x="1974" y="6058"/>
                      </a:cubicBezTo>
                      <a:cubicBezTo>
                        <a:pt x="2608" y="5280"/>
                        <a:pt x="3957" y="3460"/>
                        <a:pt x="3957" y="2283"/>
                      </a:cubicBezTo>
                      <a:cubicBezTo>
                        <a:pt x="3957" y="1124"/>
                        <a:pt x="3224" y="1"/>
                        <a:pt x="19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5" name="Google Shape;595;p11"/>
                <p:cNvSpPr/>
                <p:nvPr/>
              </p:nvSpPr>
              <p:spPr>
                <a:xfrm>
                  <a:off x="854508" y="2414666"/>
                  <a:ext cx="301026" cy="451144"/>
                </a:xfrm>
                <a:custGeom>
                  <a:rect b="b" l="l" r="r" t="t"/>
                  <a:pathLst>
                    <a:path extrusionOk="0" h="6284" w="4193">
                      <a:moveTo>
                        <a:pt x="2092" y="0"/>
                      </a:moveTo>
                      <a:cubicBezTo>
                        <a:pt x="734" y="0"/>
                        <a:pt x="1" y="1232"/>
                        <a:pt x="1" y="2391"/>
                      </a:cubicBezTo>
                      <a:cubicBezTo>
                        <a:pt x="1" y="3568"/>
                        <a:pt x="1259" y="5306"/>
                        <a:pt x="2011" y="6239"/>
                      </a:cubicBezTo>
                      <a:cubicBezTo>
                        <a:pt x="2020" y="6266"/>
                        <a:pt x="2056" y="6284"/>
                        <a:pt x="2083" y="6284"/>
                      </a:cubicBezTo>
                      <a:cubicBezTo>
                        <a:pt x="2120" y="6284"/>
                        <a:pt x="2156" y="6266"/>
                        <a:pt x="2174" y="6239"/>
                      </a:cubicBezTo>
                      <a:cubicBezTo>
                        <a:pt x="2436" y="5922"/>
                        <a:pt x="2808" y="5424"/>
                        <a:pt x="3170" y="4862"/>
                      </a:cubicBezTo>
                      <a:cubicBezTo>
                        <a:pt x="3206" y="4817"/>
                        <a:pt x="3179" y="4754"/>
                        <a:pt x="3134" y="4718"/>
                      </a:cubicBezTo>
                      <a:cubicBezTo>
                        <a:pt x="3119" y="4706"/>
                        <a:pt x="3102" y="4701"/>
                        <a:pt x="3086" y="4701"/>
                      </a:cubicBezTo>
                      <a:cubicBezTo>
                        <a:pt x="3050" y="4701"/>
                        <a:pt x="3013" y="4723"/>
                        <a:pt x="2989" y="4754"/>
                      </a:cubicBezTo>
                      <a:cubicBezTo>
                        <a:pt x="2672" y="5243"/>
                        <a:pt x="2337" y="5677"/>
                        <a:pt x="2083" y="5994"/>
                      </a:cubicBezTo>
                      <a:cubicBezTo>
                        <a:pt x="1459" y="5207"/>
                        <a:pt x="209" y="3486"/>
                        <a:pt x="209" y="2391"/>
                      </a:cubicBezTo>
                      <a:cubicBezTo>
                        <a:pt x="209" y="1331"/>
                        <a:pt x="861" y="218"/>
                        <a:pt x="2083" y="218"/>
                      </a:cubicBezTo>
                      <a:cubicBezTo>
                        <a:pt x="3306" y="218"/>
                        <a:pt x="3967" y="1331"/>
                        <a:pt x="3967" y="2391"/>
                      </a:cubicBezTo>
                      <a:cubicBezTo>
                        <a:pt x="3967" y="2708"/>
                        <a:pt x="3867" y="3097"/>
                        <a:pt x="3650" y="3568"/>
                      </a:cubicBezTo>
                      <a:cubicBezTo>
                        <a:pt x="3623" y="3622"/>
                        <a:pt x="3650" y="3685"/>
                        <a:pt x="3704" y="3713"/>
                      </a:cubicBezTo>
                      <a:cubicBezTo>
                        <a:pt x="3718" y="3717"/>
                        <a:pt x="3732" y="3719"/>
                        <a:pt x="3747" y="3719"/>
                      </a:cubicBezTo>
                      <a:cubicBezTo>
                        <a:pt x="3791" y="3719"/>
                        <a:pt x="3835" y="3699"/>
                        <a:pt x="3849" y="3658"/>
                      </a:cubicBezTo>
                      <a:cubicBezTo>
                        <a:pt x="4075" y="3169"/>
                        <a:pt x="4193" y="2735"/>
                        <a:pt x="4193" y="2391"/>
                      </a:cubicBezTo>
                      <a:cubicBezTo>
                        <a:pt x="4193" y="1232"/>
                        <a:pt x="3451" y="0"/>
                        <a:pt x="209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6" name="Google Shape;596;p11"/>
                <p:cNvSpPr/>
                <p:nvPr/>
              </p:nvSpPr>
              <p:spPr>
                <a:xfrm>
                  <a:off x="1087261" y="2705501"/>
                  <a:ext cx="25415" cy="28358"/>
                </a:xfrm>
                <a:custGeom>
                  <a:rect b="b" l="l" r="r" t="t"/>
                  <a:pathLst>
                    <a:path extrusionOk="0" h="395" w="354">
                      <a:moveTo>
                        <a:pt x="225" y="0"/>
                      </a:moveTo>
                      <a:cubicBezTo>
                        <a:pt x="191" y="0"/>
                        <a:pt x="160" y="18"/>
                        <a:pt x="136" y="60"/>
                      </a:cubicBezTo>
                      <a:cubicBezTo>
                        <a:pt x="100" y="114"/>
                        <a:pt x="64" y="178"/>
                        <a:pt x="36" y="241"/>
                      </a:cubicBezTo>
                      <a:cubicBezTo>
                        <a:pt x="0" y="295"/>
                        <a:pt x="9" y="350"/>
                        <a:pt x="64" y="386"/>
                      </a:cubicBezTo>
                      <a:cubicBezTo>
                        <a:pt x="91" y="395"/>
                        <a:pt x="100" y="395"/>
                        <a:pt x="127" y="395"/>
                      </a:cubicBezTo>
                      <a:cubicBezTo>
                        <a:pt x="172" y="395"/>
                        <a:pt x="199" y="377"/>
                        <a:pt x="227" y="350"/>
                      </a:cubicBezTo>
                      <a:cubicBezTo>
                        <a:pt x="254" y="286"/>
                        <a:pt x="290" y="223"/>
                        <a:pt x="326" y="160"/>
                      </a:cubicBezTo>
                      <a:cubicBezTo>
                        <a:pt x="353" y="105"/>
                        <a:pt x="335" y="42"/>
                        <a:pt x="281" y="15"/>
                      </a:cubicBezTo>
                      <a:cubicBezTo>
                        <a:pt x="262" y="5"/>
                        <a:pt x="243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97" name="Google Shape;597;p11"/>
              <p:cNvSpPr/>
              <p:nvPr/>
            </p:nvSpPr>
            <p:spPr>
              <a:xfrm>
                <a:off x="389024" y="2259837"/>
                <a:ext cx="133319" cy="133319"/>
              </a:xfrm>
              <a:custGeom>
                <a:rect b="b" l="l" r="r" t="t"/>
                <a:pathLst>
                  <a:path extrusionOk="0" h="1857" w="1857">
                    <a:moveTo>
                      <a:pt x="924" y="345"/>
                    </a:moveTo>
                    <a:cubicBezTo>
                      <a:pt x="1241" y="345"/>
                      <a:pt x="1512" y="607"/>
                      <a:pt x="1512" y="933"/>
                    </a:cubicBezTo>
                    <a:cubicBezTo>
                      <a:pt x="1512" y="1259"/>
                      <a:pt x="1259" y="1522"/>
                      <a:pt x="924" y="1522"/>
                    </a:cubicBezTo>
                    <a:cubicBezTo>
                      <a:pt x="598" y="1522"/>
                      <a:pt x="335" y="1259"/>
                      <a:pt x="335" y="933"/>
                    </a:cubicBezTo>
                    <a:cubicBezTo>
                      <a:pt x="335" y="607"/>
                      <a:pt x="598" y="345"/>
                      <a:pt x="924" y="345"/>
                    </a:cubicBezTo>
                    <a:close/>
                    <a:moveTo>
                      <a:pt x="924" y="1"/>
                    </a:moveTo>
                    <a:cubicBezTo>
                      <a:pt x="417" y="1"/>
                      <a:pt x="0" y="426"/>
                      <a:pt x="0" y="933"/>
                    </a:cubicBezTo>
                    <a:cubicBezTo>
                      <a:pt x="0" y="1440"/>
                      <a:pt x="417" y="1857"/>
                      <a:pt x="924" y="1857"/>
                    </a:cubicBezTo>
                    <a:cubicBezTo>
                      <a:pt x="1440" y="1857"/>
                      <a:pt x="1856" y="1440"/>
                      <a:pt x="1856" y="933"/>
                    </a:cubicBezTo>
                    <a:cubicBezTo>
                      <a:pt x="1856" y="426"/>
                      <a:pt x="1440" y="1"/>
                      <a:pt x="9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98" name="Google Shape;598;p11"/>
            <p:cNvGrpSpPr/>
            <p:nvPr/>
          </p:nvGrpSpPr>
          <p:grpSpPr>
            <a:xfrm>
              <a:off x="2676892" y="4642560"/>
              <a:ext cx="4007556" cy="32594"/>
              <a:chOff x="3551005" y="4566360"/>
              <a:chExt cx="4007556" cy="32594"/>
            </a:xfrm>
          </p:grpSpPr>
          <p:sp>
            <p:nvSpPr>
              <p:cNvPr id="599" name="Google Shape;599;p11"/>
              <p:cNvSpPr/>
              <p:nvPr/>
            </p:nvSpPr>
            <p:spPr>
              <a:xfrm rot="10800000">
                <a:off x="3551005" y="4566360"/>
                <a:ext cx="1305331" cy="32594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" name="Google Shape;600;p11"/>
              <p:cNvSpPr/>
              <p:nvPr/>
            </p:nvSpPr>
            <p:spPr>
              <a:xfrm rot="10800000">
                <a:off x="4900680" y="4566360"/>
                <a:ext cx="1305331" cy="32594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1" name="Google Shape;601;p11"/>
              <p:cNvSpPr/>
              <p:nvPr/>
            </p:nvSpPr>
            <p:spPr>
              <a:xfrm rot="10800000">
                <a:off x="6253230" y="4566360"/>
                <a:ext cx="1305331" cy="32594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02" name="Google Shape;602;p11"/>
            <p:cNvSpPr/>
            <p:nvPr/>
          </p:nvSpPr>
          <p:spPr>
            <a:xfrm rot="5400000">
              <a:off x="5925497" y="180565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11"/>
            <p:cNvSpPr/>
            <p:nvPr/>
          </p:nvSpPr>
          <p:spPr>
            <a:xfrm>
              <a:off x="2607046" y="-553665"/>
              <a:ext cx="1384662" cy="1345679"/>
            </a:xfrm>
            <a:custGeom>
              <a:rect b="b" l="l" r="r" t="t"/>
              <a:pathLst>
                <a:path extrusionOk="0" h="18744" w="19287">
                  <a:moveTo>
                    <a:pt x="227" y="1"/>
                  </a:moveTo>
                  <a:cubicBezTo>
                    <a:pt x="100" y="1"/>
                    <a:pt x="0" y="100"/>
                    <a:pt x="0" y="227"/>
                  </a:cubicBezTo>
                  <a:cubicBezTo>
                    <a:pt x="0" y="354"/>
                    <a:pt x="100" y="454"/>
                    <a:pt x="227" y="454"/>
                  </a:cubicBezTo>
                  <a:cubicBezTo>
                    <a:pt x="353" y="454"/>
                    <a:pt x="453" y="354"/>
                    <a:pt x="453" y="227"/>
                  </a:cubicBezTo>
                  <a:cubicBezTo>
                    <a:pt x="453" y="100"/>
                    <a:pt x="353" y="1"/>
                    <a:pt x="227" y="1"/>
                  </a:cubicBezTo>
                  <a:close/>
                  <a:moveTo>
                    <a:pt x="227" y="1015"/>
                  </a:moveTo>
                  <a:cubicBezTo>
                    <a:pt x="100" y="1015"/>
                    <a:pt x="0" y="1124"/>
                    <a:pt x="0" y="1241"/>
                  </a:cubicBezTo>
                  <a:cubicBezTo>
                    <a:pt x="0" y="1368"/>
                    <a:pt x="100" y="1468"/>
                    <a:pt x="227" y="1468"/>
                  </a:cubicBezTo>
                  <a:cubicBezTo>
                    <a:pt x="353" y="1468"/>
                    <a:pt x="453" y="1368"/>
                    <a:pt x="453" y="1241"/>
                  </a:cubicBezTo>
                  <a:cubicBezTo>
                    <a:pt x="453" y="1124"/>
                    <a:pt x="353" y="1015"/>
                    <a:pt x="227" y="1015"/>
                  </a:cubicBezTo>
                  <a:close/>
                  <a:moveTo>
                    <a:pt x="227" y="2038"/>
                  </a:moveTo>
                  <a:cubicBezTo>
                    <a:pt x="100" y="2038"/>
                    <a:pt x="0" y="2138"/>
                    <a:pt x="0" y="2265"/>
                  </a:cubicBezTo>
                  <a:cubicBezTo>
                    <a:pt x="0" y="2391"/>
                    <a:pt x="100" y="2491"/>
                    <a:pt x="227" y="2491"/>
                  </a:cubicBezTo>
                  <a:cubicBezTo>
                    <a:pt x="353" y="2491"/>
                    <a:pt x="453" y="2391"/>
                    <a:pt x="453" y="2265"/>
                  </a:cubicBezTo>
                  <a:cubicBezTo>
                    <a:pt x="453" y="2138"/>
                    <a:pt x="353" y="2038"/>
                    <a:pt x="227" y="2038"/>
                  </a:cubicBezTo>
                  <a:close/>
                  <a:moveTo>
                    <a:pt x="227" y="3052"/>
                  </a:moveTo>
                  <a:cubicBezTo>
                    <a:pt x="100" y="3052"/>
                    <a:pt x="0" y="3161"/>
                    <a:pt x="0" y="3279"/>
                  </a:cubicBezTo>
                  <a:cubicBezTo>
                    <a:pt x="0" y="3405"/>
                    <a:pt x="100" y="3505"/>
                    <a:pt x="227" y="3505"/>
                  </a:cubicBezTo>
                  <a:cubicBezTo>
                    <a:pt x="353" y="3505"/>
                    <a:pt x="453" y="3405"/>
                    <a:pt x="453" y="3279"/>
                  </a:cubicBezTo>
                  <a:cubicBezTo>
                    <a:pt x="453" y="3161"/>
                    <a:pt x="353" y="3052"/>
                    <a:pt x="227" y="3052"/>
                  </a:cubicBezTo>
                  <a:close/>
                  <a:moveTo>
                    <a:pt x="227" y="4075"/>
                  </a:moveTo>
                  <a:cubicBezTo>
                    <a:pt x="100" y="4075"/>
                    <a:pt x="0" y="4175"/>
                    <a:pt x="0" y="4302"/>
                  </a:cubicBezTo>
                  <a:cubicBezTo>
                    <a:pt x="0" y="4429"/>
                    <a:pt x="100" y="4528"/>
                    <a:pt x="227" y="4528"/>
                  </a:cubicBezTo>
                  <a:cubicBezTo>
                    <a:pt x="353" y="4528"/>
                    <a:pt x="453" y="4429"/>
                    <a:pt x="453" y="4302"/>
                  </a:cubicBezTo>
                  <a:cubicBezTo>
                    <a:pt x="453" y="4175"/>
                    <a:pt x="353" y="4075"/>
                    <a:pt x="227" y="4075"/>
                  </a:cubicBezTo>
                  <a:close/>
                  <a:moveTo>
                    <a:pt x="227" y="5089"/>
                  </a:moveTo>
                  <a:cubicBezTo>
                    <a:pt x="100" y="5089"/>
                    <a:pt x="0" y="5198"/>
                    <a:pt x="0" y="5316"/>
                  </a:cubicBezTo>
                  <a:cubicBezTo>
                    <a:pt x="0" y="5443"/>
                    <a:pt x="100" y="5542"/>
                    <a:pt x="227" y="5542"/>
                  </a:cubicBezTo>
                  <a:cubicBezTo>
                    <a:pt x="353" y="5542"/>
                    <a:pt x="453" y="5443"/>
                    <a:pt x="453" y="5316"/>
                  </a:cubicBezTo>
                  <a:cubicBezTo>
                    <a:pt x="453" y="5198"/>
                    <a:pt x="353" y="5089"/>
                    <a:pt x="227" y="5089"/>
                  </a:cubicBezTo>
                  <a:close/>
                  <a:moveTo>
                    <a:pt x="227" y="6113"/>
                  </a:moveTo>
                  <a:cubicBezTo>
                    <a:pt x="100" y="6113"/>
                    <a:pt x="0" y="6212"/>
                    <a:pt x="0" y="6339"/>
                  </a:cubicBezTo>
                  <a:cubicBezTo>
                    <a:pt x="0" y="6466"/>
                    <a:pt x="100" y="6565"/>
                    <a:pt x="227" y="6565"/>
                  </a:cubicBezTo>
                  <a:cubicBezTo>
                    <a:pt x="353" y="6565"/>
                    <a:pt x="453" y="6466"/>
                    <a:pt x="453" y="6339"/>
                  </a:cubicBezTo>
                  <a:cubicBezTo>
                    <a:pt x="453" y="6212"/>
                    <a:pt x="353" y="6113"/>
                    <a:pt x="227" y="6113"/>
                  </a:cubicBezTo>
                  <a:close/>
                  <a:moveTo>
                    <a:pt x="227" y="7127"/>
                  </a:moveTo>
                  <a:cubicBezTo>
                    <a:pt x="100" y="7127"/>
                    <a:pt x="0" y="7235"/>
                    <a:pt x="0" y="7353"/>
                  </a:cubicBezTo>
                  <a:cubicBezTo>
                    <a:pt x="0" y="7480"/>
                    <a:pt x="100" y="7579"/>
                    <a:pt x="227" y="7579"/>
                  </a:cubicBezTo>
                  <a:cubicBezTo>
                    <a:pt x="353" y="7579"/>
                    <a:pt x="453" y="7480"/>
                    <a:pt x="453" y="7353"/>
                  </a:cubicBezTo>
                  <a:cubicBezTo>
                    <a:pt x="453" y="7235"/>
                    <a:pt x="353" y="7127"/>
                    <a:pt x="227" y="7127"/>
                  </a:cubicBezTo>
                  <a:close/>
                  <a:moveTo>
                    <a:pt x="227" y="8150"/>
                  </a:moveTo>
                  <a:cubicBezTo>
                    <a:pt x="100" y="8150"/>
                    <a:pt x="0" y="8250"/>
                    <a:pt x="0" y="8376"/>
                  </a:cubicBezTo>
                  <a:cubicBezTo>
                    <a:pt x="0" y="8503"/>
                    <a:pt x="100" y="8603"/>
                    <a:pt x="227" y="8603"/>
                  </a:cubicBezTo>
                  <a:cubicBezTo>
                    <a:pt x="353" y="8603"/>
                    <a:pt x="453" y="8503"/>
                    <a:pt x="453" y="8376"/>
                  </a:cubicBezTo>
                  <a:cubicBezTo>
                    <a:pt x="453" y="8250"/>
                    <a:pt x="353" y="8150"/>
                    <a:pt x="227" y="8150"/>
                  </a:cubicBezTo>
                  <a:close/>
                  <a:moveTo>
                    <a:pt x="227" y="9164"/>
                  </a:moveTo>
                  <a:cubicBezTo>
                    <a:pt x="100" y="9164"/>
                    <a:pt x="0" y="9273"/>
                    <a:pt x="0" y="9390"/>
                  </a:cubicBezTo>
                  <a:cubicBezTo>
                    <a:pt x="0" y="9517"/>
                    <a:pt x="100" y="9617"/>
                    <a:pt x="227" y="9617"/>
                  </a:cubicBezTo>
                  <a:cubicBezTo>
                    <a:pt x="353" y="9617"/>
                    <a:pt x="453" y="9517"/>
                    <a:pt x="453" y="9390"/>
                  </a:cubicBezTo>
                  <a:cubicBezTo>
                    <a:pt x="453" y="9273"/>
                    <a:pt x="353" y="9164"/>
                    <a:pt x="227" y="9164"/>
                  </a:cubicBezTo>
                  <a:close/>
                  <a:moveTo>
                    <a:pt x="227" y="10187"/>
                  </a:moveTo>
                  <a:cubicBezTo>
                    <a:pt x="100" y="10187"/>
                    <a:pt x="0" y="10287"/>
                    <a:pt x="0" y="10414"/>
                  </a:cubicBezTo>
                  <a:cubicBezTo>
                    <a:pt x="0" y="10540"/>
                    <a:pt x="100" y="10640"/>
                    <a:pt x="227" y="10640"/>
                  </a:cubicBezTo>
                  <a:cubicBezTo>
                    <a:pt x="353" y="10640"/>
                    <a:pt x="453" y="10540"/>
                    <a:pt x="453" y="10414"/>
                  </a:cubicBezTo>
                  <a:cubicBezTo>
                    <a:pt x="453" y="10287"/>
                    <a:pt x="353" y="10187"/>
                    <a:pt x="227" y="10187"/>
                  </a:cubicBezTo>
                  <a:close/>
                  <a:moveTo>
                    <a:pt x="227" y="11201"/>
                  </a:moveTo>
                  <a:cubicBezTo>
                    <a:pt x="100" y="11201"/>
                    <a:pt x="0" y="11310"/>
                    <a:pt x="0" y="11428"/>
                  </a:cubicBezTo>
                  <a:cubicBezTo>
                    <a:pt x="0" y="11554"/>
                    <a:pt x="100" y="11654"/>
                    <a:pt x="227" y="11654"/>
                  </a:cubicBezTo>
                  <a:cubicBezTo>
                    <a:pt x="353" y="11654"/>
                    <a:pt x="453" y="11554"/>
                    <a:pt x="453" y="11428"/>
                  </a:cubicBezTo>
                  <a:cubicBezTo>
                    <a:pt x="453" y="11310"/>
                    <a:pt x="353" y="11201"/>
                    <a:pt x="227" y="11201"/>
                  </a:cubicBezTo>
                  <a:close/>
                  <a:moveTo>
                    <a:pt x="227" y="12224"/>
                  </a:moveTo>
                  <a:cubicBezTo>
                    <a:pt x="100" y="12224"/>
                    <a:pt x="0" y="12324"/>
                    <a:pt x="0" y="12451"/>
                  </a:cubicBezTo>
                  <a:cubicBezTo>
                    <a:pt x="0" y="12578"/>
                    <a:pt x="100" y="12677"/>
                    <a:pt x="227" y="12677"/>
                  </a:cubicBezTo>
                  <a:cubicBezTo>
                    <a:pt x="353" y="12677"/>
                    <a:pt x="453" y="12578"/>
                    <a:pt x="453" y="12451"/>
                  </a:cubicBezTo>
                  <a:cubicBezTo>
                    <a:pt x="453" y="12324"/>
                    <a:pt x="353" y="12224"/>
                    <a:pt x="227" y="12224"/>
                  </a:cubicBezTo>
                  <a:close/>
                  <a:moveTo>
                    <a:pt x="277" y="13236"/>
                  </a:moveTo>
                  <a:cubicBezTo>
                    <a:pt x="266" y="13236"/>
                    <a:pt x="256" y="13237"/>
                    <a:pt x="245" y="13239"/>
                  </a:cubicBezTo>
                  <a:cubicBezTo>
                    <a:pt x="127" y="13257"/>
                    <a:pt x="45" y="13365"/>
                    <a:pt x="55" y="13492"/>
                  </a:cubicBezTo>
                  <a:cubicBezTo>
                    <a:pt x="64" y="13601"/>
                    <a:pt x="172" y="13682"/>
                    <a:pt x="272" y="13682"/>
                  </a:cubicBezTo>
                  <a:lnTo>
                    <a:pt x="308" y="13682"/>
                  </a:lnTo>
                  <a:cubicBezTo>
                    <a:pt x="426" y="13673"/>
                    <a:pt x="507" y="13555"/>
                    <a:pt x="498" y="13438"/>
                  </a:cubicBezTo>
                  <a:cubicBezTo>
                    <a:pt x="490" y="13322"/>
                    <a:pt x="391" y="13236"/>
                    <a:pt x="277" y="13236"/>
                  </a:cubicBezTo>
                  <a:close/>
                  <a:moveTo>
                    <a:pt x="486" y="14228"/>
                  </a:moveTo>
                  <a:cubicBezTo>
                    <a:pt x="466" y="14228"/>
                    <a:pt x="446" y="14230"/>
                    <a:pt x="426" y="14234"/>
                  </a:cubicBezTo>
                  <a:cubicBezTo>
                    <a:pt x="308" y="14271"/>
                    <a:pt x="245" y="14397"/>
                    <a:pt x="281" y="14524"/>
                  </a:cubicBezTo>
                  <a:cubicBezTo>
                    <a:pt x="317" y="14624"/>
                    <a:pt x="399" y="14678"/>
                    <a:pt x="498" y="14678"/>
                  </a:cubicBezTo>
                  <a:cubicBezTo>
                    <a:pt x="516" y="14678"/>
                    <a:pt x="543" y="14678"/>
                    <a:pt x="562" y="14669"/>
                  </a:cubicBezTo>
                  <a:cubicBezTo>
                    <a:pt x="679" y="14633"/>
                    <a:pt x="743" y="14497"/>
                    <a:pt x="716" y="14388"/>
                  </a:cubicBezTo>
                  <a:cubicBezTo>
                    <a:pt x="685" y="14283"/>
                    <a:pt x="586" y="14228"/>
                    <a:pt x="486" y="14228"/>
                  </a:cubicBezTo>
                  <a:close/>
                  <a:moveTo>
                    <a:pt x="881" y="15162"/>
                  </a:moveTo>
                  <a:cubicBezTo>
                    <a:pt x="847" y="15162"/>
                    <a:pt x="812" y="15170"/>
                    <a:pt x="779" y="15185"/>
                  </a:cubicBezTo>
                  <a:cubicBezTo>
                    <a:pt x="679" y="15249"/>
                    <a:pt x="634" y="15384"/>
                    <a:pt x="688" y="15493"/>
                  </a:cubicBezTo>
                  <a:cubicBezTo>
                    <a:pt x="725" y="15575"/>
                    <a:pt x="806" y="15620"/>
                    <a:pt x="897" y="15620"/>
                  </a:cubicBezTo>
                  <a:cubicBezTo>
                    <a:pt x="924" y="15620"/>
                    <a:pt x="960" y="15620"/>
                    <a:pt x="996" y="15593"/>
                  </a:cubicBezTo>
                  <a:cubicBezTo>
                    <a:pt x="1096" y="15538"/>
                    <a:pt x="1141" y="15403"/>
                    <a:pt x="1087" y="15294"/>
                  </a:cubicBezTo>
                  <a:cubicBezTo>
                    <a:pt x="1048" y="15210"/>
                    <a:pt x="967" y="15162"/>
                    <a:pt x="881" y="15162"/>
                  </a:cubicBezTo>
                  <a:close/>
                  <a:moveTo>
                    <a:pt x="1436" y="16025"/>
                  </a:moveTo>
                  <a:cubicBezTo>
                    <a:pt x="1390" y="16025"/>
                    <a:pt x="1344" y="16040"/>
                    <a:pt x="1304" y="16073"/>
                  </a:cubicBezTo>
                  <a:cubicBezTo>
                    <a:pt x="1195" y="16154"/>
                    <a:pt x="1177" y="16290"/>
                    <a:pt x="1259" y="16389"/>
                  </a:cubicBezTo>
                  <a:cubicBezTo>
                    <a:pt x="1304" y="16444"/>
                    <a:pt x="1367" y="16480"/>
                    <a:pt x="1440" y="16480"/>
                  </a:cubicBezTo>
                  <a:cubicBezTo>
                    <a:pt x="1485" y="16480"/>
                    <a:pt x="1521" y="16471"/>
                    <a:pt x="1576" y="16435"/>
                  </a:cubicBezTo>
                  <a:cubicBezTo>
                    <a:pt x="1675" y="16353"/>
                    <a:pt x="1693" y="16217"/>
                    <a:pt x="1621" y="16118"/>
                  </a:cubicBezTo>
                  <a:cubicBezTo>
                    <a:pt x="1572" y="16058"/>
                    <a:pt x="1504" y="16025"/>
                    <a:pt x="1436" y="16025"/>
                  </a:cubicBezTo>
                  <a:close/>
                  <a:moveTo>
                    <a:pt x="2120" y="16779"/>
                  </a:moveTo>
                  <a:cubicBezTo>
                    <a:pt x="2059" y="16779"/>
                    <a:pt x="1999" y="16804"/>
                    <a:pt x="1956" y="16851"/>
                  </a:cubicBezTo>
                  <a:cubicBezTo>
                    <a:pt x="1865" y="16942"/>
                    <a:pt x="1874" y="17087"/>
                    <a:pt x="1965" y="17168"/>
                  </a:cubicBezTo>
                  <a:cubicBezTo>
                    <a:pt x="2010" y="17204"/>
                    <a:pt x="2074" y="17222"/>
                    <a:pt x="2119" y="17232"/>
                  </a:cubicBezTo>
                  <a:cubicBezTo>
                    <a:pt x="2182" y="17232"/>
                    <a:pt x="2237" y="17204"/>
                    <a:pt x="2282" y="17159"/>
                  </a:cubicBezTo>
                  <a:cubicBezTo>
                    <a:pt x="2372" y="17069"/>
                    <a:pt x="2363" y="16915"/>
                    <a:pt x="2273" y="16842"/>
                  </a:cubicBezTo>
                  <a:cubicBezTo>
                    <a:pt x="2230" y="16799"/>
                    <a:pt x="2175" y="16779"/>
                    <a:pt x="2120" y="16779"/>
                  </a:cubicBezTo>
                  <a:close/>
                  <a:moveTo>
                    <a:pt x="2928" y="17384"/>
                  </a:moveTo>
                  <a:cubicBezTo>
                    <a:pt x="2853" y="17384"/>
                    <a:pt x="2781" y="17421"/>
                    <a:pt x="2735" y="17485"/>
                  </a:cubicBezTo>
                  <a:cubicBezTo>
                    <a:pt x="2671" y="17603"/>
                    <a:pt x="2707" y="17739"/>
                    <a:pt x="2807" y="17802"/>
                  </a:cubicBezTo>
                  <a:cubicBezTo>
                    <a:pt x="2842" y="17830"/>
                    <a:pt x="2866" y="17841"/>
                    <a:pt x="2899" y="17841"/>
                  </a:cubicBezTo>
                  <a:cubicBezTo>
                    <a:pt x="2910" y="17841"/>
                    <a:pt x="2921" y="17840"/>
                    <a:pt x="2934" y="17838"/>
                  </a:cubicBezTo>
                  <a:cubicBezTo>
                    <a:pt x="3006" y="17838"/>
                    <a:pt x="3079" y="17802"/>
                    <a:pt x="3124" y="17739"/>
                  </a:cubicBezTo>
                  <a:cubicBezTo>
                    <a:pt x="3187" y="17621"/>
                    <a:pt x="3160" y="17485"/>
                    <a:pt x="3052" y="17422"/>
                  </a:cubicBezTo>
                  <a:cubicBezTo>
                    <a:pt x="3012" y="17396"/>
                    <a:pt x="2970" y="17384"/>
                    <a:pt x="2928" y="17384"/>
                  </a:cubicBezTo>
                  <a:close/>
                  <a:moveTo>
                    <a:pt x="3830" y="17858"/>
                  </a:moveTo>
                  <a:cubicBezTo>
                    <a:pt x="3743" y="17858"/>
                    <a:pt x="3656" y="17910"/>
                    <a:pt x="3622" y="17992"/>
                  </a:cubicBezTo>
                  <a:cubicBezTo>
                    <a:pt x="3577" y="18110"/>
                    <a:pt x="3631" y="18246"/>
                    <a:pt x="3749" y="18291"/>
                  </a:cubicBezTo>
                  <a:cubicBezTo>
                    <a:pt x="3768" y="18297"/>
                    <a:pt x="3787" y="18304"/>
                    <a:pt x="3810" y="18304"/>
                  </a:cubicBezTo>
                  <a:cubicBezTo>
                    <a:pt x="3819" y="18304"/>
                    <a:pt x="3829" y="18303"/>
                    <a:pt x="3839" y="18300"/>
                  </a:cubicBezTo>
                  <a:cubicBezTo>
                    <a:pt x="3912" y="18300"/>
                    <a:pt x="4002" y="18255"/>
                    <a:pt x="4039" y="18164"/>
                  </a:cubicBezTo>
                  <a:cubicBezTo>
                    <a:pt x="4084" y="18055"/>
                    <a:pt x="4029" y="17911"/>
                    <a:pt x="3912" y="17874"/>
                  </a:cubicBezTo>
                  <a:cubicBezTo>
                    <a:pt x="3886" y="17863"/>
                    <a:pt x="3858" y="17858"/>
                    <a:pt x="3830" y="17858"/>
                  </a:cubicBezTo>
                  <a:close/>
                  <a:moveTo>
                    <a:pt x="4792" y="18155"/>
                  </a:moveTo>
                  <a:cubicBezTo>
                    <a:pt x="4688" y="18155"/>
                    <a:pt x="4597" y="18230"/>
                    <a:pt x="4582" y="18336"/>
                  </a:cubicBezTo>
                  <a:cubicBezTo>
                    <a:pt x="4546" y="18463"/>
                    <a:pt x="4627" y="18581"/>
                    <a:pt x="4754" y="18608"/>
                  </a:cubicBezTo>
                  <a:cubicBezTo>
                    <a:pt x="4772" y="18608"/>
                    <a:pt x="4790" y="18617"/>
                    <a:pt x="4808" y="18617"/>
                  </a:cubicBezTo>
                  <a:cubicBezTo>
                    <a:pt x="4908" y="18617"/>
                    <a:pt x="4998" y="18535"/>
                    <a:pt x="5025" y="18436"/>
                  </a:cubicBezTo>
                  <a:cubicBezTo>
                    <a:pt x="5062" y="18309"/>
                    <a:pt x="4980" y="18191"/>
                    <a:pt x="4853" y="18164"/>
                  </a:cubicBezTo>
                  <a:cubicBezTo>
                    <a:pt x="4833" y="18158"/>
                    <a:pt x="4812" y="18155"/>
                    <a:pt x="4792" y="18155"/>
                  </a:cubicBezTo>
                  <a:close/>
                  <a:moveTo>
                    <a:pt x="5807" y="18290"/>
                  </a:moveTo>
                  <a:cubicBezTo>
                    <a:pt x="5695" y="18290"/>
                    <a:pt x="5587" y="18387"/>
                    <a:pt x="5587" y="18508"/>
                  </a:cubicBezTo>
                  <a:cubicBezTo>
                    <a:pt x="5578" y="18626"/>
                    <a:pt x="5677" y="18735"/>
                    <a:pt x="5804" y="18744"/>
                  </a:cubicBezTo>
                  <a:cubicBezTo>
                    <a:pt x="5940" y="18744"/>
                    <a:pt x="6030" y="18644"/>
                    <a:pt x="6040" y="18526"/>
                  </a:cubicBezTo>
                  <a:cubicBezTo>
                    <a:pt x="6049" y="18400"/>
                    <a:pt x="5949" y="18291"/>
                    <a:pt x="5822" y="18291"/>
                  </a:cubicBezTo>
                  <a:cubicBezTo>
                    <a:pt x="5817" y="18291"/>
                    <a:pt x="5812" y="18290"/>
                    <a:pt x="5807" y="18290"/>
                  </a:cubicBezTo>
                  <a:close/>
                  <a:moveTo>
                    <a:pt x="6836" y="18291"/>
                  </a:moveTo>
                  <a:cubicBezTo>
                    <a:pt x="6710" y="18291"/>
                    <a:pt x="6610" y="18390"/>
                    <a:pt x="6610" y="18517"/>
                  </a:cubicBezTo>
                  <a:cubicBezTo>
                    <a:pt x="6610" y="18644"/>
                    <a:pt x="6710" y="18744"/>
                    <a:pt x="6836" y="18744"/>
                  </a:cubicBezTo>
                  <a:cubicBezTo>
                    <a:pt x="6954" y="18744"/>
                    <a:pt x="7063" y="18644"/>
                    <a:pt x="7063" y="18517"/>
                  </a:cubicBezTo>
                  <a:cubicBezTo>
                    <a:pt x="7063" y="18390"/>
                    <a:pt x="6954" y="18291"/>
                    <a:pt x="6836" y="18291"/>
                  </a:cubicBezTo>
                  <a:close/>
                  <a:moveTo>
                    <a:pt x="7850" y="18291"/>
                  </a:moveTo>
                  <a:cubicBezTo>
                    <a:pt x="7733" y="18291"/>
                    <a:pt x="7624" y="18390"/>
                    <a:pt x="7624" y="18517"/>
                  </a:cubicBezTo>
                  <a:cubicBezTo>
                    <a:pt x="7624" y="18644"/>
                    <a:pt x="7733" y="18744"/>
                    <a:pt x="7850" y="18744"/>
                  </a:cubicBezTo>
                  <a:cubicBezTo>
                    <a:pt x="7977" y="18744"/>
                    <a:pt x="8077" y="18644"/>
                    <a:pt x="8077" y="18517"/>
                  </a:cubicBezTo>
                  <a:cubicBezTo>
                    <a:pt x="8077" y="18390"/>
                    <a:pt x="7977" y="18291"/>
                    <a:pt x="7850" y="18291"/>
                  </a:cubicBezTo>
                  <a:close/>
                  <a:moveTo>
                    <a:pt x="8874" y="18291"/>
                  </a:moveTo>
                  <a:cubicBezTo>
                    <a:pt x="8747" y="18291"/>
                    <a:pt x="8647" y="18390"/>
                    <a:pt x="8647" y="18517"/>
                  </a:cubicBezTo>
                  <a:cubicBezTo>
                    <a:pt x="8647" y="18644"/>
                    <a:pt x="8747" y="18744"/>
                    <a:pt x="8874" y="18744"/>
                  </a:cubicBezTo>
                  <a:cubicBezTo>
                    <a:pt x="8991" y="18744"/>
                    <a:pt x="9100" y="18644"/>
                    <a:pt x="9100" y="18517"/>
                  </a:cubicBezTo>
                  <a:cubicBezTo>
                    <a:pt x="9100" y="18390"/>
                    <a:pt x="8991" y="18291"/>
                    <a:pt x="8874" y="18291"/>
                  </a:cubicBezTo>
                  <a:close/>
                  <a:moveTo>
                    <a:pt x="9888" y="18291"/>
                  </a:moveTo>
                  <a:cubicBezTo>
                    <a:pt x="9770" y="18291"/>
                    <a:pt x="9661" y="18390"/>
                    <a:pt x="9661" y="18517"/>
                  </a:cubicBezTo>
                  <a:cubicBezTo>
                    <a:pt x="9661" y="18644"/>
                    <a:pt x="9770" y="18744"/>
                    <a:pt x="9888" y="18744"/>
                  </a:cubicBezTo>
                  <a:cubicBezTo>
                    <a:pt x="10014" y="18744"/>
                    <a:pt x="10114" y="18644"/>
                    <a:pt x="10114" y="18517"/>
                  </a:cubicBezTo>
                  <a:cubicBezTo>
                    <a:pt x="10114" y="18390"/>
                    <a:pt x="10014" y="18291"/>
                    <a:pt x="9888" y="18291"/>
                  </a:cubicBezTo>
                  <a:close/>
                  <a:moveTo>
                    <a:pt x="10911" y="18291"/>
                  </a:moveTo>
                  <a:cubicBezTo>
                    <a:pt x="10784" y="18291"/>
                    <a:pt x="10684" y="18390"/>
                    <a:pt x="10684" y="18517"/>
                  </a:cubicBezTo>
                  <a:cubicBezTo>
                    <a:pt x="10684" y="18644"/>
                    <a:pt x="10784" y="18744"/>
                    <a:pt x="10911" y="18744"/>
                  </a:cubicBezTo>
                  <a:cubicBezTo>
                    <a:pt x="11029" y="18744"/>
                    <a:pt x="11137" y="18644"/>
                    <a:pt x="11137" y="18517"/>
                  </a:cubicBezTo>
                  <a:cubicBezTo>
                    <a:pt x="11137" y="18390"/>
                    <a:pt x="11029" y="18291"/>
                    <a:pt x="10911" y="18291"/>
                  </a:cubicBezTo>
                  <a:close/>
                  <a:moveTo>
                    <a:pt x="11925" y="18291"/>
                  </a:moveTo>
                  <a:cubicBezTo>
                    <a:pt x="11807" y="18291"/>
                    <a:pt x="11699" y="18390"/>
                    <a:pt x="11699" y="18517"/>
                  </a:cubicBezTo>
                  <a:cubicBezTo>
                    <a:pt x="11699" y="18644"/>
                    <a:pt x="11807" y="18744"/>
                    <a:pt x="11925" y="18744"/>
                  </a:cubicBezTo>
                  <a:cubicBezTo>
                    <a:pt x="12052" y="18744"/>
                    <a:pt x="12151" y="18644"/>
                    <a:pt x="12151" y="18517"/>
                  </a:cubicBezTo>
                  <a:cubicBezTo>
                    <a:pt x="12151" y="18390"/>
                    <a:pt x="12052" y="18291"/>
                    <a:pt x="11925" y="18291"/>
                  </a:cubicBezTo>
                  <a:close/>
                  <a:moveTo>
                    <a:pt x="12948" y="18291"/>
                  </a:moveTo>
                  <a:cubicBezTo>
                    <a:pt x="12821" y="18291"/>
                    <a:pt x="12722" y="18390"/>
                    <a:pt x="12722" y="18517"/>
                  </a:cubicBezTo>
                  <a:cubicBezTo>
                    <a:pt x="12722" y="18644"/>
                    <a:pt x="12821" y="18744"/>
                    <a:pt x="12948" y="18744"/>
                  </a:cubicBezTo>
                  <a:cubicBezTo>
                    <a:pt x="13066" y="18744"/>
                    <a:pt x="13174" y="18644"/>
                    <a:pt x="13174" y="18517"/>
                  </a:cubicBezTo>
                  <a:cubicBezTo>
                    <a:pt x="13174" y="18390"/>
                    <a:pt x="13066" y="18291"/>
                    <a:pt x="12948" y="18291"/>
                  </a:cubicBezTo>
                  <a:close/>
                  <a:moveTo>
                    <a:pt x="13962" y="18291"/>
                  </a:moveTo>
                  <a:cubicBezTo>
                    <a:pt x="13844" y="18291"/>
                    <a:pt x="13736" y="18390"/>
                    <a:pt x="13736" y="18517"/>
                  </a:cubicBezTo>
                  <a:cubicBezTo>
                    <a:pt x="13736" y="18644"/>
                    <a:pt x="13844" y="18744"/>
                    <a:pt x="13962" y="18744"/>
                  </a:cubicBezTo>
                  <a:cubicBezTo>
                    <a:pt x="14089" y="18744"/>
                    <a:pt x="14189" y="18644"/>
                    <a:pt x="14189" y="18517"/>
                  </a:cubicBezTo>
                  <a:cubicBezTo>
                    <a:pt x="14189" y="18390"/>
                    <a:pt x="14089" y="18291"/>
                    <a:pt x="13962" y="18291"/>
                  </a:cubicBezTo>
                  <a:close/>
                  <a:moveTo>
                    <a:pt x="14985" y="18291"/>
                  </a:moveTo>
                  <a:cubicBezTo>
                    <a:pt x="14859" y="18291"/>
                    <a:pt x="14759" y="18390"/>
                    <a:pt x="14759" y="18517"/>
                  </a:cubicBezTo>
                  <a:cubicBezTo>
                    <a:pt x="14759" y="18644"/>
                    <a:pt x="14859" y="18744"/>
                    <a:pt x="14985" y="18744"/>
                  </a:cubicBezTo>
                  <a:cubicBezTo>
                    <a:pt x="15103" y="18744"/>
                    <a:pt x="15212" y="18644"/>
                    <a:pt x="15212" y="18517"/>
                  </a:cubicBezTo>
                  <a:cubicBezTo>
                    <a:pt x="15212" y="18390"/>
                    <a:pt x="15103" y="18291"/>
                    <a:pt x="14985" y="18291"/>
                  </a:cubicBezTo>
                  <a:close/>
                  <a:moveTo>
                    <a:pt x="15999" y="18291"/>
                  </a:moveTo>
                  <a:cubicBezTo>
                    <a:pt x="15882" y="18291"/>
                    <a:pt x="15773" y="18390"/>
                    <a:pt x="15773" y="18517"/>
                  </a:cubicBezTo>
                  <a:cubicBezTo>
                    <a:pt x="15773" y="18644"/>
                    <a:pt x="15882" y="18744"/>
                    <a:pt x="15999" y="18744"/>
                  </a:cubicBezTo>
                  <a:cubicBezTo>
                    <a:pt x="16126" y="18744"/>
                    <a:pt x="16226" y="18644"/>
                    <a:pt x="16226" y="18517"/>
                  </a:cubicBezTo>
                  <a:cubicBezTo>
                    <a:pt x="16226" y="18390"/>
                    <a:pt x="16126" y="18291"/>
                    <a:pt x="15999" y="18291"/>
                  </a:cubicBezTo>
                  <a:close/>
                  <a:moveTo>
                    <a:pt x="17023" y="18291"/>
                  </a:moveTo>
                  <a:cubicBezTo>
                    <a:pt x="16896" y="18291"/>
                    <a:pt x="16796" y="18390"/>
                    <a:pt x="16796" y="18517"/>
                  </a:cubicBezTo>
                  <a:cubicBezTo>
                    <a:pt x="16796" y="18644"/>
                    <a:pt x="16896" y="18744"/>
                    <a:pt x="17023" y="18744"/>
                  </a:cubicBezTo>
                  <a:cubicBezTo>
                    <a:pt x="17140" y="18744"/>
                    <a:pt x="17249" y="18644"/>
                    <a:pt x="17249" y="18517"/>
                  </a:cubicBezTo>
                  <a:cubicBezTo>
                    <a:pt x="17249" y="18390"/>
                    <a:pt x="17140" y="18291"/>
                    <a:pt x="17023" y="18291"/>
                  </a:cubicBezTo>
                  <a:close/>
                  <a:moveTo>
                    <a:pt x="18037" y="18291"/>
                  </a:moveTo>
                  <a:cubicBezTo>
                    <a:pt x="17919" y="18291"/>
                    <a:pt x="17810" y="18390"/>
                    <a:pt x="17810" y="18517"/>
                  </a:cubicBezTo>
                  <a:cubicBezTo>
                    <a:pt x="17810" y="18644"/>
                    <a:pt x="17919" y="18744"/>
                    <a:pt x="18037" y="18744"/>
                  </a:cubicBezTo>
                  <a:cubicBezTo>
                    <a:pt x="18163" y="18744"/>
                    <a:pt x="18263" y="18644"/>
                    <a:pt x="18263" y="18517"/>
                  </a:cubicBezTo>
                  <a:cubicBezTo>
                    <a:pt x="18263" y="18390"/>
                    <a:pt x="18163" y="18291"/>
                    <a:pt x="18037" y="18291"/>
                  </a:cubicBezTo>
                  <a:close/>
                  <a:moveTo>
                    <a:pt x="19060" y="18291"/>
                  </a:moveTo>
                  <a:cubicBezTo>
                    <a:pt x="18933" y="18291"/>
                    <a:pt x="18834" y="18390"/>
                    <a:pt x="18834" y="18517"/>
                  </a:cubicBezTo>
                  <a:cubicBezTo>
                    <a:pt x="18834" y="18644"/>
                    <a:pt x="18933" y="18744"/>
                    <a:pt x="19060" y="18744"/>
                  </a:cubicBezTo>
                  <a:cubicBezTo>
                    <a:pt x="19178" y="18744"/>
                    <a:pt x="19286" y="18644"/>
                    <a:pt x="19286" y="18517"/>
                  </a:cubicBezTo>
                  <a:cubicBezTo>
                    <a:pt x="19286" y="18390"/>
                    <a:pt x="19178" y="18291"/>
                    <a:pt x="19060" y="182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4" name="Google Shape;604;p11"/>
          <p:cNvSpPr txBox="1"/>
          <p:nvPr>
            <p:ph hasCustomPrompt="1" type="title"/>
          </p:nvPr>
        </p:nvSpPr>
        <p:spPr>
          <a:xfrm>
            <a:off x="2301300" y="1900038"/>
            <a:ext cx="4541400" cy="94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5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05" name="Google Shape;605;p11"/>
          <p:cNvSpPr txBox="1"/>
          <p:nvPr>
            <p:ph idx="1" type="subTitle"/>
          </p:nvPr>
        </p:nvSpPr>
        <p:spPr>
          <a:xfrm>
            <a:off x="2301300" y="2746363"/>
            <a:ext cx="45414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8" name="Google Shape;608;p13"/>
          <p:cNvGrpSpPr/>
          <p:nvPr/>
        </p:nvGrpSpPr>
        <p:grpSpPr>
          <a:xfrm>
            <a:off x="-76256" y="-54119"/>
            <a:ext cx="10025874" cy="5494899"/>
            <a:chOff x="-76256" y="-54119"/>
            <a:chExt cx="10025874" cy="5494899"/>
          </a:xfrm>
        </p:grpSpPr>
        <p:grpSp>
          <p:nvGrpSpPr>
            <p:cNvPr id="609" name="Google Shape;609;p13"/>
            <p:cNvGrpSpPr/>
            <p:nvPr/>
          </p:nvGrpSpPr>
          <p:grpSpPr>
            <a:xfrm>
              <a:off x="627825" y="117491"/>
              <a:ext cx="598749" cy="429750"/>
              <a:chOff x="1654750" y="3200363"/>
              <a:chExt cx="208500" cy="149650"/>
            </a:xfrm>
          </p:grpSpPr>
          <p:sp>
            <p:nvSpPr>
              <p:cNvPr id="610" name="Google Shape;610;p13"/>
              <p:cNvSpPr/>
              <p:nvPr/>
            </p:nvSpPr>
            <p:spPr>
              <a:xfrm>
                <a:off x="1657925" y="3203763"/>
                <a:ext cx="202375" cy="93050"/>
              </a:xfrm>
              <a:custGeom>
                <a:rect b="b" l="l" r="r" t="t"/>
                <a:pathLst>
                  <a:path extrusionOk="0" h="3722" w="8095">
                    <a:moveTo>
                      <a:pt x="0" y="0"/>
                    </a:moveTo>
                    <a:lnTo>
                      <a:pt x="4039" y="3722"/>
                    </a:lnTo>
                    <a:lnTo>
                      <a:pt x="809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" name="Google Shape;611;p13"/>
              <p:cNvSpPr/>
              <p:nvPr/>
            </p:nvSpPr>
            <p:spPr>
              <a:xfrm>
                <a:off x="1654750" y="3201263"/>
                <a:ext cx="127475" cy="98500"/>
              </a:xfrm>
              <a:custGeom>
                <a:rect b="b" l="l" r="r" t="t"/>
                <a:pathLst>
                  <a:path extrusionOk="0" h="3940" w="5099">
                    <a:moveTo>
                      <a:pt x="126" y="0"/>
                    </a:moveTo>
                    <a:cubicBezTo>
                      <a:pt x="96" y="0"/>
                      <a:pt x="62" y="12"/>
                      <a:pt x="37" y="37"/>
                    </a:cubicBezTo>
                    <a:cubicBezTo>
                      <a:pt x="0" y="64"/>
                      <a:pt x="0" y="137"/>
                      <a:pt x="46" y="182"/>
                    </a:cubicBezTo>
                    <a:lnTo>
                      <a:pt x="4102" y="3903"/>
                    </a:lnTo>
                    <a:cubicBezTo>
                      <a:pt x="4111" y="3930"/>
                      <a:pt x="4147" y="3940"/>
                      <a:pt x="4166" y="3940"/>
                    </a:cubicBezTo>
                    <a:cubicBezTo>
                      <a:pt x="4202" y="3940"/>
                      <a:pt x="4229" y="3930"/>
                      <a:pt x="4229" y="3903"/>
                    </a:cubicBezTo>
                    <a:lnTo>
                      <a:pt x="5044" y="3143"/>
                    </a:lnTo>
                    <a:cubicBezTo>
                      <a:pt x="5080" y="3116"/>
                      <a:pt x="5098" y="3043"/>
                      <a:pt x="5053" y="2998"/>
                    </a:cubicBezTo>
                    <a:cubicBezTo>
                      <a:pt x="5033" y="2973"/>
                      <a:pt x="5005" y="2959"/>
                      <a:pt x="4976" y="2959"/>
                    </a:cubicBezTo>
                    <a:cubicBezTo>
                      <a:pt x="4952" y="2959"/>
                      <a:pt x="4928" y="2968"/>
                      <a:pt x="4908" y="2989"/>
                    </a:cubicBezTo>
                    <a:lnTo>
                      <a:pt x="4156" y="3677"/>
                    </a:lnTo>
                    <a:lnTo>
                      <a:pt x="182" y="19"/>
                    </a:lnTo>
                    <a:cubicBezTo>
                      <a:pt x="170" y="7"/>
                      <a:pt x="149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" name="Google Shape;612;p13"/>
              <p:cNvSpPr/>
              <p:nvPr/>
            </p:nvSpPr>
            <p:spPr>
              <a:xfrm>
                <a:off x="1786500" y="3263313"/>
                <a:ext cx="9300" cy="8375"/>
              </a:xfrm>
              <a:custGeom>
                <a:rect b="b" l="l" r="r" t="t"/>
                <a:pathLst>
                  <a:path extrusionOk="0" h="335" w="372">
                    <a:moveTo>
                      <a:pt x="251" y="1"/>
                    </a:moveTo>
                    <a:cubicBezTo>
                      <a:pt x="230" y="1"/>
                      <a:pt x="209" y="9"/>
                      <a:pt x="190" y="27"/>
                    </a:cubicBezTo>
                    <a:lnTo>
                      <a:pt x="54" y="154"/>
                    </a:lnTo>
                    <a:cubicBezTo>
                      <a:pt x="9" y="190"/>
                      <a:pt x="0" y="253"/>
                      <a:pt x="36" y="299"/>
                    </a:cubicBezTo>
                    <a:cubicBezTo>
                      <a:pt x="64" y="326"/>
                      <a:pt x="91" y="335"/>
                      <a:pt x="118" y="335"/>
                    </a:cubicBezTo>
                    <a:cubicBezTo>
                      <a:pt x="145" y="335"/>
                      <a:pt x="181" y="326"/>
                      <a:pt x="190" y="317"/>
                    </a:cubicBezTo>
                    <a:lnTo>
                      <a:pt x="326" y="190"/>
                    </a:lnTo>
                    <a:cubicBezTo>
                      <a:pt x="371" y="154"/>
                      <a:pt x="371" y="90"/>
                      <a:pt x="335" y="45"/>
                    </a:cubicBezTo>
                    <a:cubicBezTo>
                      <a:pt x="314" y="18"/>
                      <a:pt x="282" y="1"/>
                      <a:pt x="2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13"/>
              <p:cNvSpPr/>
              <p:nvPr/>
            </p:nvSpPr>
            <p:spPr>
              <a:xfrm>
                <a:off x="1801875" y="3201063"/>
                <a:ext cx="61375" cy="56150"/>
              </a:xfrm>
              <a:custGeom>
                <a:rect b="b" l="l" r="r" t="t"/>
                <a:pathLst>
                  <a:path extrusionOk="0" h="2246" w="2455">
                    <a:moveTo>
                      <a:pt x="2328" y="1"/>
                    </a:moveTo>
                    <a:cubicBezTo>
                      <a:pt x="2305" y="1"/>
                      <a:pt x="2283" y="9"/>
                      <a:pt x="2264" y="27"/>
                    </a:cubicBezTo>
                    <a:lnTo>
                      <a:pt x="64" y="2064"/>
                    </a:lnTo>
                    <a:cubicBezTo>
                      <a:pt x="19" y="2100"/>
                      <a:pt x="1" y="2173"/>
                      <a:pt x="46" y="2218"/>
                    </a:cubicBezTo>
                    <a:cubicBezTo>
                      <a:pt x="73" y="2236"/>
                      <a:pt x="91" y="2245"/>
                      <a:pt x="128" y="2245"/>
                    </a:cubicBezTo>
                    <a:cubicBezTo>
                      <a:pt x="155" y="2245"/>
                      <a:pt x="182" y="2236"/>
                      <a:pt x="191" y="2227"/>
                    </a:cubicBezTo>
                    <a:lnTo>
                      <a:pt x="2400" y="190"/>
                    </a:lnTo>
                    <a:cubicBezTo>
                      <a:pt x="2446" y="154"/>
                      <a:pt x="2455" y="90"/>
                      <a:pt x="2409" y="45"/>
                    </a:cubicBezTo>
                    <a:cubicBezTo>
                      <a:pt x="2393" y="18"/>
                      <a:pt x="2361" y="1"/>
                      <a:pt x="232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4" name="Google Shape;614;p13"/>
              <p:cNvSpPr/>
              <p:nvPr/>
            </p:nvSpPr>
            <p:spPr>
              <a:xfrm>
                <a:off x="1654975" y="3274838"/>
                <a:ext cx="5675" cy="13600"/>
              </a:xfrm>
              <a:custGeom>
                <a:rect b="b" l="l" r="r" t="t"/>
                <a:pathLst>
                  <a:path extrusionOk="0" h="544" w="227">
                    <a:moveTo>
                      <a:pt x="118" y="1"/>
                    </a:moveTo>
                    <a:cubicBezTo>
                      <a:pt x="46" y="1"/>
                      <a:pt x="1" y="55"/>
                      <a:pt x="1" y="109"/>
                    </a:cubicBezTo>
                    <a:lnTo>
                      <a:pt x="1" y="426"/>
                    </a:lnTo>
                    <a:cubicBezTo>
                      <a:pt x="1" y="499"/>
                      <a:pt x="64" y="544"/>
                      <a:pt x="118" y="544"/>
                    </a:cubicBezTo>
                    <a:cubicBezTo>
                      <a:pt x="173" y="544"/>
                      <a:pt x="218" y="499"/>
                      <a:pt x="227" y="426"/>
                    </a:cubicBezTo>
                    <a:lnTo>
                      <a:pt x="227" y="109"/>
                    </a:lnTo>
                    <a:cubicBezTo>
                      <a:pt x="227" y="46"/>
                      <a:pt x="191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13"/>
              <p:cNvSpPr/>
              <p:nvPr/>
            </p:nvSpPr>
            <p:spPr>
              <a:xfrm>
                <a:off x="1654750" y="3200363"/>
                <a:ext cx="208275" cy="149650"/>
              </a:xfrm>
              <a:custGeom>
                <a:rect b="b" l="l" r="r" t="t"/>
                <a:pathLst>
                  <a:path extrusionOk="0" h="5986" w="8331">
                    <a:moveTo>
                      <a:pt x="118" y="1"/>
                    </a:moveTo>
                    <a:cubicBezTo>
                      <a:pt x="46" y="1"/>
                      <a:pt x="0" y="55"/>
                      <a:pt x="0" y="118"/>
                    </a:cubicBezTo>
                    <a:lnTo>
                      <a:pt x="0" y="2156"/>
                    </a:lnTo>
                    <a:cubicBezTo>
                      <a:pt x="0" y="2219"/>
                      <a:pt x="46" y="2264"/>
                      <a:pt x="118" y="2264"/>
                    </a:cubicBezTo>
                    <a:cubicBezTo>
                      <a:pt x="182" y="2264"/>
                      <a:pt x="227" y="2210"/>
                      <a:pt x="227" y="2156"/>
                    </a:cubicBezTo>
                    <a:lnTo>
                      <a:pt x="227" y="227"/>
                    </a:lnTo>
                    <a:lnTo>
                      <a:pt x="8122" y="227"/>
                    </a:lnTo>
                    <a:lnTo>
                      <a:pt x="8122" y="5759"/>
                    </a:lnTo>
                    <a:lnTo>
                      <a:pt x="227" y="5759"/>
                    </a:lnTo>
                    <a:lnTo>
                      <a:pt x="227" y="4175"/>
                    </a:lnTo>
                    <a:cubicBezTo>
                      <a:pt x="227" y="4111"/>
                      <a:pt x="182" y="4066"/>
                      <a:pt x="118" y="4066"/>
                    </a:cubicBezTo>
                    <a:cubicBezTo>
                      <a:pt x="46" y="4066"/>
                      <a:pt x="0" y="4120"/>
                      <a:pt x="0" y="4175"/>
                    </a:cubicBezTo>
                    <a:lnTo>
                      <a:pt x="0" y="5877"/>
                    </a:lnTo>
                    <a:cubicBezTo>
                      <a:pt x="0" y="5940"/>
                      <a:pt x="55" y="5986"/>
                      <a:pt x="118" y="5986"/>
                    </a:cubicBezTo>
                    <a:lnTo>
                      <a:pt x="8222" y="5986"/>
                    </a:lnTo>
                    <a:cubicBezTo>
                      <a:pt x="8285" y="5986"/>
                      <a:pt x="8331" y="5940"/>
                      <a:pt x="8331" y="5868"/>
                    </a:cubicBezTo>
                    <a:lnTo>
                      <a:pt x="8331" y="118"/>
                    </a:lnTo>
                    <a:cubicBezTo>
                      <a:pt x="8331" y="46"/>
                      <a:pt x="8276" y="1"/>
                      <a:pt x="8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6" name="Google Shape;616;p13"/>
              <p:cNvSpPr/>
              <p:nvPr/>
            </p:nvSpPr>
            <p:spPr>
              <a:xfrm>
                <a:off x="1738500" y="3223013"/>
                <a:ext cx="40775" cy="40300"/>
              </a:xfrm>
              <a:custGeom>
                <a:rect b="b" l="l" r="r" t="t"/>
                <a:pathLst>
                  <a:path extrusionOk="0" h="1612" w="1631">
                    <a:moveTo>
                      <a:pt x="997" y="580"/>
                    </a:moveTo>
                    <a:lnTo>
                      <a:pt x="951" y="915"/>
                    </a:lnTo>
                    <a:cubicBezTo>
                      <a:pt x="942" y="951"/>
                      <a:pt x="933" y="978"/>
                      <a:pt x="906" y="996"/>
                    </a:cubicBezTo>
                    <a:cubicBezTo>
                      <a:pt x="888" y="1023"/>
                      <a:pt x="861" y="1032"/>
                      <a:pt x="834" y="1032"/>
                    </a:cubicBezTo>
                    <a:cubicBezTo>
                      <a:pt x="770" y="1032"/>
                      <a:pt x="725" y="1023"/>
                      <a:pt x="716" y="987"/>
                    </a:cubicBezTo>
                    <a:cubicBezTo>
                      <a:pt x="680" y="951"/>
                      <a:pt x="671" y="915"/>
                      <a:pt x="671" y="869"/>
                    </a:cubicBezTo>
                    <a:cubicBezTo>
                      <a:pt x="671" y="779"/>
                      <a:pt x="707" y="715"/>
                      <a:pt x="761" y="661"/>
                    </a:cubicBezTo>
                    <a:cubicBezTo>
                      <a:pt x="816" y="598"/>
                      <a:pt x="897" y="580"/>
                      <a:pt x="978" y="580"/>
                    </a:cubicBezTo>
                    <a:close/>
                    <a:moveTo>
                      <a:pt x="906" y="0"/>
                    </a:moveTo>
                    <a:cubicBezTo>
                      <a:pt x="725" y="0"/>
                      <a:pt x="571" y="36"/>
                      <a:pt x="435" y="118"/>
                    </a:cubicBezTo>
                    <a:cubicBezTo>
                      <a:pt x="299" y="190"/>
                      <a:pt x="200" y="299"/>
                      <a:pt x="118" y="435"/>
                    </a:cubicBezTo>
                    <a:cubicBezTo>
                      <a:pt x="37" y="570"/>
                      <a:pt x="1" y="715"/>
                      <a:pt x="1" y="869"/>
                    </a:cubicBezTo>
                    <a:cubicBezTo>
                      <a:pt x="1" y="1023"/>
                      <a:pt x="37" y="1141"/>
                      <a:pt x="109" y="1259"/>
                    </a:cubicBezTo>
                    <a:cubicBezTo>
                      <a:pt x="173" y="1367"/>
                      <a:pt x="272" y="1449"/>
                      <a:pt x="390" y="1521"/>
                    </a:cubicBezTo>
                    <a:cubicBezTo>
                      <a:pt x="499" y="1576"/>
                      <a:pt x="625" y="1612"/>
                      <a:pt x="752" y="1612"/>
                    </a:cubicBezTo>
                    <a:cubicBezTo>
                      <a:pt x="843" y="1612"/>
                      <a:pt x="924" y="1594"/>
                      <a:pt x="997" y="1585"/>
                    </a:cubicBezTo>
                    <a:cubicBezTo>
                      <a:pt x="1078" y="1576"/>
                      <a:pt x="1160" y="1539"/>
                      <a:pt x="1223" y="1503"/>
                    </a:cubicBezTo>
                    <a:lnTo>
                      <a:pt x="1160" y="1304"/>
                    </a:lnTo>
                    <a:cubicBezTo>
                      <a:pt x="1105" y="1340"/>
                      <a:pt x="1042" y="1358"/>
                      <a:pt x="978" y="1367"/>
                    </a:cubicBezTo>
                    <a:cubicBezTo>
                      <a:pt x="906" y="1385"/>
                      <a:pt x="843" y="1394"/>
                      <a:pt x="770" y="1394"/>
                    </a:cubicBezTo>
                    <a:cubicBezTo>
                      <a:pt x="671" y="1394"/>
                      <a:pt x="580" y="1367"/>
                      <a:pt x="499" y="1322"/>
                    </a:cubicBezTo>
                    <a:cubicBezTo>
                      <a:pt x="408" y="1295"/>
                      <a:pt x="345" y="1222"/>
                      <a:pt x="299" y="1141"/>
                    </a:cubicBezTo>
                    <a:cubicBezTo>
                      <a:pt x="245" y="1068"/>
                      <a:pt x="218" y="960"/>
                      <a:pt x="218" y="860"/>
                    </a:cubicBezTo>
                    <a:cubicBezTo>
                      <a:pt x="218" y="724"/>
                      <a:pt x="245" y="616"/>
                      <a:pt x="308" y="507"/>
                    </a:cubicBezTo>
                    <a:cubicBezTo>
                      <a:pt x="381" y="408"/>
                      <a:pt x="453" y="326"/>
                      <a:pt x="562" y="272"/>
                    </a:cubicBezTo>
                    <a:cubicBezTo>
                      <a:pt x="662" y="217"/>
                      <a:pt x="770" y="190"/>
                      <a:pt x="888" y="190"/>
                    </a:cubicBezTo>
                    <a:cubicBezTo>
                      <a:pt x="988" y="190"/>
                      <a:pt x="1078" y="217"/>
                      <a:pt x="1160" y="263"/>
                    </a:cubicBezTo>
                    <a:cubicBezTo>
                      <a:pt x="1241" y="299"/>
                      <a:pt x="1295" y="353"/>
                      <a:pt x="1341" y="435"/>
                    </a:cubicBezTo>
                    <a:cubicBezTo>
                      <a:pt x="1386" y="498"/>
                      <a:pt x="1404" y="589"/>
                      <a:pt x="1404" y="679"/>
                    </a:cubicBezTo>
                    <a:cubicBezTo>
                      <a:pt x="1404" y="752"/>
                      <a:pt x="1404" y="806"/>
                      <a:pt x="1386" y="860"/>
                    </a:cubicBezTo>
                    <a:cubicBezTo>
                      <a:pt x="1377" y="915"/>
                      <a:pt x="1350" y="951"/>
                      <a:pt x="1314" y="987"/>
                    </a:cubicBezTo>
                    <a:cubicBezTo>
                      <a:pt x="1295" y="1023"/>
                      <a:pt x="1259" y="1032"/>
                      <a:pt x="1223" y="1032"/>
                    </a:cubicBezTo>
                    <a:cubicBezTo>
                      <a:pt x="1214" y="1032"/>
                      <a:pt x="1196" y="1023"/>
                      <a:pt x="1178" y="1005"/>
                    </a:cubicBezTo>
                    <a:cubicBezTo>
                      <a:pt x="1160" y="987"/>
                      <a:pt x="1160" y="960"/>
                      <a:pt x="1160" y="942"/>
                    </a:cubicBezTo>
                    <a:lnTo>
                      <a:pt x="1214" y="480"/>
                    </a:lnTo>
                    <a:lnTo>
                      <a:pt x="1141" y="398"/>
                    </a:lnTo>
                    <a:lnTo>
                      <a:pt x="960" y="398"/>
                    </a:lnTo>
                    <a:cubicBezTo>
                      <a:pt x="870" y="398"/>
                      <a:pt x="788" y="408"/>
                      <a:pt x="707" y="453"/>
                    </a:cubicBezTo>
                    <a:cubicBezTo>
                      <a:pt x="625" y="498"/>
                      <a:pt x="553" y="552"/>
                      <a:pt x="508" y="625"/>
                    </a:cubicBezTo>
                    <a:cubicBezTo>
                      <a:pt x="453" y="688"/>
                      <a:pt x="435" y="779"/>
                      <a:pt x="435" y="869"/>
                    </a:cubicBezTo>
                    <a:cubicBezTo>
                      <a:pt x="435" y="987"/>
                      <a:pt x="462" y="1078"/>
                      <a:pt x="535" y="1141"/>
                    </a:cubicBezTo>
                    <a:cubicBezTo>
                      <a:pt x="589" y="1213"/>
                      <a:pt x="689" y="1250"/>
                      <a:pt x="825" y="1250"/>
                    </a:cubicBezTo>
                    <a:cubicBezTo>
                      <a:pt x="861" y="1250"/>
                      <a:pt x="897" y="1231"/>
                      <a:pt x="933" y="1222"/>
                    </a:cubicBezTo>
                    <a:cubicBezTo>
                      <a:pt x="978" y="1213"/>
                      <a:pt x="997" y="1204"/>
                      <a:pt x="1033" y="1177"/>
                    </a:cubicBezTo>
                    <a:cubicBezTo>
                      <a:pt x="1078" y="1222"/>
                      <a:pt x="1132" y="1250"/>
                      <a:pt x="1214" y="1250"/>
                    </a:cubicBezTo>
                    <a:cubicBezTo>
                      <a:pt x="1341" y="1250"/>
                      <a:pt x="1440" y="1204"/>
                      <a:pt x="1522" y="1096"/>
                    </a:cubicBezTo>
                    <a:cubicBezTo>
                      <a:pt x="1594" y="996"/>
                      <a:pt x="1630" y="860"/>
                      <a:pt x="1630" y="679"/>
                    </a:cubicBezTo>
                    <a:cubicBezTo>
                      <a:pt x="1630" y="543"/>
                      <a:pt x="1612" y="435"/>
                      <a:pt x="1540" y="326"/>
                    </a:cubicBezTo>
                    <a:cubicBezTo>
                      <a:pt x="1476" y="226"/>
                      <a:pt x="1395" y="145"/>
                      <a:pt x="1277" y="91"/>
                    </a:cubicBezTo>
                    <a:cubicBezTo>
                      <a:pt x="1169" y="36"/>
                      <a:pt x="1042" y="0"/>
                      <a:pt x="9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17" name="Google Shape;617;p13"/>
            <p:cNvSpPr/>
            <p:nvPr/>
          </p:nvSpPr>
          <p:spPr>
            <a:xfrm rot="5400000">
              <a:off x="8584448" y="4075610"/>
              <a:ext cx="1384662" cy="1345679"/>
            </a:xfrm>
            <a:custGeom>
              <a:rect b="b" l="l" r="r" t="t"/>
              <a:pathLst>
                <a:path extrusionOk="0" h="18744" w="19287">
                  <a:moveTo>
                    <a:pt x="227" y="1"/>
                  </a:moveTo>
                  <a:cubicBezTo>
                    <a:pt x="100" y="1"/>
                    <a:pt x="0" y="100"/>
                    <a:pt x="0" y="227"/>
                  </a:cubicBezTo>
                  <a:cubicBezTo>
                    <a:pt x="0" y="354"/>
                    <a:pt x="100" y="454"/>
                    <a:pt x="227" y="454"/>
                  </a:cubicBezTo>
                  <a:cubicBezTo>
                    <a:pt x="353" y="454"/>
                    <a:pt x="453" y="354"/>
                    <a:pt x="453" y="227"/>
                  </a:cubicBezTo>
                  <a:cubicBezTo>
                    <a:pt x="453" y="100"/>
                    <a:pt x="353" y="1"/>
                    <a:pt x="227" y="1"/>
                  </a:cubicBezTo>
                  <a:close/>
                  <a:moveTo>
                    <a:pt x="227" y="1015"/>
                  </a:moveTo>
                  <a:cubicBezTo>
                    <a:pt x="100" y="1015"/>
                    <a:pt x="0" y="1124"/>
                    <a:pt x="0" y="1241"/>
                  </a:cubicBezTo>
                  <a:cubicBezTo>
                    <a:pt x="0" y="1368"/>
                    <a:pt x="100" y="1468"/>
                    <a:pt x="227" y="1468"/>
                  </a:cubicBezTo>
                  <a:cubicBezTo>
                    <a:pt x="353" y="1468"/>
                    <a:pt x="453" y="1368"/>
                    <a:pt x="453" y="1241"/>
                  </a:cubicBezTo>
                  <a:cubicBezTo>
                    <a:pt x="453" y="1124"/>
                    <a:pt x="353" y="1015"/>
                    <a:pt x="227" y="1015"/>
                  </a:cubicBezTo>
                  <a:close/>
                  <a:moveTo>
                    <a:pt x="227" y="2038"/>
                  </a:moveTo>
                  <a:cubicBezTo>
                    <a:pt x="100" y="2038"/>
                    <a:pt x="0" y="2138"/>
                    <a:pt x="0" y="2265"/>
                  </a:cubicBezTo>
                  <a:cubicBezTo>
                    <a:pt x="0" y="2391"/>
                    <a:pt x="100" y="2491"/>
                    <a:pt x="227" y="2491"/>
                  </a:cubicBezTo>
                  <a:cubicBezTo>
                    <a:pt x="353" y="2491"/>
                    <a:pt x="453" y="2391"/>
                    <a:pt x="453" y="2265"/>
                  </a:cubicBezTo>
                  <a:cubicBezTo>
                    <a:pt x="453" y="2138"/>
                    <a:pt x="353" y="2038"/>
                    <a:pt x="227" y="2038"/>
                  </a:cubicBezTo>
                  <a:close/>
                  <a:moveTo>
                    <a:pt x="227" y="3052"/>
                  </a:moveTo>
                  <a:cubicBezTo>
                    <a:pt x="100" y="3052"/>
                    <a:pt x="0" y="3161"/>
                    <a:pt x="0" y="3279"/>
                  </a:cubicBezTo>
                  <a:cubicBezTo>
                    <a:pt x="0" y="3405"/>
                    <a:pt x="100" y="3505"/>
                    <a:pt x="227" y="3505"/>
                  </a:cubicBezTo>
                  <a:cubicBezTo>
                    <a:pt x="353" y="3505"/>
                    <a:pt x="453" y="3405"/>
                    <a:pt x="453" y="3279"/>
                  </a:cubicBezTo>
                  <a:cubicBezTo>
                    <a:pt x="453" y="3161"/>
                    <a:pt x="353" y="3052"/>
                    <a:pt x="227" y="3052"/>
                  </a:cubicBezTo>
                  <a:close/>
                  <a:moveTo>
                    <a:pt x="227" y="4075"/>
                  </a:moveTo>
                  <a:cubicBezTo>
                    <a:pt x="100" y="4075"/>
                    <a:pt x="0" y="4175"/>
                    <a:pt x="0" y="4302"/>
                  </a:cubicBezTo>
                  <a:cubicBezTo>
                    <a:pt x="0" y="4429"/>
                    <a:pt x="100" y="4528"/>
                    <a:pt x="227" y="4528"/>
                  </a:cubicBezTo>
                  <a:cubicBezTo>
                    <a:pt x="353" y="4528"/>
                    <a:pt x="453" y="4429"/>
                    <a:pt x="453" y="4302"/>
                  </a:cubicBezTo>
                  <a:cubicBezTo>
                    <a:pt x="453" y="4175"/>
                    <a:pt x="353" y="4075"/>
                    <a:pt x="227" y="4075"/>
                  </a:cubicBezTo>
                  <a:close/>
                  <a:moveTo>
                    <a:pt x="227" y="5089"/>
                  </a:moveTo>
                  <a:cubicBezTo>
                    <a:pt x="100" y="5089"/>
                    <a:pt x="0" y="5198"/>
                    <a:pt x="0" y="5316"/>
                  </a:cubicBezTo>
                  <a:cubicBezTo>
                    <a:pt x="0" y="5443"/>
                    <a:pt x="100" y="5542"/>
                    <a:pt x="227" y="5542"/>
                  </a:cubicBezTo>
                  <a:cubicBezTo>
                    <a:pt x="353" y="5542"/>
                    <a:pt x="453" y="5443"/>
                    <a:pt x="453" y="5316"/>
                  </a:cubicBezTo>
                  <a:cubicBezTo>
                    <a:pt x="453" y="5198"/>
                    <a:pt x="353" y="5089"/>
                    <a:pt x="227" y="5089"/>
                  </a:cubicBezTo>
                  <a:close/>
                  <a:moveTo>
                    <a:pt x="227" y="6113"/>
                  </a:moveTo>
                  <a:cubicBezTo>
                    <a:pt x="100" y="6113"/>
                    <a:pt x="0" y="6212"/>
                    <a:pt x="0" y="6339"/>
                  </a:cubicBezTo>
                  <a:cubicBezTo>
                    <a:pt x="0" y="6466"/>
                    <a:pt x="100" y="6565"/>
                    <a:pt x="227" y="6565"/>
                  </a:cubicBezTo>
                  <a:cubicBezTo>
                    <a:pt x="353" y="6565"/>
                    <a:pt x="453" y="6466"/>
                    <a:pt x="453" y="6339"/>
                  </a:cubicBezTo>
                  <a:cubicBezTo>
                    <a:pt x="453" y="6212"/>
                    <a:pt x="353" y="6113"/>
                    <a:pt x="227" y="6113"/>
                  </a:cubicBezTo>
                  <a:close/>
                  <a:moveTo>
                    <a:pt x="227" y="7127"/>
                  </a:moveTo>
                  <a:cubicBezTo>
                    <a:pt x="100" y="7127"/>
                    <a:pt x="0" y="7235"/>
                    <a:pt x="0" y="7353"/>
                  </a:cubicBezTo>
                  <a:cubicBezTo>
                    <a:pt x="0" y="7480"/>
                    <a:pt x="100" y="7579"/>
                    <a:pt x="227" y="7579"/>
                  </a:cubicBezTo>
                  <a:cubicBezTo>
                    <a:pt x="353" y="7579"/>
                    <a:pt x="453" y="7480"/>
                    <a:pt x="453" y="7353"/>
                  </a:cubicBezTo>
                  <a:cubicBezTo>
                    <a:pt x="453" y="7235"/>
                    <a:pt x="353" y="7127"/>
                    <a:pt x="227" y="7127"/>
                  </a:cubicBezTo>
                  <a:close/>
                  <a:moveTo>
                    <a:pt x="227" y="8150"/>
                  </a:moveTo>
                  <a:cubicBezTo>
                    <a:pt x="100" y="8150"/>
                    <a:pt x="0" y="8250"/>
                    <a:pt x="0" y="8376"/>
                  </a:cubicBezTo>
                  <a:cubicBezTo>
                    <a:pt x="0" y="8503"/>
                    <a:pt x="100" y="8603"/>
                    <a:pt x="227" y="8603"/>
                  </a:cubicBezTo>
                  <a:cubicBezTo>
                    <a:pt x="353" y="8603"/>
                    <a:pt x="453" y="8503"/>
                    <a:pt x="453" y="8376"/>
                  </a:cubicBezTo>
                  <a:cubicBezTo>
                    <a:pt x="453" y="8250"/>
                    <a:pt x="353" y="8150"/>
                    <a:pt x="227" y="8150"/>
                  </a:cubicBezTo>
                  <a:close/>
                  <a:moveTo>
                    <a:pt x="227" y="9164"/>
                  </a:moveTo>
                  <a:cubicBezTo>
                    <a:pt x="100" y="9164"/>
                    <a:pt x="0" y="9273"/>
                    <a:pt x="0" y="9390"/>
                  </a:cubicBezTo>
                  <a:cubicBezTo>
                    <a:pt x="0" y="9517"/>
                    <a:pt x="100" y="9617"/>
                    <a:pt x="227" y="9617"/>
                  </a:cubicBezTo>
                  <a:cubicBezTo>
                    <a:pt x="353" y="9617"/>
                    <a:pt x="453" y="9517"/>
                    <a:pt x="453" y="9390"/>
                  </a:cubicBezTo>
                  <a:cubicBezTo>
                    <a:pt x="453" y="9273"/>
                    <a:pt x="353" y="9164"/>
                    <a:pt x="227" y="9164"/>
                  </a:cubicBezTo>
                  <a:close/>
                  <a:moveTo>
                    <a:pt x="227" y="10187"/>
                  </a:moveTo>
                  <a:cubicBezTo>
                    <a:pt x="100" y="10187"/>
                    <a:pt x="0" y="10287"/>
                    <a:pt x="0" y="10414"/>
                  </a:cubicBezTo>
                  <a:cubicBezTo>
                    <a:pt x="0" y="10540"/>
                    <a:pt x="100" y="10640"/>
                    <a:pt x="227" y="10640"/>
                  </a:cubicBezTo>
                  <a:cubicBezTo>
                    <a:pt x="353" y="10640"/>
                    <a:pt x="453" y="10540"/>
                    <a:pt x="453" y="10414"/>
                  </a:cubicBezTo>
                  <a:cubicBezTo>
                    <a:pt x="453" y="10287"/>
                    <a:pt x="353" y="10187"/>
                    <a:pt x="227" y="10187"/>
                  </a:cubicBezTo>
                  <a:close/>
                  <a:moveTo>
                    <a:pt x="227" y="11201"/>
                  </a:moveTo>
                  <a:cubicBezTo>
                    <a:pt x="100" y="11201"/>
                    <a:pt x="0" y="11310"/>
                    <a:pt x="0" y="11428"/>
                  </a:cubicBezTo>
                  <a:cubicBezTo>
                    <a:pt x="0" y="11554"/>
                    <a:pt x="100" y="11654"/>
                    <a:pt x="227" y="11654"/>
                  </a:cubicBezTo>
                  <a:cubicBezTo>
                    <a:pt x="353" y="11654"/>
                    <a:pt x="453" y="11554"/>
                    <a:pt x="453" y="11428"/>
                  </a:cubicBezTo>
                  <a:cubicBezTo>
                    <a:pt x="453" y="11310"/>
                    <a:pt x="353" y="11201"/>
                    <a:pt x="227" y="11201"/>
                  </a:cubicBezTo>
                  <a:close/>
                  <a:moveTo>
                    <a:pt x="227" y="12224"/>
                  </a:moveTo>
                  <a:cubicBezTo>
                    <a:pt x="100" y="12224"/>
                    <a:pt x="0" y="12324"/>
                    <a:pt x="0" y="12451"/>
                  </a:cubicBezTo>
                  <a:cubicBezTo>
                    <a:pt x="0" y="12578"/>
                    <a:pt x="100" y="12677"/>
                    <a:pt x="227" y="12677"/>
                  </a:cubicBezTo>
                  <a:cubicBezTo>
                    <a:pt x="353" y="12677"/>
                    <a:pt x="453" y="12578"/>
                    <a:pt x="453" y="12451"/>
                  </a:cubicBezTo>
                  <a:cubicBezTo>
                    <a:pt x="453" y="12324"/>
                    <a:pt x="353" y="12224"/>
                    <a:pt x="227" y="12224"/>
                  </a:cubicBezTo>
                  <a:close/>
                  <a:moveTo>
                    <a:pt x="277" y="13236"/>
                  </a:moveTo>
                  <a:cubicBezTo>
                    <a:pt x="266" y="13236"/>
                    <a:pt x="256" y="13237"/>
                    <a:pt x="245" y="13239"/>
                  </a:cubicBezTo>
                  <a:cubicBezTo>
                    <a:pt x="127" y="13257"/>
                    <a:pt x="45" y="13365"/>
                    <a:pt x="55" y="13492"/>
                  </a:cubicBezTo>
                  <a:cubicBezTo>
                    <a:pt x="64" y="13601"/>
                    <a:pt x="172" y="13682"/>
                    <a:pt x="272" y="13682"/>
                  </a:cubicBezTo>
                  <a:lnTo>
                    <a:pt x="308" y="13682"/>
                  </a:lnTo>
                  <a:cubicBezTo>
                    <a:pt x="426" y="13673"/>
                    <a:pt x="507" y="13555"/>
                    <a:pt x="498" y="13438"/>
                  </a:cubicBezTo>
                  <a:cubicBezTo>
                    <a:pt x="490" y="13322"/>
                    <a:pt x="391" y="13236"/>
                    <a:pt x="277" y="13236"/>
                  </a:cubicBezTo>
                  <a:close/>
                  <a:moveTo>
                    <a:pt x="486" y="14228"/>
                  </a:moveTo>
                  <a:cubicBezTo>
                    <a:pt x="466" y="14228"/>
                    <a:pt x="446" y="14230"/>
                    <a:pt x="426" y="14234"/>
                  </a:cubicBezTo>
                  <a:cubicBezTo>
                    <a:pt x="308" y="14271"/>
                    <a:pt x="245" y="14397"/>
                    <a:pt x="281" y="14524"/>
                  </a:cubicBezTo>
                  <a:cubicBezTo>
                    <a:pt x="317" y="14624"/>
                    <a:pt x="399" y="14678"/>
                    <a:pt x="498" y="14678"/>
                  </a:cubicBezTo>
                  <a:cubicBezTo>
                    <a:pt x="516" y="14678"/>
                    <a:pt x="543" y="14678"/>
                    <a:pt x="562" y="14669"/>
                  </a:cubicBezTo>
                  <a:cubicBezTo>
                    <a:pt x="679" y="14633"/>
                    <a:pt x="743" y="14497"/>
                    <a:pt x="716" y="14388"/>
                  </a:cubicBezTo>
                  <a:cubicBezTo>
                    <a:pt x="685" y="14283"/>
                    <a:pt x="586" y="14228"/>
                    <a:pt x="486" y="14228"/>
                  </a:cubicBezTo>
                  <a:close/>
                  <a:moveTo>
                    <a:pt x="881" y="15162"/>
                  </a:moveTo>
                  <a:cubicBezTo>
                    <a:pt x="847" y="15162"/>
                    <a:pt x="812" y="15170"/>
                    <a:pt x="779" y="15185"/>
                  </a:cubicBezTo>
                  <a:cubicBezTo>
                    <a:pt x="679" y="15249"/>
                    <a:pt x="634" y="15384"/>
                    <a:pt x="688" y="15493"/>
                  </a:cubicBezTo>
                  <a:cubicBezTo>
                    <a:pt x="725" y="15575"/>
                    <a:pt x="806" y="15620"/>
                    <a:pt x="897" y="15620"/>
                  </a:cubicBezTo>
                  <a:cubicBezTo>
                    <a:pt x="924" y="15620"/>
                    <a:pt x="960" y="15620"/>
                    <a:pt x="996" y="15593"/>
                  </a:cubicBezTo>
                  <a:cubicBezTo>
                    <a:pt x="1096" y="15538"/>
                    <a:pt x="1141" y="15403"/>
                    <a:pt x="1087" y="15294"/>
                  </a:cubicBezTo>
                  <a:cubicBezTo>
                    <a:pt x="1048" y="15210"/>
                    <a:pt x="967" y="15162"/>
                    <a:pt x="881" y="15162"/>
                  </a:cubicBezTo>
                  <a:close/>
                  <a:moveTo>
                    <a:pt x="1436" y="16025"/>
                  </a:moveTo>
                  <a:cubicBezTo>
                    <a:pt x="1390" y="16025"/>
                    <a:pt x="1344" y="16040"/>
                    <a:pt x="1304" y="16073"/>
                  </a:cubicBezTo>
                  <a:cubicBezTo>
                    <a:pt x="1195" y="16154"/>
                    <a:pt x="1177" y="16290"/>
                    <a:pt x="1259" y="16389"/>
                  </a:cubicBezTo>
                  <a:cubicBezTo>
                    <a:pt x="1304" y="16444"/>
                    <a:pt x="1367" y="16480"/>
                    <a:pt x="1440" y="16480"/>
                  </a:cubicBezTo>
                  <a:cubicBezTo>
                    <a:pt x="1485" y="16480"/>
                    <a:pt x="1521" y="16471"/>
                    <a:pt x="1576" y="16435"/>
                  </a:cubicBezTo>
                  <a:cubicBezTo>
                    <a:pt x="1675" y="16353"/>
                    <a:pt x="1693" y="16217"/>
                    <a:pt x="1621" y="16118"/>
                  </a:cubicBezTo>
                  <a:cubicBezTo>
                    <a:pt x="1572" y="16058"/>
                    <a:pt x="1504" y="16025"/>
                    <a:pt x="1436" y="16025"/>
                  </a:cubicBezTo>
                  <a:close/>
                  <a:moveTo>
                    <a:pt x="2120" y="16779"/>
                  </a:moveTo>
                  <a:cubicBezTo>
                    <a:pt x="2059" y="16779"/>
                    <a:pt x="1999" y="16804"/>
                    <a:pt x="1956" y="16851"/>
                  </a:cubicBezTo>
                  <a:cubicBezTo>
                    <a:pt x="1865" y="16942"/>
                    <a:pt x="1874" y="17087"/>
                    <a:pt x="1965" y="17168"/>
                  </a:cubicBezTo>
                  <a:cubicBezTo>
                    <a:pt x="2010" y="17204"/>
                    <a:pt x="2074" y="17222"/>
                    <a:pt x="2119" y="17232"/>
                  </a:cubicBezTo>
                  <a:cubicBezTo>
                    <a:pt x="2182" y="17232"/>
                    <a:pt x="2237" y="17204"/>
                    <a:pt x="2282" y="17159"/>
                  </a:cubicBezTo>
                  <a:cubicBezTo>
                    <a:pt x="2372" y="17069"/>
                    <a:pt x="2363" y="16915"/>
                    <a:pt x="2273" y="16842"/>
                  </a:cubicBezTo>
                  <a:cubicBezTo>
                    <a:pt x="2230" y="16799"/>
                    <a:pt x="2175" y="16779"/>
                    <a:pt x="2120" y="16779"/>
                  </a:cubicBezTo>
                  <a:close/>
                  <a:moveTo>
                    <a:pt x="2928" y="17384"/>
                  </a:moveTo>
                  <a:cubicBezTo>
                    <a:pt x="2853" y="17384"/>
                    <a:pt x="2781" y="17421"/>
                    <a:pt x="2735" y="17485"/>
                  </a:cubicBezTo>
                  <a:cubicBezTo>
                    <a:pt x="2671" y="17603"/>
                    <a:pt x="2707" y="17739"/>
                    <a:pt x="2807" y="17802"/>
                  </a:cubicBezTo>
                  <a:cubicBezTo>
                    <a:pt x="2842" y="17830"/>
                    <a:pt x="2866" y="17841"/>
                    <a:pt x="2899" y="17841"/>
                  </a:cubicBezTo>
                  <a:cubicBezTo>
                    <a:pt x="2910" y="17841"/>
                    <a:pt x="2921" y="17840"/>
                    <a:pt x="2934" y="17838"/>
                  </a:cubicBezTo>
                  <a:cubicBezTo>
                    <a:pt x="3006" y="17838"/>
                    <a:pt x="3079" y="17802"/>
                    <a:pt x="3124" y="17739"/>
                  </a:cubicBezTo>
                  <a:cubicBezTo>
                    <a:pt x="3187" y="17621"/>
                    <a:pt x="3160" y="17485"/>
                    <a:pt x="3052" y="17422"/>
                  </a:cubicBezTo>
                  <a:cubicBezTo>
                    <a:pt x="3012" y="17396"/>
                    <a:pt x="2970" y="17384"/>
                    <a:pt x="2928" y="17384"/>
                  </a:cubicBezTo>
                  <a:close/>
                  <a:moveTo>
                    <a:pt x="3830" y="17858"/>
                  </a:moveTo>
                  <a:cubicBezTo>
                    <a:pt x="3743" y="17858"/>
                    <a:pt x="3656" y="17910"/>
                    <a:pt x="3622" y="17992"/>
                  </a:cubicBezTo>
                  <a:cubicBezTo>
                    <a:pt x="3577" y="18110"/>
                    <a:pt x="3631" y="18246"/>
                    <a:pt x="3749" y="18291"/>
                  </a:cubicBezTo>
                  <a:cubicBezTo>
                    <a:pt x="3768" y="18297"/>
                    <a:pt x="3787" y="18304"/>
                    <a:pt x="3810" y="18304"/>
                  </a:cubicBezTo>
                  <a:cubicBezTo>
                    <a:pt x="3819" y="18304"/>
                    <a:pt x="3829" y="18303"/>
                    <a:pt x="3839" y="18300"/>
                  </a:cubicBezTo>
                  <a:cubicBezTo>
                    <a:pt x="3912" y="18300"/>
                    <a:pt x="4002" y="18255"/>
                    <a:pt x="4039" y="18164"/>
                  </a:cubicBezTo>
                  <a:cubicBezTo>
                    <a:pt x="4084" y="18055"/>
                    <a:pt x="4029" y="17911"/>
                    <a:pt x="3912" y="17874"/>
                  </a:cubicBezTo>
                  <a:cubicBezTo>
                    <a:pt x="3886" y="17863"/>
                    <a:pt x="3858" y="17858"/>
                    <a:pt x="3830" y="17858"/>
                  </a:cubicBezTo>
                  <a:close/>
                  <a:moveTo>
                    <a:pt x="4792" y="18155"/>
                  </a:moveTo>
                  <a:cubicBezTo>
                    <a:pt x="4688" y="18155"/>
                    <a:pt x="4597" y="18230"/>
                    <a:pt x="4582" y="18336"/>
                  </a:cubicBezTo>
                  <a:cubicBezTo>
                    <a:pt x="4546" y="18463"/>
                    <a:pt x="4627" y="18581"/>
                    <a:pt x="4754" y="18608"/>
                  </a:cubicBezTo>
                  <a:cubicBezTo>
                    <a:pt x="4772" y="18608"/>
                    <a:pt x="4790" y="18617"/>
                    <a:pt x="4808" y="18617"/>
                  </a:cubicBezTo>
                  <a:cubicBezTo>
                    <a:pt x="4908" y="18617"/>
                    <a:pt x="4998" y="18535"/>
                    <a:pt x="5025" y="18436"/>
                  </a:cubicBezTo>
                  <a:cubicBezTo>
                    <a:pt x="5062" y="18309"/>
                    <a:pt x="4980" y="18191"/>
                    <a:pt x="4853" y="18164"/>
                  </a:cubicBezTo>
                  <a:cubicBezTo>
                    <a:pt x="4833" y="18158"/>
                    <a:pt x="4812" y="18155"/>
                    <a:pt x="4792" y="18155"/>
                  </a:cubicBezTo>
                  <a:close/>
                  <a:moveTo>
                    <a:pt x="5807" y="18290"/>
                  </a:moveTo>
                  <a:cubicBezTo>
                    <a:pt x="5695" y="18290"/>
                    <a:pt x="5587" y="18387"/>
                    <a:pt x="5587" y="18508"/>
                  </a:cubicBezTo>
                  <a:cubicBezTo>
                    <a:pt x="5578" y="18626"/>
                    <a:pt x="5677" y="18735"/>
                    <a:pt x="5804" y="18744"/>
                  </a:cubicBezTo>
                  <a:cubicBezTo>
                    <a:pt x="5940" y="18744"/>
                    <a:pt x="6030" y="18644"/>
                    <a:pt x="6040" y="18526"/>
                  </a:cubicBezTo>
                  <a:cubicBezTo>
                    <a:pt x="6049" y="18400"/>
                    <a:pt x="5949" y="18291"/>
                    <a:pt x="5822" y="18291"/>
                  </a:cubicBezTo>
                  <a:cubicBezTo>
                    <a:pt x="5817" y="18291"/>
                    <a:pt x="5812" y="18290"/>
                    <a:pt x="5807" y="18290"/>
                  </a:cubicBezTo>
                  <a:close/>
                  <a:moveTo>
                    <a:pt x="6836" y="18291"/>
                  </a:moveTo>
                  <a:cubicBezTo>
                    <a:pt x="6710" y="18291"/>
                    <a:pt x="6610" y="18390"/>
                    <a:pt x="6610" y="18517"/>
                  </a:cubicBezTo>
                  <a:cubicBezTo>
                    <a:pt x="6610" y="18644"/>
                    <a:pt x="6710" y="18744"/>
                    <a:pt x="6836" y="18744"/>
                  </a:cubicBezTo>
                  <a:cubicBezTo>
                    <a:pt x="6954" y="18744"/>
                    <a:pt x="7063" y="18644"/>
                    <a:pt x="7063" y="18517"/>
                  </a:cubicBezTo>
                  <a:cubicBezTo>
                    <a:pt x="7063" y="18390"/>
                    <a:pt x="6954" y="18291"/>
                    <a:pt x="6836" y="18291"/>
                  </a:cubicBezTo>
                  <a:close/>
                  <a:moveTo>
                    <a:pt x="7850" y="18291"/>
                  </a:moveTo>
                  <a:cubicBezTo>
                    <a:pt x="7733" y="18291"/>
                    <a:pt x="7624" y="18390"/>
                    <a:pt x="7624" y="18517"/>
                  </a:cubicBezTo>
                  <a:cubicBezTo>
                    <a:pt x="7624" y="18644"/>
                    <a:pt x="7733" y="18744"/>
                    <a:pt x="7850" y="18744"/>
                  </a:cubicBezTo>
                  <a:cubicBezTo>
                    <a:pt x="7977" y="18744"/>
                    <a:pt x="8077" y="18644"/>
                    <a:pt x="8077" y="18517"/>
                  </a:cubicBezTo>
                  <a:cubicBezTo>
                    <a:pt x="8077" y="18390"/>
                    <a:pt x="7977" y="18291"/>
                    <a:pt x="7850" y="18291"/>
                  </a:cubicBezTo>
                  <a:close/>
                  <a:moveTo>
                    <a:pt x="8874" y="18291"/>
                  </a:moveTo>
                  <a:cubicBezTo>
                    <a:pt x="8747" y="18291"/>
                    <a:pt x="8647" y="18390"/>
                    <a:pt x="8647" y="18517"/>
                  </a:cubicBezTo>
                  <a:cubicBezTo>
                    <a:pt x="8647" y="18644"/>
                    <a:pt x="8747" y="18744"/>
                    <a:pt x="8874" y="18744"/>
                  </a:cubicBezTo>
                  <a:cubicBezTo>
                    <a:pt x="8991" y="18744"/>
                    <a:pt x="9100" y="18644"/>
                    <a:pt x="9100" y="18517"/>
                  </a:cubicBezTo>
                  <a:cubicBezTo>
                    <a:pt x="9100" y="18390"/>
                    <a:pt x="8991" y="18291"/>
                    <a:pt x="8874" y="18291"/>
                  </a:cubicBezTo>
                  <a:close/>
                  <a:moveTo>
                    <a:pt x="9888" y="18291"/>
                  </a:moveTo>
                  <a:cubicBezTo>
                    <a:pt x="9770" y="18291"/>
                    <a:pt x="9661" y="18390"/>
                    <a:pt x="9661" y="18517"/>
                  </a:cubicBezTo>
                  <a:cubicBezTo>
                    <a:pt x="9661" y="18644"/>
                    <a:pt x="9770" y="18744"/>
                    <a:pt x="9888" y="18744"/>
                  </a:cubicBezTo>
                  <a:cubicBezTo>
                    <a:pt x="10014" y="18744"/>
                    <a:pt x="10114" y="18644"/>
                    <a:pt x="10114" y="18517"/>
                  </a:cubicBezTo>
                  <a:cubicBezTo>
                    <a:pt x="10114" y="18390"/>
                    <a:pt x="10014" y="18291"/>
                    <a:pt x="9888" y="18291"/>
                  </a:cubicBezTo>
                  <a:close/>
                  <a:moveTo>
                    <a:pt x="10911" y="18291"/>
                  </a:moveTo>
                  <a:cubicBezTo>
                    <a:pt x="10784" y="18291"/>
                    <a:pt x="10684" y="18390"/>
                    <a:pt x="10684" y="18517"/>
                  </a:cubicBezTo>
                  <a:cubicBezTo>
                    <a:pt x="10684" y="18644"/>
                    <a:pt x="10784" y="18744"/>
                    <a:pt x="10911" y="18744"/>
                  </a:cubicBezTo>
                  <a:cubicBezTo>
                    <a:pt x="11029" y="18744"/>
                    <a:pt x="11137" y="18644"/>
                    <a:pt x="11137" y="18517"/>
                  </a:cubicBezTo>
                  <a:cubicBezTo>
                    <a:pt x="11137" y="18390"/>
                    <a:pt x="11029" y="18291"/>
                    <a:pt x="10911" y="18291"/>
                  </a:cubicBezTo>
                  <a:close/>
                  <a:moveTo>
                    <a:pt x="11925" y="18291"/>
                  </a:moveTo>
                  <a:cubicBezTo>
                    <a:pt x="11807" y="18291"/>
                    <a:pt x="11699" y="18390"/>
                    <a:pt x="11699" y="18517"/>
                  </a:cubicBezTo>
                  <a:cubicBezTo>
                    <a:pt x="11699" y="18644"/>
                    <a:pt x="11807" y="18744"/>
                    <a:pt x="11925" y="18744"/>
                  </a:cubicBezTo>
                  <a:cubicBezTo>
                    <a:pt x="12052" y="18744"/>
                    <a:pt x="12151" y="18644"/>
                    <a:pt x="12151" y="18517"/>
                  </a:cubicBezTo>
                  <a:cubicBezTo>
                    <a:pt x="12151" y="18390"/>
                    <a:pt x="12052" y="18291"/>
                    <a:pt x="11925" y="18291"/>
                  </a:cubicBezTo>
                  <a:close/>
                  <a:moveTo>
                    <a:pt x="12948" y="18291"/>
                  </a:moveTo>
                  <a:cubicBezTo>
                    <a:pt x="12821" y="18291"/>
                    <a:pt x="12722" y="18390"/>
                    <a:pt x="12722" y="18517"/>
                  </a:cubicBezTo>
                  <a:cubicBezTo>
                    <a:pt x="12722" y="18644"/>
                    <a:pt x="12821" y="18744"/>
                    <a:pt x="12948" y="18744"/>
                  </a:cubicBezTo>
                  <a:cubicBezTo>
                    <a:pt x="13066" y="18744"/>
                    <a:pt x="13174" y="18644"/>
                    <a:pt x="13174" y="18517"/>
                  </a:cubicBezTo>
                  <a:cubicBezTo>
                    <a:pt x="13174" y="18390"/>
                    <a:pt x="13066" y="18291"/>
                    <a:pt x="12948" y="18291"/>
                  </a:cubicBezTo>
                  <a:close/>
                  <a:moveTo>
                    <a:pt x="13962" y="18291"/>
                  </a:moveTo>
                  <a:cubicBezTo>
                    <a:pt x="13844" y="18291"/>
                    <a:pt x="13736" y="18390"/>
                    <a:pt x="13736" y="18517"/>
                  </a:cubicBezTo>
                  <a:cubicBezTo>
                    <a:pt x="13736" y="18644"/>
                    <a:pt x="13844" y="18744"/>
                    <a:pt x="13962" y="18744"/>
                  </a:cubicBezTo>
                  <a:cubicBezTo>
                    <a:pt x="14089" y="18744"/>
                    <a:pt x="14189" y="18644"/>
                    <a:pt x="14189" y="18517"/>
                  </a:cubicBezTo>
                  <a:cubicBezTo>
                    <a:pt x="14189" y="18390"/>
                    <a:pt x="14089" y="18291"/>
                    <a:pt x="13962" y="18291"/>
                  </a:cubicBezTo>
                  <a:close/>
                  <a:moveTo>
                    <a:pt x="14985" y="18291"/>
                  </a:moveTo>
                  <a:cubicBezTo>
                    <a:pt x="14859" y="18291"/>
                    <a:pt x="14759" y="18390"/>
                    <a:pt x="14759" y="18517"/>
                  </a:cubicBezTo>
                  <a:cubicBezTo>
                    <a:pt x="14759" y="18644"/>
                    <a:pt x="14859" y="18744"/>
                    <a:pt x="14985" y="18744"/>
                  </a:cubicBezTo>
                  <a:cubicBezTo>
                    <a:pt x="15103" y="18744"/>
                    <a:pt x="15212" y="18644"/>
                    <a:pt x="15212" y="18517"/>
                  </a:cubicBezTo>
                  <a:cubicBezTo>
                    <a:pt x="15212" y="18390"/>
                    <a:pt x="15103" y="18291"/>
                    <a:pt x="14985" y="18291"/>
                  </a:cubicBezTo>
                  <a:close/>
                  <a:moveTo>
                    <a:pt x="15999" y="18291"/>
                  </a:moveTo>
                  <a:cubicBezTo>
                    <a:pt x="15882" y="18291"/>
                    <a:pt x="15773" y="18390"/>
                    <a:pt x="15773" y="18517"/>
                  </a:cubicBezTo>
                  <a:cubicBezTo>
                    <a:pt x="15773" y="18644"/>
                    <a:pt x="15882" y="18744"/>
                    <a:pt x="15999" y="18744"/>
                  </a:cubicBezTo>
                  <a:cubicBezTo>
                    <a:pt x="16126" y="18744"/>
                    <a:pt x="16226" y="18644"/>
                    <a:pt x="16226" y="18517"/>
                  </a:cubicBezTo>
                  <a:cubicBezTo>
                    <a:pt x="16226" y="18390"/>
                    <a:pt x="16126" y="18291"/>
                    <a:pt x="15999" y="18291"/>
                  </a:cubicBezTo>
                  <a:close/>
                  <a:moveTo>
                    <a:pt x="17023" y="18291"/>
                  </a:moveTo>
                  <a:cubicBezTo>
                    <a:pt x="16896" y="18291"/>
                    <a:pt x="16796" y="18390"/>
                    <a:pt x="16796" y="18517"/>
                  </a:cubicBezTo>
                  <a:cubicBezTo>
                    <a:pt x="16796" y="18644"/>
                    <a:pt x="16896" y="18744"/>
                    <a:pt x="17023" y="18744"/>
                  </a:cubicBezTo>
                  <a:cubicBezTo>
                    <a:pt x="17140" y="18744"/>
                    <a:pt x="17249" y="18644"/>
                    <a:pt x="17249" y="18517"/>
                  </a:cubicBezTo>
                  <a:cubicBezTo>
                    <a:pt x="17249" y="18390"/>
                    <a:pt x="17140" y="18291"/>
                    <a:pt x="17023" y="18291"/>
                  </a:cubicBezTo>
                  <a:close/>
                  <a:moveTo>
                    <a:pt x="18037" y="18291"/>
                  </a:moveTo>
                  <a:cubicBezTo>
                    <a:pt x="17919" y="18291"/>
                    <a:pt x="17810" y="18390"/>
                    <a:pt x="17810" y="18517"/>
                  </a:cubicBezTo>
                  <a:cubicBezTo>
                    <a:pt x="17810" y="18644"/>
                    <a:pt x="17919" y="18744"/>
                    <a:pt x="18037" y="18744"/>
                  </a:cubicBezTo>
                  <a:cubicBezTo>
                    <a:pt x="18163" y="18744"/>
                    <a:pt x="18263" y="18644"/>
                    <a:pt x="18263" y="18517"/>
                  </a:cubicBezTo>
                  <a:cubicBezTo>
                    <a:pt x="18263" y="18390"/>
                    <a:pt x="18163" y="18291"/>
                    <a:pt x="18037" y="18291"/>
                  </a:cubicBezTo>
                  <a:close/>
                  <a:moveTo>
                    <a:pt x="19060" y="18291"/>
                  </a:moveTo>
                  <a:cubicBezTo>
                    <a:pt x="18933" y="18291"/>
                    <a:pt x="18834" y="18390"/>
                    <a:pt x="18834" y="18517"/>
                  </a:cubicBezTo>
                  <a:cubicBezTo>
                    <a:pt x="18834" y="18644"/>
                    <a:pt x="18933" y="18744"/>
                    <a:pt x="19060" y="18744"/>
                  </a:cubicBezTo>
                  <a:cubicBezTo>
                    <a:pt x="19178" y="18744"/>
                    <a:pt x="19286" y="18644"/>
                    <a:pt x="19286" y="18517"/>
                  </a:cubicBezTo>
                  <a:cubicBezTo>
                    <a:pt x="19286" y="18390"/>
                    <a:pt x="19178" y="18291"/>
                    <a:pt x="19060" y="182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18" name="Google Shape;618;p13"/>
            <p:cNvGrpSpPr/>
            <p:nvPr/>
          </p:nvGrpSpPr>
          <p:grpSpPr>
            <a:xfrm rot="2700000">
              <a:off x="7766135" y="4293429"/>
              <a:ext cx="619570" cy="621149"/>
              <a:chOff x="109775" y="3205350"/>
              <a:chExt cx="215750" cy="216300"/>
            </a:xfrm>
          </p:grpSpPr>
          <p:sp>
            <p:nvSpPr>
              <p:cNvPr id="619" name="Google Shape;619;p13"/>
              <p:cNvSpPr/>
              <p:nvPr/>
            </p:nvSpPr>
            <p:spPr>
              <a:xfrm>
                <a:off x="148725" y="3248750"/>
                <a:ext cx="146025" cy="141350"/>
              </a:xfrm>
              <a:custGeom>
                <a:rect b="b" l="l" r="r" t="t"/>
                <a:pathLst>
                  <a:path extrusionOk="0" h="5654" w="5841">
                    <a:moveTo>
                      <a:pt x="2654" y="0"/>
                    </a:moveTo>
                    <a:cubicBezTo>
                      <a:pt x="1941" y="0"/>
                      <a:pt x="1230" y="307"/>
                      <a:pt x="734" y="922"/>
                    </a:cubicBezTo>
                    <a:cubicBezTo>
                      <a:pt x="36" y="1782"/>
                      <a:pt x="0" y="3050"/>
                      <a:pt x="670" y="3946"/>
                    </a:cubicBezTo>
                    <a:cubicBezTo>
                      <a:pt x="1159" y="4589"/>
                      <a:pt x="1865" y="4924"/>
                      <a:pt x="2590" y="4942"/>
                    </a:cubicBezTo>
                    <a:cubicBezTo>
                      <a:pt x="2979" y="4951"/>
                      <a:pt x="3341" y="5096"/>
                      <a:pt x="3613" y="5367"/>
                    </a:cubicBezTo>
                    <a:lnTo>
                      <a:pt x="3803" y="5576"/>
                    </a:lnTo>
                    <a:cubicBezTo>
                      <a:pt x="3854" y="5627"/>
                      <a:pt x="3924" y="5654"/>
                      <a:pt x="3994" y="5654"/>
                    </a:cubicBezTo>
                    <a:cubicBezTo>
                      <a:pt x="4062" y="5654"/>
                      <a:pt x="4130" y="5629"/>
                      <a:pt x="4183" y="5576"/>
                    </a:cubicBezTo>
                    <a:lnTo>
                      <a:pt x="5732" y="4055"/>
                    </a:lnTo>
                    <a:cubicBezTo>
                      <a:pt x="5831" y="3955"/>
                      <a:pt x="5840" y="3783"/>
                      <a:pt x="5732" y="3674"/>
                    </a:cubicBezTo>
                    <a:lnTo>
                      <a:pt x="5533" y="3466"/>
                    </a:lnTo>
                    <a:cubicBezTo>
                      <a:pt x="5279" y="3194"/>
                      <a:pt x="5125" y="2832"/>
                      <a:pt x="5125" y="2461"/>
                    </a:cubicBezTo>
                    <a:cubicBezTo>
                      <a:pt x="5116" y="1836"/>
                      <a:pt x="4881" y="1230"/>
                      <a:pt x="4419" y="741"/>
                    </a:cubicBezTo>
                    <a:cubicBezTo>
                      <a:pt x="3935" y="248"/>
                      <a:pt x="3294" y="0"/>
                      <a:pt x="26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0" name="Google Shape;620;p13"/>
              <p:cNvSpPr/>
              <p:nvPr/>
            </p:nvSpPr>
            <p:spPr>
              <a:xfrm>
                <a:off x="201400" y="3298625"/>
                <a:ext cx="84225" cy="82950"/>
              </a:xfrm>
              <a:custGeom>
                <a:rect b="b" l="l" r="r" t="t"/>
                <a:pathLst>
                  <a:path extrusionOk="0" h="3318" w="3369">
                    <a:moveTo>
                      <a:pt x="868" y="1"/>
                    </a:moveTo>
                    <a:cubicBezTo>
                      <a:pt x="829" y="1"/>
                      <a:pt x="796" y="12"/>
                      <a:pt x="770" y="38"/>
                    </a:cubicBezTo>
                    <a:cubicBezTo>
                      <a:pt x="743" y="83"/>
                      <a:pt x="725" y="156"/>
                      <a:pt x="761" y="246"/>
                    </a:cubicBezTo>
                    <a:cubicBezTo>
                      <a:pt x="718" y="229"/>
                      <a:pt x="682" y="220"/>
                      <a:pt x="650" y="220"/>
                    </a:cubicBezTo>
                    <a:cubicBezTo>
                      <a:pt x="615" y="220"/>
                      <a:pt x="586" y="231"/>
                      <a:pt x="562" y="255"/>
                    </a:cubicBezTo>
                    <a:cubicBezTo>
                      <a:pt x="526" y="300"/>
                      <a:pt x="507" y="364"/>
                      <a:pt x="544" y="454"/>
                    </a:cubicBezTo>
                    <a:cubicBezTo>
                      <a:pt x="504" y="443"/>
                      <a:pt x="470" y="436"/>
                      <a:pt x="440" y="436"/>
                    </a:cubicBezTo>
                    <a:cubicBezTo>
                      <a:pt x="401" y="436"/>
                      <a:pt x="370" y="447"/>
                      <a:pt x="344" y="473"/>
                    </a:cubicBezTo>
                    <a:cubicBezTo>
                      <a:pt x="308" y="518"/>
                      <a:pt x="299" y="581"/>
                      <a:pt x="326" y="672"/>
                    </a:cubicBezTo>
                    <a:cubicBezTo>
                      <a:pt x="284" y="655"/>
                      <a:pt x="247" y="646"/>
                      <a:pt x="215" y="646"/>
                    </a:cubicBezTo>
                    <a:cubicBezTo>
                      <a:pt x="180" y="646"/>
                      <a:pt x="151" y="657"/>
                      <a:pt x="127" y="681"/>
                    </a:cubicBezTo>
                    <a:cubicBezTo>
                      <a:pt x="0" y="808"/>
                      <a:pt x="209" y="1124"/>
                      <a:pt x="453" y="1378"/>
                    </a:cubicBezTo>
                    <a:lnTo>
                      <a:pt x="2345" y="3297"/>
                    </a:lnTo>
                    <a:cubicBezTo>
                      <a:pt x="2355" y="3311"/>
                      <a:pt x="2368" y="3318"/>
                      <a:pt x="2383" y="3318"/>
                    </a:cubicBezTo>
                    <a:cubicBezTo>
                      <a:pt x="2398" y="3318"/>
                      <a:pt x="2413" y="3311"/>
                      <a:pt x="2427" y="3297"/>
                    </a:cubicBezTo>
                    <a:cubicBezTo>
                      <a:pt x="2445" y="3279"/>
                      <a:pt x="2445" y="3243"/>
                      <a:pt x="2427" y="3216"/>
                    </a:cubicBezTo>
                    <a:lnTo>
                      <a:pt x="535" y="1296"/>
                    </a:lnTo>
                    <a:cubicBezTo>
                      <a:pt x="263" y="1016"/>
                      <a:pt x="181" y="798"/>
                      <a:pt x="209" y="762"/>
                    </a:cubicBezTo>
                    <a:cubicBezTo>
                      <a:pt x="210" y="762"/>
                      <a:pt x="213" y="762"/>
                      <a:pt x="216" y="762"/>
                    </a:cubicBezTo>
                    <a:cubicBezTo>
                      <a:pt x="237" y="762"/>
                      <a:pt x="297" y="769"/>
                      <a:pt x="435" y="853"/>
                    </a:cubicBezTo>
                    <a:cubicBezTo>
                      <a:pt x="443" y="857"/>
                      <a:pt x="452" y="859"/>
                      <a:pt x="461" y="859"/>
                    </a:cubicBezTo>
                    <a:cubicBezTo>
                      <a:pt x="474" y="859"/>
                      <a:pt x="488" y="854"/>
                      <a:pt x="498" y="844"/>
                    </a:cubicBezTo>
                    <a:cubicBezTo>
                      <a:pt x="526" y="835"/>
                      <a:pt x="526" y="798"/>
                      <a:pt x="507" y="771"/>
                    </a:cubicBezTo>
                    <a:cubicBezTo>
                      <a:pt x="408" y="617"/>
                      <a:pt x="417" y="563"/>
                      <a:pt x="417" y="545"/>
                    </a:cubicBezTo>
                    <a:cubicBezTo>
                      <a:pt x="420" y="543"/>
                      <a:pt x="425" y="542"/>
                      <a:pt x="432" y="542"/>
                    </a:cubicBezTo>
                    <a:cubicBezTo>
                      <a:pt x="462" y="542"/>
                      <a:pt x="526" y="562"/>
                      <a:pt x="643" y="635"/>
                    </a:cubicBezTo>
                    <a:cubicBezTo>
                      <a:pt x="655" y="644"/>
                      <a:pt x="668" y="648"/>
                      <a:pt x="679" y="648"/>
                    </a:cubicBezTo>
                    <a:cubicBezTo>
                      <a:pt x="693" y="648"/>
                      <a:pt x="706" y="641"/>
                      <a:pt x="716" y="626"/>
                    </a:cubicBezTo>
                    <a:cubicBezTo>
                      <a:pt x="743" y="617"/>
                      <a:pt x="743" y="581"/>
                      <a:pt x="725" y="563"/>
                    </a:cubicBezTo>
                    <a:cubicBezTo>
                      <a:pt x="634" y="409"/>
                      <a:pt x="625" y="346"/>
                      <a:pt x="634" y="337"/>
                    </a:cubicBezTo>
                    <a:cubicBezTo>
                      <a:pt x="639" y="337"/>
                      <a:pt x="646" y="336"/>
                      <a:pt x="656" y="336"/>
                    </a:cubicBezTo>
                    <a:cubicBezTo>
                      <a:pt x="686" y="336"/>
                      <a:pt x="745" y="346"/>
                      <a:pt x="861" y="427"/>
                    </a:cubicBezTo>
                    <a:cubicBezTo>
                      <a:pt x="871" y="431"/>
                      <a:pt x="879" y="433"/>
                      <a:pt x="888" y="433"/>
                    </a:cubicBezTo>
                    <a:cubicBezTo>
                      <a:pt x="902" y="433"/>
                      <a:pt x="916" y="426"/>
                      <a:pt x="933" y="409"/>
                    </a:cubicBezTo>
                    <a:cubicBezTo>
                      <a:pt x="951" y="400"/>
                      <a:pt x="951" y="364"/>
                      <a:pt x="942" y="346"/>
                    </a:cubicBezTo>
                    <a:cubicBezTo>
                      <a:pt x="842" y="183"/>
                      <a:pt x="852" y="128"/>
                      <a:pt x="852" y="119"/>
                    </a:cubicBezTo>
                    <a:cubicBezTo>
                      <a:pt x="855" y="116"/>
                      <a:pt x="861" y="114"/>
                      <a:pt x="869" y="114"/>
                    </a:cubicBezTo>
                    <a:cubicBezTo>
                      <a:pt x="933" y="114"/>
                      <a:pt x="1137" y="207"/>
                      <a:pt x="1377" y="454"/>
                    </a:cubicBezTo>
                    <a:lnTo>
                      <a:pt x="3260" y="2383"/>
                    </a:lnTo>
                    <a:cubicBezTo>
                      <a:pt x="3274" y="2392"/>
                      <a:pt x="3289" y="2397"/>
                      <a:pt x="3304" y="2397"/>
                    </a:cubicBezTo>
                    <a:cubicBezTo>
                      <a:pt x="3319" y="2397"/>
                      <a:pt x="3332" y="2392"/>
                      <a:pt x="3341" y="2383"/>
                    </a:cubicBezTo>
                    <a:cubicBezTo>
                      <a:pt x="3369" y="2356"/>
                      <a:pt x="3369" y="2329"/>
                      <a:pt x="3351" y="2302"/>
                    </a:cubicBezTo>
                    <a:lnTo>
                      <a:pt x="1467" y="382"/>
                    </a:lnTo>
                    <a:cubicBezTo>
                      <a:pt x="1265" y="180"/>
                      <a:pt x="1023" y="1"/>
                      <a:pt x="8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1" name="Google Shape;621;p13"/>
              <p:cNvSpPr/>
              <p:nvPr/>
            </p:nvSpPr>
            <p:spPr>
              <a:xfrm>
                <a:off x="146225" y="3247075"/>
                <a:ext cx="149875" cy="145600"/>
              </a:xfrm>
              <a:custGeom>
                <a:rect b="b" l="l" r="r" t="t"/>
                <a:pathLst>
                  <a:path extrusionOk="0" h="5824" w="5995">
                    <a:moveTo>
                      <a:pt x="2333" y="1"/>
                    </a:moveTo>
                    <a:cubicBezTo>
                      <a:pt x="2328" y="1"/>
                      <a:pt x="2323" y="1"/>
                      <a:pt x="2319" y="2"/>
                    </a:cubicBezTo>
                    <a:cubicBezTo>
                      <a:pt x="1712" y="101"/>
                      <a:pt x="1151" y="436"/>
                      <a:pt x="761" y="916"/>
                    </a:cubicBezTo>
                    <a:cubicBezTo>
                      <a:pt x="19" y="1813"/>
                      <a:pt x="1" y="3135"/>
                      <a:pt x="689" y="4067"/>
                    </a:cubicBezTo>
                    <a:cubicBezTo>
                      <a:pt x="1169" y="4710"/>
                      <a:pt x="1902" y="5081"/>
                      <a:pt x="2690" y="5109"/>
                    </a:cubicBezTo>
                    <a:cubicBezTo>
                      <a:pt x="3052" y="5118"/>
                      <a:pt x="3396" y="5253"/>
                      <a:pt x="3632" y="5507"/>
                    </a:cubicBezTo>
                    <a:lnTo>
                      <a:pt x="3822" y="5706"/>
                    </a:lnTo>
                    <a:cubicBezTo>
                      <a:pt x="3894" y="5779"/>
                      <a:pt x="3994" y="5824"/>
                      <a:pt x="4093" y="5824"/>
                    </a:cubicBezTo>
                    <a:cubicBezTo>
                      <a:pt x="4202" y="5824"/>
                      <a:pt x="4292" y="5788"/>
                      <a:pt x="4347" y="5724"/>
                    </a:cubicBezTo>
                    <a:lnTo>
                      <a:pt x="5886" y="4212"/>
                    </a:lnTo>
                    <a:cubicBezTo>
                      <a:pt x="5949" y="4131"/>
                      <a:pt x="5995" y="4040"/>
                      <a:pt x="5995" y="3941"/>
                    </a:cubicBezTo>
                    <a:cubicBezTo>
                      <a:pt x="5995" y="3841"/>
                      <a:pt x="5949" y="3732"/>
                      <a:pt x="5886" y="3669"/>
                    </a:cubicBezTo>
                    <a:lnTo>
                      <a:pt x="5696" y="3470"/>
                    </a:lnTo>
                    <a:cubicBezTo>
                      <a:pt x="5442" y="3216"/>
                      <a:pt x="5307" y="2890"/>
                      <a:pt x="5307" y="2537"/>
                    </a:cubicBezTo>
                    <a:cubicBezTo>
                      <a:pt x="5307" y="1858"/>
                      <a:pt x="5044" y="1224"/>
                      <a:pt x="4573" y="735"/>
                    </a:cubicBezTo>
                    <a:cubicBezTo>
                      <a:pt x="4292" y="445"/>
                      <a:pt x="3948" y="237"/>
                      <a:pt x="3577" y="101"/>
                    </a:cubicBezTo>
                    <a:cubicBezTo>
                      <a:pt x="3566" y="98"/>
                      <a:pt x="3555" y="96"/>
                      <a:pt x="3543" y="96"/>
                    </a:cubicBezTo>
                    <a:cubicBezTo>
                      <a:pt x="3499" y="96"/>
                      <a:pt x="3456" y="123"/>
                      <a:pt x="3441" y="174"/>
                    </a:cubicBezTo>
                    <a:cubicBezTo>
                      <a:pt x="3414" y="228"/>
                      <a:pt x="3450" y="283"/>
                      <a:pt x="3505" y="310"/>
                    </a:cubicBezTo>
                    <a:cubicBezTo>
                      <a:pt x="3858" y="436"/>
                      <a:pt x="4166" y="627"/>
                      <a:pt x="4428" y="889"/>
                    </a:cubicBezTo>
                    <a:cubicBezTo>
                      <a:pt x="4863" y="1324"/>
                      <a:pt x="5107" y="1903"/>
                      <a:pt x="5107" y="2528"/>
                    </a:cubicBezTo>
                    <a:cubicBezTo>
                      <a:pt x="5107" y="2945"/>
                      <a:pt x="5261" y="3334"/>
                      <a:pt x="5542" y="3615"/>
                    </a:cubicBezTo>
                    <a:lnTo>
                      <a:pt x="5741" y="3814"/>
                    </a:lnTo>
                    <a:cubicBezTo>
                      <a:pt x="5768" y="3850"/>
                      <a:pt x="5786" y="3886"/>
                      <a:pt x="5786" y="3931"/>
                    </a:cubicBezTo>
                    <a:cubicBezTo>
                      <a:pt x="5786" y="3977"/>
                      <a:pt x="5768" y="4013"/>
                      <a:pt x="5741" y="4040"/>
                    </a:cubicBezTo>
                    <a:lnTo>
                      <a:pt x="4202" y="5561"/>
                    </a:lnTo>
                    <a:cubicBezTo>
                      <a:pt x="4166" y="5588"/>
                      <a:pt x="4130" y="5607"/>
                      <a:pt x="4084" y="5607"/>
                    </a:cubicBezTo>
                    <a:cubicBezTo>
                      <a:pt x="4039" y="5607"/>
                      <a:pt x="4003" y="5588"/>
                      <a:pt x="3976" y="5561"/>
                    </a:cubicBezTo>
                    <a:lnTo>
                      <a:pt x="3776" y="5353"/>
                    </a:lnTo>
                    <a:cubicBezTo>
                      <a:pt x="3496" y="5063"/>
                      <a:pt x="3115" y="4900"/>
                      <a:pt x="2690" y="4891"/>
                    </a:cubicBezTo>
                    <a:cubicBezTo>
                      <a:pt x="1965" y="4882"/>
                      <a:pt x="1305" y="4529"/>
                      <a:pt x="861" y="3941"/>
                    </a:cubicBezTo>
                    <a:cubicBezTo>
                      <a:pt x="227" y="3089"/>
                      <a:pt x="263" y="1885"/>
                      <a:pt x="924" y="1052"/>
                    </a:cubicBezTo>
                    <a:cubicBezTo>
                      <a:pt x="1286" y="618"/>
                      <a:pt x="1803" y="319"/>
                      <a:pt x="2355" y="219"/>
                    </a:cubicBezTo>
                    <a:cubicBezTo>
                      <a:pt x="2409" y="210"/>
                      <a:pt x="2454" y="147"/>
                      <a:pt x="2445" y="92"/>
                    </a:cubicBezTo>
                    <a:cubicBezTo>
                      <a:pt x="2437" y="43"/>
                      <a:pt x="2383" y="1"/>
                      <a:pt x="23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2" name="Google Shape;622;p13"/>
              <p:cNvSpPr/>
              <p:nvPr/>
            </p:nvSpPr>
            <p:spPr>
              <a:xfrm>
                <a:off x="215725" y="3246200"/>
                <a:ext cx="9075" cy="5675"/>
              </a:xfrm>
              <a:custGeom>
                <a:rect b="b" l="l" r="r" t="t"/>
                <a:pathLst>
                  <a:path extrusionOk="0" h="227" w="363">
                    <a:moveTo>
                      <a:pt x="118" y="1"/>
                    </a:moveTo>
                    <a:cubicBezTo>
                      <a:pt x="64" y="1"/>
                      <a:pt x="0" y="46"/>
                      <a:pt x="0" y="109"/>
                    </a:cubicBezTo>
                    <a:cubicBezTo>
                      <a:pt x="0" y="164"/>
                      <a:pt x="46" y="218"/>
                      <a:pt x="109" y="218"/>
                    </a:cubicBezTo>
                    <a:cubicBezTo>
                      <a:pt x="145" y="218"/>
                      <a:pt x="200" y="227"/>
                      <a:pt x="236" y="227"/>
                    </a:cubicBezTo>
                    <a:lnTo>
                      <a:pt x="254" y="227"/>
                    </a:lnTo>
                    <a:cubicBezTo>
                      <a:pt x="308" y="227"/>
                      <a:pt x="354" y="200"/>
                      <a:pt x="354" y="136"/>
                    </a:cubicBezTo>
                    <a:cubicBezTo>
                      <a:pt x="363" y="73"/>
                      <a:pt x="317" y="28"/>
                      <a:pt x="263" y="19"/>
                    </a:cubicBezTo>
                    <a:cubicBezTo>
                      <a:pt x="218" y="19"/>
                      <a:pt x="163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3" name="Google Shape;623;p13"/>
              <p:cNvSpPr/>
              <p:nvPr/>
            </p:nvSpPr>
            <p:spPr>
              <a:xfrm>
                <a:off x="300538" y="3407813"/>
                <a:ext cx="7725" cy="7000"/>
              </a:xfrm>
              <a:custGeom>
                <a:rect b="b" l="l" r="r" t="t"/>
                <a:pathLst>
                  <a:path extrusionOk="0" h="280" w="309">
                    <a:moveTo>
                      <a:pt x="194" y="1"/>
                    </a:moveTo>
                    <a:cubicBezTo>
                      <a:pt x="168" y="1"/>
                      <a:pt x="141" y="12"/>
                      <a:pt x="118" y="35"/>
                    </a:cubicBezTo>
                    <a:lnTo>
                      <a:pt x="46" y="98"/>
                    </a:lnTo>
                    <a:cubicBezTo>
                      <a:pt x="1" y="134"/>
                      <a:pt x="1" y="198"/>
                      <a:pt x="46" y="243"/>
                    </a:cubicBezTo>
                    <a:cubicBezTo>
                      <a:pt x="73" y="270"/>
                      <a:pt x="100" y="279"/>
                      <a:pt x="127" y="279"/>
                    </a:cubicBezTo>
                    <a:cubicBezTo>
                      <a:pt x="164" y="279"/>
                      <a:pt x="182" y="279"/>
                      <a:pt x="191" y="243"/>
                    </a:cubicBezTo>
                    <a:lnTo>
                      <a:pt x="263" y="179"/>
                    </a:lnTo>
                    <a:cubicBezTo>
                      <a:pt x="309" y="143"/>
                      <a:pt x="309" y="80"/>
                      <a:pt x="263" y="35"/>
                    </a:cubicBezTo>
                    <a:cubicBezTo>
                      <a:pt x="245" y="12"/>
                      <a:pt x="220" y="1"/>
                      <a:pt x="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4" name="Google Shape;624;p13"/>
              <p:cNvSpPr/>
              <p:nvPr/>
            </p:nvSpPr>
            <p:spPr>
              <a:xfrm>
                <a:off x="282213" y="3379238"/>
                <a:ext cx="41450" cy="41225"/>
              </a:xfrm>
              <a:custGeom>
                <a:rect b="b" l="l" r="r" t="t"/>
                <a:pathLst>
                  <a:path extrusionOk="0" h="1649" w="1658">
                    <a:moveTo>
                      <a:pt x="1195" y="0"/>
                    </a:moveTo>
                    <a:cubicBezTo>
                      <a:pt x="1159" y="0"/>
                      <a:pt x="1141" y="10"/>
                      <a:pt x="1123" y="28"/>
                    </a:cubicBezTo>
                    <a:lnTo>
                      <a:pt x="46" y="1096"/>
                    </a:lnTo>
                    <a:cubicBezTo>
                      <a:pt x="0" y="1132"/>
                      <a:pt x="0" y="1196"/>
                      <a:pt x="46" y="1241"/>
                    </a:cubicBezTo>
                    <a:lnTo>
                      <a:pt x="326" y="1540"/>
                    </a:lnTo>
                    <a:cubicBezTo>
                      <a:pt x="399" y="1603"/>
                      <a:pt x="471" y="1639"/>
                      <a:pt x="562" y="1639"/>
                    </a:cubicBezTo>
                    <a:cubicBezTo>
                      <a:pt x="580" y="1639"/>
                      <a:pt x="580" y="1639"/>
                      <a:pt x="580" y="1648"/>
                    </a:cubicBezTo>
                    <a:cubicBezTo>
                      <a:pt x="643" y="1648"/>
                      <a:pt x="679" y="1594"/>
                      <a:pt x="679" y="1540"/>
                    </a:cubicBezTo>
                    <a:cubicBezTo>
                      <a:pt x="679" y="1467"/>
                      <a:pt x="625" y="1431"/>
                      <a:pt x="562" y="1431"/>
                    </a:cubicBezTo>
                    <a:cubicBezTo>
                      <a:pt x="534" y="1431"/>
                      <a:pt x="498" y="1422"/>
                      <a:pt x="471" y="1404"/>
                    </a:cubicBezTo>
                    <a:lnTo>
                      <a:pt x="263" y="1187"/>
                    </a:lnTo>
                    <a:lnTo>
                      <a:pt x="1186" y="281"/>
                    </a:lnTo>
                    <a:lnTo>
                      <a:pt x="1404" y="498"/>
                    </a:lnTo>
                    <a:cubicBezTo>
                      <a:pt x="1422" y="517"/>
                      <a:pt x="1440" y="544"/>
                      <a:pt x="1440" y="571"/>
                    </a:cubicBezTo>
                    <a:cubicBezTo>
                      <a:pt x="1440" y="598"/>
                      <a:pt x="1422" y="634"/>
                      <a:pt x="1404" y="652"/>
                    </a:cubicBezTo>
                    <a:lnTo>
                      <a:pt x="1032" y="1024"/>
                    </a:lnTo>
                    <a:cubicBezTo>
                      <a:pt x="987" y="1060"/>
                      <a:pt x="996" y="1132"/>
                      <a:pt x="1032" y="1178"/>
                    </a:cubicBezTo>
                    <a:cubicBezTo>
                      <a:pt x="1046" y="1200"/>
                      <a:pt x="1071" y="1212"/>
                      <a:pt x="1098" y="1212"/>
                    </a:cubicBezTo>
                    <a:cubicBezTo>
                      <a:pt x="1125" y="1212"/>
                      <a:pt x="1155" y="1200"/>
                      <a:pt x="1177" y="1178"/>
                    </a:cubicBezTo>
                    <a:lnTo>
                      <a:pt x="1549" y="797"/>
                    </a:lnTo>
                    <a:cubicBezTo>
                      <a:pt x="1612" y="734"/>
                      <a:pt x="1648" y="652"/>
                      <a:pt x="1648" y="562"/>
                    </a:cubicBezTo>
                    <a:cubicBezTo>
                      <a:pt x="1657" y="471"/>
                      <a:pt x="1630" y="390"/>
                      <a:pt x="1558" y="326"/>
                    </a:cubicBezTo>
                    <a:lnTo>
                      <a:pt x="1277" y="28"/>
                    </a:lnTo>
                    <a:cubicBezTo>
                      <a:pt x="1259" y="10"/>
                      <a:pt x="1232" y="0"/>
                      <a:pt x="11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5" name="Google Shape;625;p13"/>
              <p:cNvSpPr/>
              <p:nvPr/>
            </p:nvSpPr>
            <p:spPr>
              <a:xfrm>
                <a:off x="242425" y="3339475"/>
                <a:ext cx="83100" cy="82175"/>
              </a:xfrm>
              <a:custGeom>
                <a:rect b="b" l="l" r="r" t="t"/>
                <a:pathLst>
                  <a:path extrusionOk="0" h="3287" w="3324">
                    <a:moveTo>
                      <a:pt x="2074" y="226"/>
                    </a:moveTo>
                    <a:lnTo>
                      <a:pt x="3079" y="1241"/>
                    </a:lnTo>
                    <a:lnTo>
                      <a:pt x="1241" y="3051"/>
                    </a:lnTo>
                    <a:lnTo>
                      <a:pt x="236" y="2037"/>
                    </a:lnTo>
                    <a:lnTo>
                      <a:pt x="2074" y="226"/>
                    </a:lnTo>
                    <a:close/>
                    <a:moveTo>
                      <a:pt x="2083" y="0"/>
                    </a:moveTo>
                    <a:cubicBezTo>
                      <a:pt x="2038" y="0"/>
                      <a:pt x="1993" y="18"/>
                      <a:pt x="1957" y="54"/>
                    </a:cubicBezTo>
                    <a:lnTo>
                      <a:pt x="64" y="1911"/>
                    </a:lnTo>
                    <a:cubicBezTo>
                      <a:pt x="1" y="1974"/>
                      <a:pt x="1" y="2092"/>
                      <a:pt x="64" y="2155"/>
                    </a:cubicBezTo>
                    <a:lnTo>
                      <a:pt x="1124" y="3232"/>
                    </a:lnTo>
                    <a:cubicBezTo>
                      <a:pt x="1151" y="3269"/>
                      <a:pt x="1196" y="3287"/>
                      <a:pt x="1241" y="3287"/>
                    </a:cubicBezTo>
                    <a:cubicBezTo>
                      <a:pt x="1287" y="3287"/>
                      <a:pt x="1332" y="3269"/>
                      <a:pt x="1368" y="3232"/>
                    </a:cubicBezTo>
                    <a:lnTo>
                      <a:pt x="3260" y="1376"/>
                    </a:lnTo>
                    <a:cubicBezTo>
                      <a:pt x="3324" y="1313"/>
                      <a:pt x="3324" y="1195"/>
                      <a:pt x="3260" y="1132"/>
                    </a:cubicBezTo>
                    <a:lnTo>
                      <a:pt x="2210" y="54"/>
                    </a:lnTo>
                    <a:cubicBezTo>
                      <a:pt x="2174" y="18"/>
                      <a:pt x="2129" y="0"/>
                      <a:pt x="20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6" name="Google Shape;626;p13"/>
              <p:cNvSpPr/>
              <p:nvPr/>
            </p:nvSpPr>
            <p:spPr>
              <a:xfrm>
                <a:off x="250800" y="3348125"/>
                <a:ext cx="55950" cy="54300"/>
              </a:xfrm>
              <a:custGeom>
                <a:rect b="b" l="l" r="r" t="t"/>
                <a:pathLst>
                  <a:path extrusionOk="0" h="2172" w="2238">
                    <a:moveTo>
                      <a:pt x="2118" y="0"/>
                    </a:moveTo>
                    <a:cubicBezTo>
                      <a:pt x="2090" y="0"/>
                      <a:pt x="2061" y="12"/>
                      <a:pt x="2038" y="34"/>
                    </a:cubicBezTo>
                    <a:lnTo>
                      <a:pt x="46" y="1990"/>
                    </a:lnTo>
                    <a:cubicBezTo>
                      <a:pt x="1" y="2026"/>
                      <a:pt x="1" y="2099"/>
                      <a:pt x="46" y="2144"/>
                    </a:cubicBezTo>
                    <a:cubicBezTo>
                      <a:pt x="73" y="2162"/>
                      <a:pt x="109" y="2171"/>
                      <a:pt x="128" y="2171"/>
                    </a:cubicBezTo>
                    <a:cubicBezTo>
                      <a:pt x="164" y="2171"/>
                      <a:pt x="182" y="2162"/>
                      <a:pt x="200" y="2144"/>
                    </a:cubicBezTo>
                    <a:lnTo>
                      <a:pt x="2192" y="179"/>
                    </a:lnTo>
                    <a:cubicBezTo>
                      <a:pt x="2237" y="152"/>
                      <a:pt x="2237" y="80"/>
                      <a:pt x="2192" y="34"/>
                    </a:cubicBezTo>
                    <a:cubicBezTo>
                      <a:pt x="2174" y="12"/>
                      <a:pt x="2147" y="0"/>
                      <a:pt x="2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7" name="Google Shape;627;p13"/>
              <p:cNvSpPr/>
              <p:nvPr/>
            </p:nvSpPr>
            <p:spPr>
              <a:xfrm>
                <a:off x="261000" y="3358525"/>
                <a:ext cx="55925" cy="54525"/>
              </a:xfrm>
              <a:custGeom>
                <a:rect b="b" l="l" r="r" t="t"/>
                <a:pathLst>
                  <a:path extrusionOk="0" h="2181" w="2237">
                    <a:moveTo>
                      <a:pt x="2118" y="1"/>
                    </a:moveTo>
                    <a:cubicBezTo>
                      <a:pt x="2090" y="1"/>
                      <a:pt x="2060" y="12"/>
                      <a:pt x="2038" y="35"/>
                    </a:cubicBezTo>
                    <a:lnTo>
                      <a:pt x="46" y="2000"/>
                    </a:lnTo>
                    <a:cubicBezTo>
                      <a:pt x="0" y="2027"/>
                      <a:pt x="0" y="2099"/>
                      <a:pt x="46" y="2145"/>
                    </a:cubicBezTo>
                    <a:cubicBezTo>
                      <a:pt x="73" y="2163"/>
                      <a:pt x="109" y="2181"/>
                      <a:pt x="127" y="2181"/>
                    </a:cubicBezTo>
                    <a:cubicBezTo>
                      <a:pt x="154" y="2181"/>
                      <a:pt x="181" y="2163"/>
                      <a:pt x="199" y="2145"/>
                    </a:cubicBezTo>
                    <a:lnTo>
                      <a:pt x="2191" y="189"/>
                    </a:lnTo>
                    <a:cubicBezTo>
                      <a:pt x="2237" y="153"/>
                      <a:pt x="2237" y="80"/>
                      <a:pt x="2191" y="35"/>
                    </a:cubicBezTo>
                    <a:cubicBezTo>
                      <a:pt x="2173" y="12"/>
                      <a:pt x="2146" y="1"/>
                      <a:pt x="2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8" name="Google Shape;628;p13"/>
              <p:cNvSpPr/>
              <p:nvPr/>
            </p:nvSpPr>
            <p:spPr>
              <a:xfrm>
                <a:off x="137625" y="3232450"/>
                <a:ext cx="24475" cy="23975"/>
              </a:xfrm>
              <a:custGeom>
                <a:rect b="b" l="l" r="r" t="t"/>
                <a:pathLst>
                  <a:path extrusionOk="0" h="959" w="979">
                    <a:moveTo>
                      <a:pt x="143" y="1"/>
                    </a:moveTo>
                    <a:cubicBezTo>
                      <a:pt x="112" y="1"/>
                      <a:pt x="78" y="12"/>
                      <a:pt x="46" y="35"/>
                    </a:cubicBezTo>
                    <a:cubicBezTo>
                      <a:pt x="1" y="80"/>
                      <a:pt x="1" y="161"/>
                      <a:pt x="46" y="216"/>
                    </a:cubicBezTo>
                    <a:lnTo>
                      <a:pt x="752" y="931"/>
                    </a:lnTo>
                    <a:cubicBezTo>
                      <a:pt x="770" y="949"/>
                      <a:pt x="806" y="958"/>
                      <a:pt x="843" y="958"/>
                    </a:cubicBezTo>
                    <a:cubicBezTo>
                      <a:pt x="879" y="958"/>
                      <a:pt x="906" y="949"/>
                      <a:pt x="933" y="931"/>
                    </a:cubicBezTo>
                    <a:cubicBezTo>
                      <a:pt x="978" y="886"/>
                      <a:pt x="978" y="804"/>
                      <a:pt x="933" y="750"/>
                    </a:cubicBezTo>
                    <a:lnTo>
                      <a:pt x="227" y="35"/>
                    </a:lnTo>
                    <a:cubicBezTo>
                      <a:pt x="204" y="12"/>
                      <a:pt x="175" y="1"/>
                      <a:pt x="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9" name="Google Shape;629;p13"/>
              <p:cNvSpPr/>
              <p:nvPr/>
            </p:nvSpPr>
            <p:spPr>
              <a:xfrm>
                <a:off x="110000" y="3278700"/>
                <a:ext cx="31725" cy="13250"/>
              </a:xfrm>
              <a:custGeom>
                <a:rect b="b" l="l" r="r" t="t"/>
                <a:pathLst>
                  <a:path extrusionOk="0" h="530" w="1269">
                    <a:moveTo>
                      <a:pt x="150" y="0"/>
                    </a:moveTo>
                    <a:cubicBezTo>
                      <a:pt x="91" y="0"/>
                      <a:pt x="42" y="41"/>
                      <a:pt x="19" y="95"/>
                    </a:cubicBezTo>
                    <a:cubicBezTo>
                      <a:pt x="1" y="167"/>
                      <a:pt x="46" y="231"/>
                      <a:pt x="110" y="258"/>
                    </a:cubicBezTo>
                    <a:lnTo>
                      <a:pt x="1087" y="530"/>
                    </a:lnTo>
                    <a:lnTo>
                      <a:pt x="1124" y="530"/>
                    </a:lnTo>
                    <a:cubicBezTo>
                      <a:pt x="1178" y="530"/>
                      <a:pt x="1223" y="493"/>
                      <a:pt x="1241" y="439"/>
                    </a:cubicBezTo>
                    <a:cubicBezTo>
                      <a:pt x="1269" y="367"/>
                      <a:pt x="1223" y="303"/>
                      <a:pt x="1151" y="276"/>
                    </a:cubicBezTo>
                    <a:lnTo>
                      <a:pt x="182" y="4"/>
                    </a:lnTo>
                    <a:cubicBezTo>
                      <a:pt x="171" y="2"/>
                      <a:pt x="160" y="0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0" name="Google Shape;630;p13"/>
              <p:cNvSpPr/>
              <p:nvPr/>
            </p:nvSpPr>
            <p:spPr>
              <a:xfrm>
                <a:off x="109775" y="3326450"/>
                <a:ext cx="31725" cy="13050"/>
              </a:xfrm>
              <a:custGeom>
                <a:rect b="b" l="l" r="r" t="t"/>
                <a:pathLst>
                  <a:path extrusionOk="0" h="522" w="1269">
                    <a:moveTo>
                      <a:pt x="1117" y="1"/>
                    </a:moveTo>
                    <a:cubicBezTo>
                      <a:pt x="1107" y="1"/>
                      <a:pt x="1097" y="2"/>
                      <a:pt x="1087" y="5"/>
                    </a:cubicBezTo>
                    <a:lnTo>
                      <a:pt x="110" y="258"/>
                    </a:lnTo>
                    <a:cubicBezTo>
                      <a:pt x="46" y="277"/>
                      <a:pt x="1" y="349"/>
                      <a:pt x="19" y="412"/>
                    </a:cubicBezTo>
                    <a:cubicBezTo>
                      <a:pt x="28" y="485"/>
                      <a:pt x="91" y="521"/>
                      <a:pt x="146" y="521"/>
                    </a:cubicBezTo>
                    <a:cubicBezTo>
                      <a:pt x="155" y="521"/>
                      <a:pt x="155" y="521"/>
                      <a:pt x="173" y="503"/>
                    </a:cubicBezTo>
                    <a:lnTo>
                      <a:pt x="1151" y="258"/>
                    </a:lnTo>
                    <a:cubicBezTo>
                      <a:pt x="1223" y="231"/>
                      <a:pt x="1269" y="168"/>
                      <a:pt x="1241" y="95"/>
                    </a:cubicBezTo>
                    <a:cubicBezTo>
                      <a:pt x="1226" y="42"/>
                      <a:pt x="1171" y="1"/>
                      <a:pt x="11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13"/>
              <p:cNvSpPr/>
              <p:nvPr/>
            </p:nvSpPr>
            <p:spPr>
              <a:xfrm>
                <a:off x="136500" y="3362600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2" y="1"/>
                      <a:pt x="788" y="12"/>
                      <a:pt x="761" y="35"/>
                    </a:cubicBezTo>
                    <a:lnTo>
                      <a:pt x="46" y="732"/>
                    </a:lnTo>
                    <a:cubicBezTo>
                      <a:pt x="0" y="777"/>
                      <a:pt x="0" y="859"/>
                      <a:pt x="46" y="913"/>
                    </a:cubicBezTo>
                    <a:cubicBezTo>
                      <a:pt x="73" y="940"/>
                      <a:pt x="109" y="949"/>
                      <a:pt x="136" y="949"/>
                    </a:cubicBezTo>
                    <a:cubicBezTo>
                      <a:pt x="172" y="949"/>
                      <a:pt x="209" y="940"/>
                      <a:pt x="227" y="913"/>
                    </a:cubicBezTo>
                    <a:lnTo>
                      <a:pt x="942" y="216"/>
                    </a:lnTo>
                    <a:cubicBezTo>
                      <a:pt x="987" y="171"/>
                      <a:pt x="987" y="89"/>
                      <a:pt x="942" y="35"/>
                    </a:cubicBezTo>
                    <a:cubicBezTo>
                      <a:pt x="919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2" name="Google Shape;632;p13"/>
              <p:cNvSpPr/>
              <p:nvPr/>
            </p:nvSpPr>
            <p:spPr>
              <a:xfrm>
                <a:off x="182675" y="3383050"/>
                <a:ext cx="14050" cy="30675"/>
              </a:xfrm>
              <a:custGeom>
                <a:rect b="b" l="l" r="r" t="t"/>
                <a:pathLst>
                  <a:path extrusionOk="0" h="1227" w="562">
                    <a:moveTo>
                      <a:pt x="424" y="1"/>
                    </a:moveTo>
                    <a:cubicBezTo>
                      <a:pt x="369" y="1"/>
                      <a:pt x="315" y="41"/>
                      <a:pt x="299" y="95"/>
                    </a:cubicBezTo>
                    <a:lnTo>
                      <a:pt x="28" y="1073"/>
                    </a:lnTo>
                    <a:cubicBezTo>
                      <a:pt x="0" y="1136"/>
                      <a:pt x="46" y="1209"/>
                      <a:pt x="118" y="1227"/>
                    </a:cubicBezTo>
                    <a:lnTo>
                      <a:pt x="145" y="1227"/>
                    </a:lnTo>
                    <a:cubicBezTo>
                      <a:pt x="209" y="1227"/>
                      <a:pt x="263" y="1182"/>
                      <a:pt x="272" y="1136"/>
                    </a:cubicBezTo>
                    <a:lnTo>
                      <a:pt x="544" y="168"/>
                    </a:lnTo>
                    <a:cubicBezTo>
                      <a:pt x="562" y="95"/>
                      <a:pt x="517" y="32"/>
                      <a:pt x="453" y="5"/>
                    </a:cubicBezTo>
                    <a:cubicBezTo>
                      <a:pt x="444" y="2"/>
                      <a:pt x="434" y="1"/>
                      <a:pt x="4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13"/>
              <p:cNvSpPr/>
              <p:nvPr/>
            </p:nvSpPr>
            <p:spPr>
              <a:xfrm>
                <a:off x="287475" y="3280400"/>
                <a:ext cx="31725" cy="12900"/>
              </a:xfrm>
              <a:custGeom>
                <a:rect b="b" l="l" r="r" t="t"/>
                <a:pathLst>
                  <a:path extrusionOk="0" h="516" w="1269">
                    <a:moveTo>
                      <a:pt x="1127" y="1"/>
                    </a:moveTo>
                    <a:cubicBezTo>
                      <a:pt x="1113" y="1"/>
                      <a:pt x="1100" y="3"/>
                      <a:pt x="1087" y="9"/>
                    </a:cubicBezTo>
                    <a:lnTo>
                      <a:pt x="109" y="253"/>
                    </a:lnTo>
                    <a:cubicBezTo>
                      <a:pt x="46" y="281"/>
                      <a:pt x="1" y="344"/>
                      <a:pt x="19" y="416"/>
                    </a:cubicBezTo>
                    <a:cubicBezTo>
                      <a:pt x="28" y="480"/>
                      <a:pt x="91" y="516"/>
                      <a:pt x="146" y="516"/>
                    </a:cubicBezTo>
                    <a:cubicBezTo>
                      <a:pt x="155" y="516"/>
                      <a:pt x="164" y="516"/>
                      <a:pt x="182" y="507"/>
                    </a:cubicBezTo>
                    <a:lnTo>
                      <a:pt x="1151" y="253"/>
                    </a:lnTo>
                    <a:cubicBezTo>
                      <a:pt x="1223" y="235"/>
                      <a:pt x="1268" y="163"/>
                      <a:pt x="1241" y="99"/>
                    </a:cubicBezTo>
                    <a:cubicBezTo>
                      <a:pt x="1234" y="41"/>
                      <a:pt x="1180" y="1"/>
                      <a:pt x="11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13"/>
              <p:cNvSpPr/>
              <p:nvPr/>
            </p:nvSpPr>
            <p:spPr>
              <a:xfrm>
                <a:off x="267550" y="3233575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3" y="1"/>
                      <a:pt x="789" y="12"/>
                      <a:pt x="761" y="35"/>
                    </a:cubicBezTo>
                    <a:lnTo>
                      <a:pt x="46" y="732"/>
                    </a:lnTo>
                    <a:cubicBezTo>
                      <a:pt x="1" y="777"/>
                      <a:pt x="1" y="859"/>
                      <a:pt x="46" y="913"/>
                    </a:cubicBezTo>
                    <a:cubicBezTo>
                      <a:pt x="73" y="940"/>
                      <a:pt x="100" y="949"/>
                      <a:pt x="137" y="949"/>
                    </a:cubicBezTo>
                    <a:cubicBezTo>
                      <a:pt x="164" y="949"/>
                      <a:pt x="191" y="940"/>
                      <a:pt x="227" y="913"/>
                    </a:cubicBezTo>
                    <a:lnTo>
                      <a:pt x="943" y="216"/>
                    </a:lnTo>
                    <a:cubicBezTo>
                      <a:pt x="988" y="171"/>
                      <a:pt x="988" y="89"/>
                      <a:pt x="943" y="35"/>
                    </a:cubicBezTo>
                    <a:cubicBezTo>
                      <a:pt x="920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13"/>
              <p:cNvSpPr/>
              <p:nvPr/>
            </p:nvSpPr>
            <p:spPr>
              <a:xfrm>
                <a:off x="231575" y="3205950"/>
                <a:ext cx="14275" cy="30775"/>
              </a:xfrm>
              <a:custGeom>
                <a:rect b="b" l="l" r="r" t="t"/>
                <a:pathLst>
                  <a:path extrusionOk="0" h="1231" w="571">
                    <a:moveTo>
                      <a:pt x="414" y="0"/>
                    </a:moveTo>
                    <a:cubicBezTo>
                      <a:pt x="363" y="0"/>
                      <a:pt x="313" y="41"/>
                      <a:pt x="299" y="99"/>
                    </a:cubicBezTo>
                    <a:lnTo>
                      <a:pt x="27" y="1067"/>
                    </a:lnTo>
                    <a:cubicBezTo>
                      <a:pt x="0" y="1140"/>
                      <a:pt x="45" y="1203"/>
                      <a:pt x="118" y="1230"/>
                    </a:cubicBezTo>
                    <a:lnTo>
                      <a:pt x="154" y="1230"/>
                    </a:lnTo>
                    <a:cubicBezTo>
                      <a:pt x="218" y="1230"/>
                      <a:pt x="263" y="1194"/>
                      <a:pt x="272" y="1140"/>
                    </a:cubicBezTo>
                    <a:lnTo>
                      <a:pt x="543" y="162"/>
                    </a:lnTo>
                    <a:cubicBezTo>
                      <a:pt x="571" y="99"/>
                      <a:pt x="525" y="26"/>
                      <a:pt x="453" y="8"/>
                    </a:cubicBezTo>
                    <a:cubicBezTo>
                      <a:pt x="440" y="3"/>
                      <a:pt x="427" y="0"/>
                      <a:pt x="4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13"/>
              <p:cNvSpPr/>
              <p:nvPr/>
            </p:nvSpPr>
            <p:spPr>
              <a:xfrm>
                <a:off x="184475" y="3205350"/>
                <a:ext cx="13625" cy="31150"/>
              </a:xfrm>
              <a:custGeom>
                <a:rect b="b" l="l" r="r" t="t"/>
                <a:pathLst>
                  <a:path extrusionOk="0" h="1246" w="545">
                    <a:moveTo>
                      <a:pt x="142" y="1"/>
                    </a:moveTo>
                    <a:cubicBezTo>
                      <a:pt x="131" y="1"/>
                      <a:pt x="120" y="2"/>
                      <a:pt x="110" y="5"/>
                    </a:cubicBezTo>
                    <a:cubicBezTo>
                      <a:pt x="46" y="32"/>
                      <a:pt x="1" y="95"/>
                      <a:pt x="19" y="168"/>
                    </a:cubicBezTo>
                    <a:lnTo>
                      <a:pt x="273" y="1137"/>
                    </a:lnTo>
                    <a:cubicBezTo>
                      <a:pt x="282" y="1209"/>
                      <a:pt x="336" y="1245"/>
                      <a:pt x="390" y="1245"/>
                    </a:cubicBezTo>
                    <a:cubicBezTo>
                      <a:pt x="408" y="1245"/>
                      <a:pt x="417" y="1245"/>
                      <a:pt x="426" y="1227"/>
                    </a:cubicBezTo>
                    <a:cubicBezTo>
                      <a:pt x="499" y="1209"/>
                      <a:pt x="544" y="1137"/>
                      <a:pt x="517" y="1073"/>
                    </a:cubicBezTo>
                    <a:lnTo>
                      <a:pt x="273" y="95"/>
                    </a:lnTo>
                    <a:cubicBezTo>
                      <a:pt x="249" y="42"/>
                      <a:pt x="200" y="1"/>
                      <a:pt x="1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37" name="Google Shape;637;p13"/>
            <p:cNvSpPr/>
            <p:nvPr/>
          </p:nvSpPr>
          <p:spPr>
            <a:xfrm>
              <a:off x="145956" y="882629"/>
              <a:ext cx="171584" cy="171153"/>
            </a:xfrm>
            <a:custGeom>
              <a:rect b="b" l="l" r="r" t="t"/>
              <a:pathLst>
                <a:path extrusionOk="0" h="2384" w="2390">
                  <a:moveTo>
                    <a:pt x="58" y="0"/>
                  </a:moveTo>
                  <a:cubicBezTo>
                    <a:pt x="27" y="0"/>
                    <a:pt x="1" y="25"/>
                    <a:pt x="9" y="56"/>
                  </a:cubicBezTo>
                  <a:lnTo>
                    <a:pt x="552" y="2039"/>
                  </a:lnTo>
                  <a:cubicBezTo>
                    <a:pt x="562" y="2064"/>
                    <a:pt x="585" y="2078"/>
                    <a:pt x="609" y="2078"/>
                  </a:cubicBezTo>
                  <a:cubicBezTo>
                    <a:pt x="629" y="2078"/>
                    <a:pt x="648" y="2069"/>
                    <a:pt x="660" y="2048"/>
                  </a:cubicBezTo>
                  <a:lnTo>
                    <a:pt x="950" y="1460"/>
                  </a:lnTo>
                  <a:cubicBezTo>
                    <a:pt x="966" y="1434"/>
                    <a:pt x="989" y="1423"/>
                    <a:pt x="1011" y="1423"/>
                  </a:cubicBezTo>
                  <a:cubicBezTo>
                    <a:pt x="1027" y="1423"/>
                    <a:pt x="1042" y="1430"/>
                    <a:pt x="1050" y="1442"/>
                  </a:cubicBezTo>
                  <a:lnTo>
                    <a:pt x="1973" y="2356"/>
                  </a:lnTo>
                  <a:cubicBezTo>
                    <a:pt x="1987" y="2374"/>
                    <a:pt x="2005" y="2383"/>
                    <a:pt x="2023" y="2383"/>
                  </a:cubicBezTo>
                  <a:cubicBezTo>
                    <a:pt x="2041" y="2383"/>
                    <a:pt x="2059" y="2374"/>
                    <a:pt x="2073" y="2356"/>
                  </a:cubicBezTo>
                  <a:lnTo>
                    <a:pt x="2381" y="2048"/>
                  </a:lnTo>
                  <a:cubicBezTo>
                    <a:pt x="2390" y="2039"/>
                    <a:pt x="2390" y="1994"/>
                    <a:pt x="2363" y="1958"/>
                  </a:cubicBezTo>
                  <a:lnTo>
                    <a:pt x="1448" y="1043"/>
                  </a:lnTo>
                  <a:cubicBezTo>
                    <a:pt x="1412" y="1007"/>
                    <a:pt x="1421" y="953"/>
                    <a:pt x="1475" y="944"/>
                  </a:cubicBezTo>
                  <a:lnTo>
                    <a:pt x="2064" y="645"/>
                  </a:lnTo>
                  <a:cubicBezTo>
                    <a:pt x="2109" y="627"/>
                    <a:pt x="2091" y="554"/>
                    <a:pt x="2046" y="545"/>
                  </a:cubicBezTo>
                  <a:lnTo>
                    <a:pt x="72" y="2"/>
                  </a:lnTo>
                  <a:cubicBezTo>
                    <a:pt x="67" y="1"/>
                    <a:pt x="62" y="0"/>
                    <a:pt x="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13"/>
            <p:cNvSpPr/>
            <p:nvPr/>
          </p:nvSpPr>
          <p:spPr>
            <a:xfrm rot="6165895">
              <a:off x="421351" y="600743"/>
              <a:ext cx="250984" cy="261251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13"/>
            <p:cNvSpPr/>
            <p:nvPr/>
          </p:nvSpPr>
          <p:spPr>
            <a:xfrm>
              <a:off x="8380898" y="3562579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13"/>
            <p:cNvSpPr/>
            <p:nvPr/>
          </p:nvSpPr>
          <p:spPr>
            <a:xfrm>
              <a:off x="576884" y="1000659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13"/>
            <p:cNvSpPr/>
            <p:nvPr/>
          </p:nvSpPr>
          <p:spPr>
            <a:xfrm rot="5400000">
              <a:off x="-237789" y="107415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42" name="Google Shape;642;p13"/>
            <p:cNvGrpSpPr/>
            <p:nvPr/>
          </p:nvGrpSpPr>
          <p:grpSpPr>
            <a:xfrm>
              <a:off x="253659" y="1137183"/>
              <a:ext cx="501255" cy="279632"/>
              <a:chOff x="-4005891" y="3135183"/>
              <a:chExt cx="501255" cy="279632"/>
            </a:xfrm>
          </p:grpSpPr>
          <p:sp>
            <p:nvSpPr>
              <p:cNvPr id="643" name="Google Shape;643;p13"/>
              <p:cNvSpPr/>
              <p:nvPr/>
            </p:nvSpPr>
            <p:spPr>
              <a:xfrm>
                <a:off x="-3826480" y="3232750"/>
                <a:ext cx="141790" cy="174240"/>
              </a:xfrm>
              <a:custGeom>
                <a:rect b="b" l="l" r="r" t="t"/>
                <a:pathLst>
                  <a:path extrusionOk="0" h="2427" w="1975">
                    <a:moveTo>
                      <a:pt x="984" y="0"/>
                    </a:moveTo>
                    <a:cubicBezTo>
                      <a:pt x="965" y="0"/>
                      <a:pt x="946" y="9"/>
                      <a:pt x="933" y="27"/>
                    </a:cubicBezTo>
                    <a:lnTo>
                      <a:pt x="27" y="906"/>
                    </a:lnTo>
                    <a:cubicBezTo>
                      <a:pt x="0" y="933"/>
                      <a:pt x="9" y="978"/>
                      <a:pt x="46" y="978"/>
                    </a:cubicBezTo>
                    <a:lnTo>
                      <a:pt x="390" y="978"/>
                    </a:lnTo>
                    <a:cubicBezTo>
                      <a:pt x="444" y="978"/>
                      <a:pt x="480" y="1023"/>
                      <a:pt x="480" y="1069"/>
                    </a:cubicBezTo>
                    <a:lnTo>
                      <a:pt x="480" y="2427"/>
                    </a:lnTo>
                    <a:lnTo>
                      <a:pt x="1476" y="2427"/>
                    </a:lnTo>
                    <a:lnTo>
                      <a:pt x="1476" y="1069"/>
                    </a:lnTo>
                    <a:cubicBezTo>
                      <a:pt x="1476" y="1014"/>
                      <a:pt x="1521" y="978"/>
                      <a:pt x="1567" y="978"/>
                    </a:cubicBezTo>
                    <a:lnTo>
                      <a:pt x="1902" y="978"/>
                    </a:lnTo>
                    <a:cubicBezTo>
                      <a:pt x="1956" y="978"/>
                      <a:pt x="1974" y="933"/>
                      <a:pt x="1947" y="906"/>
                    </a:cubicBezTo>
                    <a:lnTo>
                      <a:pt x="1042" y="27"/>
                    </a:lnTo>
                    <a:cubicBezTo>
                      <a:pt x="1023" y="9"/>
                      <a:pt x="1003" y="0"/>
                      <a:pt x="9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4" name="Google Shape;644;p13"/>
              <p:cNvSpPr/>
              <p:nvPr/>
            </p:nvSpPr>
            <p:spPr>
              <a:xfrm>
                <a:off x="-4005891" y="3135183"/>
                <a:ext cx="501255" cy="279632"/>
              </a:xfrm>
              <a:custGeom>
                <a:rect b="b" l="l" r="r" t="t"/>
                <a:pathLst>
                  <a:path extrusionOk="0" h="3895" w="6982">
                    <a:moveTo>
                      <a:pt x="2843" y="218"/>
                    </a:moveTo>
                    <a:cubicBezTo>
                      <a:pt x="3504" y="218"/>
                      <a:pt x="4111" y="626"/>
                      <a:pt x="4355" y="1241"/>
                    </a:cubicBezTo>
                    <a:cubicBezTo>
                      <a:pt x="4364" y="1260"/>
                      <a:pt x="4392" y="1287"/>
                      <a:pt x="4428" y="1296"/>
                    </a:cubicBezTo>
                    <a:cubicBezTo>
                      <a:pt x="4436" y="1298"/>
                      <a:pt x="4445" y="1299"/>
                      <a:pt x="4454" y="1299"/>
                    </a:cubicBezTo>
                    <a:cubicBezTo>
                      <a:pt x="4475" y="1299"/>
                      <a:pt x="4499" y="1293"/>
                      <a:pt x="4518" y="1287"/>
                    </a:cubicBezTo>
                    <a:cubicBezTo>
                      <a:pt x="4627" y="1214"/>
                      <a:pt x="4754" y="1178"/>
                      <a:pt x="4881" y="1178"/>
                    </a:cubicBezTo>
                    <a:cubicBezTo>
                      <a:pt x="5270" y="1178"/>
                      <a:pt x="5587" y="1495"/>
                      <a:pt x="5587" y="1893"/>
                    </a:cubicBezTo>
                    <a:cubicBezTo>
                      <a:pt x="5587" y="1966"/>
                      <a:pt x="5650" y="2011"/>
                      <a:pt x="5705" y="2011"/>
                    </a:cubicBezTo>
                    <a:lnTo>
                      <a:pt x="5922" y="2011"/>
                    </a:lnTo>
                    <a:cubicBezTo>
                      <a:pt x="6384" y="2011"/>
                      <a:pt x="6755" y="2382"/>
                      <a:pt x="6755" y="2844"/>
                    </a:cubicBezTo>
                    <a:cubicBezTo>
                      <a:pt x="6755" y="3306"/>
                      <a:pt x="6384" y="3677"/>
                      <a:pt x="5922" y="3677"/>
                    </a:cubicBezTo>
                    <a:lnTo>
                      <a:pt x="1051" y="3677"/>
                    </a:lnTo>
                    <a:cubicBezTo>
                      <a:pt x="589" y="3677"/>
                      <a:pt x="218" y="3306"/>
                      <a:pt x="218" y="2844"/>
                    </a:cubicBezTo>
                    <a:cubicBezTo>
                      <a:pt x="218" y="2382"/>
                      <a:pt x="589" y="2011"/>
                      <a:pt x="1051" y="2011"/>
                    </a:cubicBezTo>
                    <a:lnTo>
                      <a:pt x="1087" y="2011"/>
                    </a:lnTo>
                    <a:cubicBezTo>
                      <a:pt x="1123" y="2011"/>
                      <a:pt x="1141" y="1993"/>
                      <a:pt x="1168" y="1975"/>
                    </a:cubicBezTo>
                    <a:cubicBezTo>
                      <a:pt x="1186" y="1966"/>
                      <a:pt x="1195" y="1930"/>
                      <a:pt x="1195" y="1893"/>
                    </a:cubicBezTo>
                    <a:lnTo>
                      <a:pt x="1195" y="1857"/>
                    </a:lnTo>
                    <a:cubicBezTo>
                      <a:pt x="1195" y="952"/>
                      <a:pt x="1938" y="218"/>
                      <a:pt x="2843" y="218"/>
                    </a:cubicBezTo>
                    <a:close/>
                    <a:moveTo>
                      <a:pt x="2871" y="1"/>
                    </a:moveTo>
                    <a:cubicBezTo>
                      <a:pt x="1865" y="1"/>
                      <a:pt x="1051" y="798"/>
                      <a:pt x="1014" y="1794"/>
                    </a:cubicBezTo>
                    <a:cubicBezTo>
                      <a:pt x="453" y="1812"/>
                      <a:pt x="0" y="2283"/>
                      <a:pt x="0" y="2844"/>
                    </a:cubicBezTo>
                    <a:cubicBezTo>
                      <a:pt x="0" y="3424"/>
                      <a:pt x="471" y="3894"/>
                      <a:pt x="1051" y="3894"/>
                    </a:cubicBezTo>
                    <a:lnTo>
                      <a:pt x="5922" y="3894"/>
                    </a:lnTo>
                    <a:cubicBezTo>
                      <a:pt x="6492" y="3894"/>
                      <a:pt x="6981" y="3424"/>
                      <a:pt x="6981" y="2844"/>
                    </a:cubicBezTo>
                    <a:cubicBezTo>
                      <a:pt x="6981" y="2265"/>
                      <a:pt x="6510" y="1794"/>
                      <a:pt x="5931" y="1794"/>
                    </a:cubicBezTo>
                    <a:lnTo>
                      <a:pt x="5813" y="1794"/>
                    </a:lnTo>
                    <a:cubicBezTo>
                      <a:pt x="5768" y="1341"/>
                      <a:pt x="5370" y="979"/>
                      <a:pt x="4899" y="979"/>
                    </a:cubicBezTo>
                    <a:cubicBezTo>
                      <a:pt x="4772" y="979"/>
                      <a:pt x="4645" y="997"/>
                      <a:pt x="4537" y="1042"/>
                    </a:cubicBezTo>
                    <a:cubicBezTo>
                      <a:pt x="4229" y="408"/>
                      <a:pt x="3586" y="1"/>
                      <a:pt x="287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45" name="Google Shape;645;p13"/>
            <p:cNvSpPr/>
            <p:nvPr/>
          </p:nvSpPr>
          <p:spPr>
            <a:xfrm>
              <a:off x="8875249" y="4424050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13"/>
            <p:cNvSpPr/>
            <p:nvPr/>
          </p:nvSpPr>
          <p:spPr>
            <a:xfrm rot="-5400000">
              <a:off x="7895491" y="3626504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47" name="Google Shape;647;p13"/>
            <p:cNvGrpSpPr/>
            <p:nvPr/>
          </p:nvGrpSpPr>
          <p:grpSpPr>
            <a:xfrm>
              <a:off x="8430769" y="2994396"/>
              <a:ext cx="598749" cy="417220"/>
              <a:chOff x="1141638" y="2589700"/>
              <a:chExt cx="208275" cy="145125"/>
            </a:xfrm>
          </p:grpSpPr>
          <p:sp>
            <p:nvSpPr>
              <p:cNvPr id="648" name="Google Shape;648;p13"/>
              <p:cNvSpPr/>
              <p:nvPr/>
            </p:nvSpPr>
            <p:spPr>
              <a:xfrm>
                <a:off x="11986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7" y="1"/>
                    </a:moveTo>
                    <a:cubicBezTo>
                      <a:pt x="136" y="1"/>
                      <a:pt x="0" y="155"/>
                      <a:pt x="0" y="318"/>
                    </a:cubicBezTo>
                    <a:cubicBezTo>
                      <a:pt x="0" y="499"/>
                      <a:pt x="154" y="634"/>
                      <a:pt x="317" y="634"/>
                    </a:cubicBezTo>
                    <a:cubicBezTo>
                      <a:pt x="498" y="634"/>
                      <a:pt x="634" y="490"/>
                      <a:pt x="634" y="318"/>
                    </a:cubicBezTo>
                    <a:cubicBezTo>
                      <a:pt x="634" y="155"/>
                      <a:pt x="498" y="1"/>
                      <a:pt x="3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9" name="Google Shape;649;p13"/>
              <p:cNvSpPr/>
              <p:nvPr/>
            </p:nvSpPr>
            <p:spPr>
              <a:xfrm>
                <a:off x="12244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7" y="1"/>
                    </a:moveTo>
                    <a:cubicBezTo>
                      <a:pt x="136" y="1"/>
                      <a:pt x="0" y="155"/>
                      <a:pt x="0" y="318"/>
                    </a:cubicBezTo>
                    <a:cubicBezTo>
                      <a:pt x="0" y="499"/>
                      <a:pt x="145" y="634"/>
                      <a:pt x="317" y="634"/>
                    </a:cubicBezTo>
                    <a:cubicBezTo>
                      <a:pt x="498" y="634"/>
                      <a:pt x="634" y="490"/>
                      <a:pt x="634" y="318"/>
                    </a:cubicBezTo>
                    <a:cubicBezTo>
                      <a:pt x="634" y="155"/>
                      <a:pt x="498" y="1"/>
                      <a:pt x="3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0" name="Google Shape;650;p13"/>
              <p:cNvSpPr/>
              <p:nvPr/>
            </p:nvSpPr>
            <p:spPr>
              <a:xfrm>
                <a:off x="12502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8" y="1"/>
                    </a:moveTo>
                    <a:cubicBezTo>
                      <a:pt x="136" y="1"/>
                      <a:pt x="1" y="155"/>
                      <a:pt x="1" y="318"/>
                    </a:cubicBezTo>
                    <a:cubicBezTo>
                      <a:pt x="1" y="499"/>
                      <a:pt x="146" y="634"/>
                      <a:pt x="318" y="634"/>
                    </a:cubicBezTo>
                    <a:cubicBezTo>
                      <a:pt x="499" y="634"/>
                      <a:pt x="634" y="490"/>
                      <a:pt x="634" y="318"/>
                    </a:cubicBezTo>
                    <a:cubicBezTo>
                      <a:pt x="634" y="155"/>
                      <a:pt x="499" y="1"/>
                      <a:pt x="3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1" name="Google Shape;651;p13"/>
              <p:cNvSpPr/>
              <p:nvPr/>
            </p:nvSpPr>
            <p:spPr>
              <a:xfrm>
                <a:off x="1141638" y="2589700"/>
                <a:ext cx="208275" cy="145125"/>
              </a:xfrm>
              <a:custGeom>
                <a:rect b="b" l="l" r="r" t="t"/>
                <a:pathLst>
                  <a:path extrusionOk="0" h="5805" w="8331">
                    <a:moveTo>
                      <a:pt x="2264" y="1"/>
                    </a:moveTo>
                    <a:cubicBezTo>
                      <a:pt x="1015" y="1"/>
                      <a:pt x="0" y="1024"/>
                      <a:pt x="0" y="2264"/>
                    </a:cubicBezTo>
                    <a:cubicBezTo>
                      <a:pt x="0" y="3043"/>
                      <a:pt x="381" y="3749"/>
                      <a:pt x="1033" y="4166"/>
                    </a:cubicBezTo>
                    <a:lnTo>
                      <a:pt x="725" y="5669"/>
                    </a:lnTo>
                    <a:cubicBezTo>
                      <a:pt x="716" y="5714"/>
                      <a:pt x="734" y="5759"/>
                      <a:pt x="770" y="5787"/>
                    </a:cubicBezTo>
                    <a:cubicBezTo>
                      <a:pt x="779" y="5805"/>
                      <a:pt x="806" y="5805"/>
                      <a:pt x="824" y="5805"/>
                    </a:cubicBezTo>
                    <a:cubicBezTo>
                      <a:pt x="852" y="5805"/>
                      <a:pt x="870" y="5805"/>
                      <a:pt x="906" y="5778"/>
                    </a:cubicBezTo>
                    <a:lnTo>
                      <a:pt x="2626" y="4528"/>
                    </a:lnTo>
                    <a:lnTo>
                      <a:pt x="6067" y="4528"/>
                    </a:lnTo>
                    <a:cubicBezTo>
                      <a:pt x="7307" y="4528"/>
                      <a:pt x="8331" y="3514"/>
                      <a:pt x="8331" y="2264"/>
                    </a:cubicBezTo>
                    <a:cubicBezTo>
                      <a:pt x="8331" y="1024"/>
                      <a:pt x="7307" y="1"/>
                      <a:pt x="6067" y="1"/>
                    </a:cubicBezTo>
                    <a:cubicBezTo>
                      <a:pt x="5995" y="1"/>
                      <a:pt x="5949" y="46"/>
                      <a:pt x="5949" y="119"/>
                    </a:cubicBezTo>
                    <a:cubicBezTo>
                      <a:pt x="5949" y="182"/>
                      <a:pt x="6013" y="227"/>
                      <a:pt x="6067" y="227"/>
                    </a:cubicBezTo>
                    <a:cubicBezTo>
                      <a:pt x="7199" y="227"/>
                      <a:pt x="8113" y="1142"/>
                      <a:pt x="8113" y="2274"/>
                    </a:cubicBezTo>
                    <a:cubicBezTo>
                      <a:pt x="8113" y="3405"/>
                      <a:pt x="7199" y="4329"/>
                      <a:pt x="6067" y="4329"/>
                    </a:cubicBezTo>
                    <a:lnTo>
                      <a:pt x="2590" y="4329"/>
                    </a:lnTo>
                    <a:cubicBezTo>
                      <a:pt x="2563" y="4329"/>
                      <a:pt x="2545" y="4338"/>
                      <a:pt x="2518" y="4347"/>
                    </a:cubicBezTo>
                    <a:lnTo>
                      <a:pt x="996" y="5461"/>
                    </a:lnTo>
                    <a:lnTo>
                      <a:pt x="1250" y="4148"/>
                    </a:lnTo>
                    <a:cubicBezTo>
                      <a:pt x="1268" y="4103"/>
                      <a:pt x="1241" y="4057"/>
                      <a:pt x="1214" y="4030"/>
                    </a:cubicBezTo>
                    <a:cubicBezTo>
                      <a:pt x="589" y="3659"/>
                      <a:pt x="209" y="2998"/>
                      <a:pt x="209" y="2274"/>
                    </a:cubicBezTo>
                    <a:cubicBezTo>
                      <a:pt x="209" y="1142"/>
                      <a:pt x="1132" y="227"/>
                      <a:pt x="2264" y="227"/>
                    </a:cubicBezTo>
                    <a:lnTo>
                      <a:pt x="4763" y="227"/>
                    </a:lnTo>
                    <a:cubicBezTo>
                      <a:pt x="4836" y="227"/>
                      <a:pt x="4881" y="182"/>
                      <a:pt x="4881" y="119"/>
                    </a:cubicBezTo>
                    <a:cubicBezTo>
                      <a:pt x="4881" y="46"/>
                      <a:pt x="4817" y="1"/>
                      <a:pt x="47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2" name="Google Shape;652;p13"/>
              <p:cNvSpPr/>
              <p:nvPr/>
            </p:nvSpPr>
            <p:spPr>
              <a:xfrm>
                <a:off x="1267488" y="2589700"/>
                <a:ext cx="11575" cy="5700"/>
              </a:xfrm>
              <a:custGeom>
                <a:rect b="b" l="l" r="r" t="t"/>
                <a:pathLst>
                  <a:path extrusionOk="0" h="228" w="463">
                    <a:moveTo>
                      <a:pt x="118" y="1"/>
                    </a:moveTo>
                    <a:cubicBezTo>
                      <a:pt x="46" y="1"/>
                      <a:pt x="1" y="46"/>
                      <a:pt x="1" y="119"/>
                    </a:cubicBezTo>
                    <a:cubicBezTo>
                      <a:pt x="1" y="182"/>
                      <a:pt x="55" y="227"/>
                      <a:pt x="118" y="227"/>
                    </a:cubicBezTo>
                    <a:lnTo>
                      <a:pt x="354" y="227"/>
                    </a:lnTo>
                    <a:cubicBezTo>
                      <a:pt x="408" y="227"/>
                      <a:pt x="463" y="182"/>
                      <a:pt x="463" y="119"/>
                    </a:cubicBezTo>
                    <a:cubicBezTo>
                      <a:pt x="463" y="46"/>
                      <a:pt x="408" y="1"/>
                      <a:pt x="3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3" name="Google Shape;653;p13"/>
              <p:cNvSpPr/>
              <p:nvPr/>
            </p:nvSpPr>
            <p:spPr>
              <a:xfrm>
                <a:off x="12760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8" y="1"/>
                    </a:moveTo>
                    <a:cubicBezTo>
                      <a:pt x="137" y="1"/>
                      <a:pt x="1" y="145"/>
                      <a:pt x="1" y="318"/>
                    </a:cubicBezTo>
                    <a:cubicBezTo>
                      <a:pt x="1" y="499"/>
                      <a:pt x="137" y="634"/>
                      <a:pt x="318" y="634"/>
                    </a:cubicBezTo>
                    <a:cubicBezTo>
                      <a:pt x="490" y="634"/>
                      <a:pt x="635" y="499"/>
                      <a:pt x="635" y="318"/>
                    </a:cubicBezTo>
                    <a:cubicBezTo>
                      <a:pt x="635" y="145"/>
                      <a:pt x="490" y="1"/>
                      <a:pt x="3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54" name="Google Shape;654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55" name="Google Shape;655;p13"/>
          <p:cNvSpPr txBox="1"/>
          <p:nvPr>
            <p:ph hasCustomPrompt="1" idx="2" type="title"/>
          </p:nvPr>
        </p:nvSpPr>
        <p:spPr>
          <a:xfrm>
            <a:off x="2619174" y="1470084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6" name="Google Shape;656;p13"/>
          <p:cNvSpPr txBox="1"/>
          <p:nvPr>
            <p:ph hasCustomPrompt="1" idx="3" type="title"/>
          </p:nvPr>
        </p:nvSpPr>
        <p:spPr>
          <a:xfrm>
            <a:off x="5790161" y="1470084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7" name="Google Shape;657;p13"/>
          <p:cNvSpPr txBox="1"/>
          <p:nvPr>
            <p:ph hasCustomPrompt="1" idx="4" type="title"/>
          </p:nvPr>
        </p:nvSpPr>
        <p:spPr>
          <a:xfrm>
            <a:off x="2619174" y="2482771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8" name="Google Shape;658;p13"/>
          <p:cNvSpPr txBox="1"/>
          <p:nvPr>
            <p:ph hasCustomPrompt="1" idx="5" type="title"/>
          </p:nvPr>
        </p:nvSpPr>
        <p:spPr>
          <a:xfrm>
            <a:off x="5790161" y="2482771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9" name="Google Shape;659;p13"/>
          <p:cNvSpPr txBox="1"/>
          <p:nvPr>
            <p:ph hasCustomPrompt="1" idx="6" type="title"/>
          </p:nvPr>
        </p:nvSpPr>
        <p:spPr>
          <a:xfrm>
            <a:off x="2619174" y="3495459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60" name="Google Shape;660;p13"/>
          <p:cNvSpPr txBox="1"/>
          <p:nvPr>
            <p:ph hasCustomPrompt="1" idx="7" type="title"/>
          </p:nvPr>
        </p:nvSpPr>
        <p:spPr>
          <a:xfrm>
            <a:off x="5790161" y="3495459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61" name="Google Shape;661;p13"/>
          <p:cNvSpPr txBox="1"/>
          <p:nvPr>
            <p:ph idx="1" type="subTitle"/>
          </p:nvPr>
        </p:nvSpPr>
        <p:spPr>
          <a:xfrm>
            <a:off x="1539781" y="1871450"/>
            <a:ext cx="2893500" cy="4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662" name="Google Shape;662;p13"/>
          <p:cNvSpPr txBox="1"/>
          <p:nvPr>
            <p:ph idx="8" type="subTitle"/>
          </p:nvPr>
        </p:nvSpPr>
        <p:spPr>
          <a:xfrm>
            <a:off x="1539781" y="2885699"/>
            <a:ext cx="2893500" cy="4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663" name="Google Shape;663;p13"/>
          <p:cNvSpPr txBox="1"/>
          <p:nvPr>
            <p:ph idx="9" type="subTitle"/>
          </p:nvPr>
        </p:nvSpPr>
        <p:spPr>
          <a:xfrm>
            <a:off x="1539781" y="3899948"/>
            <a:ext cx="2893500" cy="4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664" name="Google Shape;664;p13"/>
          <p:cNvSpPr txBox="1"/>
          <p:nvPr>
            <p:ph idx="13" type="subTitle"/>
          </p:nvPr>
        </p:nvSpPr>
        <p:spPr>
          <a:xfrm>
            <a:off x="4710719" y="1872075"/>
            <a:ext cx="28935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665" name="Google Shape;665;p13"/>
          <p:cNvSpPr txBox="1"/>
          <p:nvPr>
            <p:ph idx="14" type="subTitle"/>
          </p:nvPr>
        </p:nvSpPr>
        <p:spPr>
          <a:xfrm>
            <a:off x="4710719" y="2885713"/>
            <a:ext cx="2893500" cy="4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666" name="Google Shape;666;p13"/>
          <p:cNvSpPr txBox="1"/>
          <p:nvPr>
            <p:ph idx="15" type="subTitle"/>
          </p:nvPr>
        </p:nvSpPr>
        <p:spPr>
          <a:xfrm>
            <a:off x="4710719" y="3899950"/>
            <a:ext cx="2893500" cy="4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8" name="Google Shape;668;p14"/>
          <p:cNvGrpSpPr/>
          <p:nvPr/>
        </p:nvGrpSpPr>
        <p:grpSpPr>
          <a:xfrm>
            <a:off x="-365923" y="148375"/>
            <a:ext cx="9420898" cy="4887790"/>
            <a:chOff x="-365923" y="148375"/>
            <a:chExt cx="9420898" cy="4887790"/>
          </a:xfrm>
        </p:grpSpPr>
        <p:grpSp>
          <p:nvGrpSpPr>
            <p:cNvPr id="669" name="Google Shape;669;p14"/>
            <p:cNvGrpSpPr/>
            <p:nvPr/>
          </p:nvGrpSpPr>
          <p:grpSpPr>
            <a:xfrm rot="-260152">
              <a:off x="186603" y="4617923"/>
              <a:ext cx="383573" cy="404320"/>
              <a:chOff x="-2372955" y="2144257"/>
              <a:chExt cx="383587" cy="404335"/>
            </a:xfrm>
          </p:grpSpPr>
          <p:sp>
            <p:nvSpPr>
              <p:cNvPr id="670" name="Google Shape;670;p14"/>
              <p:cNvSpPr/>
              <p:nvPr/>
            </p:nvSpPr>
            <p:spPr>
              <a:xfrm>
                <a:off x="-2364484" y="2151508"/>
                <a:ext cx="368654" cy="389331"/>
              </a:xfrm>
              <a:custGeom>
                <a:rect b="b" l="l" r="r" t="t"/>
                <a:pathLst>
                  <a:path extrusionOk="0" h="5423" w="5135">
                    <a:moveTo>
                      <a:pt x="2542" y="1"/>
                    </a:moveTo>
                    <a:cubicBezTo>
                      <a:pt x="1272" y="1"/>
                      <a:pt x="204" y="974"/>
                      <a:pt x="100" y="2253"/>
                    </a:cubicBezTo>
                    <a:cubicBezTo>
                      <a:pt x="1" y="3602"/>
                      <a:pt x="1006" y="4761"/>
                      <a:pt x="2337" y="4879"/>
                    </a:cubicBezTo>
                    <a:cubicBezTo>
                      <a:pt x="2409" y="4886"/>
                      <a:pt x="2480" y="4889"/>
                      <a:pt x="2551" y="4889"/>
                    </a:cubicBezTo>
                    <a:cubicBezTo>
                      <a:pt x="2853" y="4889"/>
                      <a:pt x="3139" y="4829"/>
                      <a:pt x="3396" y="4734"/>
                    </a:cubicBezTo>
                    <a:lnTo>
                      <a:pt x="5134" y="5422"/>
                    </a:lnTo>
                    <a:lnTo>
                      <a:pt x="4528" y="3856"/>
                    </a:lnTo>
                    <a:cubicBezTo>
                      <a:pt x="4772" y="3512"/>
                      <a:pt x="4935" y="3086"/>
                      <a:pt x="4962" y="2633"/>
                    </a:cubicBezTo>
                    <a:cubicBezTo>
                      <a:pt x="5071" y="1293"/>
                      <a:pt x="4057" y="125"/>
                      <a:pt x="2726" y="8"/>
                    </a:cubicBezTo>
                    <a:cubicBezTo>
                      <a:pt x="2664" y="3"/>
                      <a:pt x="2603" y="1"/>
                      <a:pt x="25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1" name="Google Shape;671;p14"/>
              <p:cNvSpPr/>
              <p:nvPr/>
            </p:nvSpPr>
            <p:spPr>
              <a:xfrm>
                <a:off x="-2320905" y="2289567"/>
                <a:ext cx="48173" cy="44799"/>
              </a:xfrm>
              <a:custGeom>
                <a:rect b="b" l="l" r="r" t="t"/>
                <a:pathLst>
                  <a:path extrusionOk="0" h="624" w="671">
                    <a:moveTo>
                      <a:pt x="320" y="1"/>
                    </a:moveTo>
                    <a:cubicBezTo>
                      <a:pt x="172" y="1"/>
                      <a:pt x="36" y="128"/>
                      <a:pt x="27" y="285"/>
                    </a:cubicBezTo>
                    <a:cubicBezTo>
                      <a:pt x="0" y="457"/>
                      <a:pt x="136" y="611"/>
                      <a:pt x="308" y="620"/>
                    </a:cubicBezTo>
                    <a:cubicBezTo>
                      <a:pt x="323" y="622"/>
                      <a:pt x="338" y="623"/>
                      <a:pt x="352" y="623"/>
                    </a:cubicBezTo>
                    <a:cubicBezTo>
                      <a:pt x="506" y="623"/>
                      <a:pt x="636" y="496"/>
                      <a:pt x="652" y="339"/>
                    </a:cubicBezTo>
                    <a:cubicBezTo>
                      <a:pt x="670" y="158"/>
                      <a:pt x="534" y="13"/>
                      <a:pt x="362" y="4"/>
                    </a:cubicBezTo>
                    <a:cubicBezTo>
                      <a:pt x="348" y="2"/>
                      <a:pt x="334" y="1"/>
                      <a:pt x="32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2" name="Google Shape;672;p14"/>
              <p:cNvSpPr/>
              <p:nvPr/>
            </p:nvSpPr>
            <p:spPr>
              <a:xfrm>
                <a:off x="-2246814" y="2294879"/>
                <a:ext cx="47527" cy="45301"/>
              </a:xfrm>
              <a:custGeom>
                <a:rect b="b" l="l" r="r" t="t"/>
                <a:pathLst>
                  <a:path extrusionOk="0" h="631" w="662">
                    <a:moveTo>
                      <a:pt x="332" y="1"/>
                    </a:moveTo>
                    <a:cubicBezTo>
                      <a:pt x="173" y="1"/>
                      <a:pt x="36" y="131"/>
                      <a:pt x="28" y="292"/>
                    </a:cubicBezTo>
                    <a:cubicBezTo>
                      <a:pt x="0" y="455"/>
                      <a:pt x="136" y="618"/>
                      <a:pt x="308" y="627"/>
                    </a:cubicBezTo>
                    <a:cubicBezTo>
                      <a:pt x="323" y="630"/>
                      <a:pt x="338" y="631"/>
                      <a:pt x="352" y="631"/>
                    </a:cubicBezTo>
                    <a:cubicBezTo>
                      <a:pt x="506" y="631"/>
                      <a:pt x="635" y="504"/>
                      <a:pt x="643" y="347"/>
                    </a:cubicBezTo>
                    <a:cubicBezTo>
                      <a:pt x="661" y="166"/>
                      <a:pt x="535" y="21"/>
                      <a:pt x="363" y="3"/>
                    </a:cubicBezTo>
                    <a:cubicBezTo>
                      <a:pt x="352" y="2"/>
                      <a:pt x="342" y="1"/>
                      <a:pt x="3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3" name="Google Shape;673;p14"/>
              <p:cNvSpPr/>
              <p:nvPr/>
            </p:nvSpPr>
            <p:spPr>
              <a:xfrm>
                <a:off x="-2172724" y="2300623"/>
                <a:ext cx="46881" cy="45301"/>
              </a:xfrm>
              <a:custGeom>
                <a:rect b="b" l="l" r="r" t="t"/>
                <a:pathLst>
                  <a:path extrusionOk="0" h="631" w="653">
                    <a:moveTo>
                      <a:pt x="321" y="1"/>
                    </a:moveTo>
                    <a:cubicBezTo>
                      <a:pt x="166" y="1"/>
                      <a:pt x="35" y="135"/>
                      <a:pt x="19" y="285"/>
                    </a:cubicBezTo>
                    <a:cubicBezTo>
                      <a:pt x="1" y="457"/>
                      <a:pt x="136" y="620"/>
                      <a:pt x="308" y="629"/>
                    </a:cubicBezTo>
                    <a:cubicBezTo>
                      <a:pt x="318" y="630"/>
                      <a:pt x="328" y="630"/>
                      <a:pt x="338" y="630"/>
                    </a:cubicBezTo>
                    <a:cubicBezTo>
                      <a:pt x="491" y="630"/>
                      <a:pt x="635" y="501"/>
                      <a:pt x="643" y="348"/>
                    </a:cubicBezTo>
                    <a:cubicBezTo>
                      <a:pt x="653" y="167"/>
                      <a:pt x="535" y="13"/>
                      <a:pt x="363" y="4"/>
                    </a:cubicBezTo>
                    <a:cubicBezTo>
                      <a:pt x="349" y="2"/>
                      <a:pt x="335" y="1"/>
                      <a:pt x="3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4" name="Google Shape;674;p14"/>
              <p:cNvSpPr/>
              <p:nvPr/>
            </p:nvSpPr>
            <p:spPr>
              <a:xfrm>
                <a:off x="-2099279" y="2306510"/>
                <a:ext cx="47527" cy="45229"/>
              </a:xfrm>
              <a:custGeom>
                <a:rect b="b" l="l" r="r" t="t"/>
                <a:pathLst>
                  <a:path extrusionOk="0" h="630" w="662">
                    <a:moveTo>
                      <a:pt x="321" y="0"/>
                    </a:moveTo>
                    <a:cubicBezTo>
                      <a:pt x="173" y="0"/>
                      <a:pt x="36" y="127"/>
                      <a:pt x="28" y="284"/>
                    </a:cubicBezTo>
                    <a:cubicBezTo>
                      <a:pt x="1" y="456"/>
                      <a:pt x="137" y="610"/>
                      <a:pt x="309" y="628"/>
                    </a:cubicBezTo>
                    <a:cubicBezTo>
                      <a:pt x="319" y="629"/>
                      <a:pt x="329" y="630"/>
                      <a:pt x="339" y="630"/>
                    </a:cubicBezTo>
                    <a:cubicBezTo>
                      <a:pt x="499" y="630"/>
                      <a:pt x="636" y="500"/>
                      <a:pt x="653" y="339"/>
                    </a:cubicBezTo>
                    <a:cubicBezTo>
                      <a:pt x="662" y="176"/>
                      <a:pt x="526" y="13"/>
                      <a:pt x="363" y="4"/>
                    </a:cubicBezTo>
                    <a:cubicBezTo>
                      <a:pt x="349" y="1"/>
                      <a:pt x="335" y="0"/>
                      <a:pt x="32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5" name="Google Shape;675;p14"/>
              <p:cNvSpPr/>
              <p:nvPr/>
            </p:nvSpPr>
            <p:spPr>
              <a:xfrm>
                <a:off x="-2110982" y="2164144"/>
                <a:ext cx="27425" cy="20461"/>
              </a:xfrm>
              <a:custGeom>
                <a:rect b="b" l="l" r="r" t="t"/>
                <a:pathLst>
                  <a:path extrusionOk="0" h="285" w="382">
                    <a:moveTo>
                      <a:pt x="124" y="0"/>
                    </a:moveTo>
                    <a:cubicBezTo>
                      <a:pt x="84" y="0"/>
                      <a:pt x="49" y="20"/>
                      <a:pt x="37" y="58"/>
                    </a:cubicBezTo>
                    <a:cubicBezTo>
                      <a:pt x="1" y="121"/>
                      <a:pt x="19" y="185"/>
                      <a:pt x="73" y="212"/>
                    </a:cubicBezTo>
                    <a:cubicBezTo>
                      <a:pt x="118" y="230"/>
                      <a:pt x="155" y="257"/>
                      <a:pt x="200" y="275"/>
                    </a:cubicBezTo>
                    <a:cubicBezTo>
                      <a:pt x="227" y="284"/>
                      <a:pt x="236" y="284"/>
                      <a:pt x="263" y="284"/>
                    </a:cubicBezTo>
                    <a:cubicBezTo>
                      <a:pt x="300" y="284"/>
                      <a:pt x="336" y="266"/>
                      <a:pt x="345" y="239"/>
                    </a:cubicBezTo>
                    <a:cubicBezTo>
                      <a:pt x="381" y="194"/>
                      <a:pt x="372" y="130"/>
                      <a:pt x="318" y="94"/>
                    </a:cubicBezTo>
                    <a:cubicBezTo>
                      <a:pt x="272" y="58"/>
                      <a:pt x="227" y="40"/>
                      <a:pt x="182" y="13"/>
                    </a:cubicBezTo>
                    <a:cubicBezTo>
                      <a:pt x="162" y="4"/>
                      <a:pt x="143" y="0"/>
                      <a:pt x="12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6" name="Google Shape;676;p14"/>
              <p:cNvSpPr/>
              <p:nvPr/>
            </p:nvSpPr>
            <p:spPr>
              <a:xfrm>
                <a:off x="-2372955" y="2144257"/>
                <a:ext cx="383587" cy="404335"/>
              </a:xfrm>
              <a:custGeom>
                <a:rect b="b" l="l" r="r" t="t"/>
                <a:pathLst>
                  <a:path extrusionOk="0" h="5632" w="5343">
                    <a:moveTo>
                      <a:pt x="2640" y="0"/>
                    </a:moveTo>
                    <a:cubicBezTo>
                      <a:pt x="1328" y="0"/>
                      <a:pt x="222" y="1022"/>
                      <a:pt x="119" y="2354"/>
                    </a:cubicBezTo>
                    <a:cubicBezTo>
                      <a:pt x="1" y="3758"/>
                      <a:pt x="1060" y="4980"/>
                      <a:pt x="2464" y="5089"/>
                    </a:cubicBezTo>
                    <a:cubicBezTo>
                      <a:pt x="2529" y="5094"/>
                      <a:pt x="2595" y="5096"/>
                      <a:pt x="2661" y="5096"/>
                    </a:cubicBezTo>
                    <a:cubicBezTo>
                      <a:pt x="2953" y="5096"/>
                      <a:pt x="3250" y="5047"/>
                      <a:pt x="3523" y="4944"/>
                    </a:cubicBezTo>
                    <a:lnTo>
                      <a:pt x="5207" y="5623"/>
                    </a:lnTo>
                    <a:cubicBezTo>
                      <a:pt x="5234" y="5632"/>
                      <a:pt x="5243" y="5632"/>
                      <a:pt x="5252" y="5632"/>
                    </a:cubicBezTo>
                    <a:cubicBezTo>
                      <a:pt x="5289" y="5632"/>
                      <a:pt x="5307" y="5623"/>
                      <a:pt x="5307" y="5605"/>
                    </a:cubicBezTo>
                    <a:cubicBezTo>
                      <a:pt x="5343" y="5578"/>
                      <a:pt x="5343" y="5532"/>
                      <a:pt x="5334" y="5487"/>
                    </a:cubicBezTo>
                    <a:lnTo>
                      <a:pt x="4745" y="3984"/>
                    </a:lnTo>
                    <a:cubicBezTo>
                      <a:pt x="4990" y="3622"/>
                      <a:pt x="5144" y="3187"/>
                      <a:pt x="5171" y="2743"/>
                    </a:cubicBezTo>
                    <a:cubicBezTo>
                      <a:pt x="5234" y="1992"/>
                      <a:pt x="4963" y="1268"/>
                      <a:pt x="4428" y="733"/>
                    </a:cubicBezTo>
                    <a:cubicBezTo>
                      <a:pt x="4410" y="711"/>
                      <a:pt x="4385" y="699"/>
                      <a:pt x="4359" y="699"/>
                    </a:cubicBezTo>
                    <a:cubicBezTo>
                      <a:pt x="4333" y="699"/>
                      <a:pt x="4306" y="711"/>
                      <a:pt x="4284" y="733"/>
                    </a:cubicBezTo>
                    <a:cubicBezTo>
                      <a:pt x="4238" y="770"/>
                      <a:pt x="4238" y="833"/>
                      <a:pt x="4284" y="878"/>
                    </a:cubicBezTo>
                    <a:cubicBezTo>
                      <a:pt x="4782" y="1358"/>
                      <a:pt x="5026" y="2019"/>
                      <a:pt x="4972" y="2716"/>
                    </a:cubicBezTo>
                    <a:cubicBezTo>
                      <a:pt x="4935" y="3142"/>
                      <a:pt x="4791" y="3549"/>
                      <a:pt x="4546" y="3893"/>
                    </a:cubicBezTo>
                    <a:cubicBezTo>
                      <a:pt x="4519" y="3921"/>
                      <a:pt x="4519" y="3957"/>
                      <a:pt x="4528" y="3993"/>
                    </a:cubicBezTo>
                    <a:lnTo>
                      <a:pt x="5053" y="5315"/>
                    </a:lnTo>
                    <a:lnTo>
                      <a:pt x="3559" y="4717"/>
                    </a:lnTo>
                    <a:cubicBezTo>
                      <a:pt x="3546" y="4713"/>
                      <a:pt x="3530" y="4711"/>
                      <a:pt x="3515" y="4711"/>
                    </a:cubicBezTo>
                    <a:cubicBezTo>
                      <a:pt x="3500" y="4711"/>
                      <a:pt x="3487" y="4713"/>
                      <a:pt x="3478" y="4717"/>
                    </a:cubicBezTo>
                    <a:cubicBezTo>
                      <a:pt x="3220" y="4821"/>
                      <a:pt x="2943" y="4870"/>
                      <a:pt x="2664" y="4870"/>
                    </a:cubicBezTo>
                    <a:cubicBezTo>
                      <a:pt x="2600" y="4870"/>
                      <a:pt x="2536" y="4867"/>
                      <a:pt x="2473" y="4862"/>
                    </a:cubicBezTo>
                    <a:cubicBezTo>
                      <a:pt x="1196" y="4772"/>
                      <a:pt x="227" y="3640"/>
                      <a:pt x="327" y="2363"/>
                    </a:cubicBezTo>
                    <a:cubicBezTo>
                      <a:pt x="421" y="1152"/>
                      <a:pt x="1445" y="218"/>
                      <a:pt x="2639" y="218"/>
                    </a:cubicBezTo>
                    <a:cubicBezTo>
                      <a:pt x="2704" y="218"/>
                      <a:pt x="2769" y="221"/>
                      <a:pt x="2835" y="226"/>
                    </a:cubicBezTo>
                    <a:cubicBezTo>
                      <a:pt x="3016" y="235"/>
                      <a:pt x="3188" y="272"/>
                      <a:pt x="3351" y="326"/>
                    </a:cubicBezTo>
                    <a:cubicBezTo>
                      <a:pt x="3364" y="330"/>
                      <a:pt x="3376" y="331"/>
                      <a:pt x="3388" y="331"/>
                    </a:cubicBezTo>
                    <a:cubicBezTo>
                      <a:pt x="3435" y="331"/>
                      <a:pt x="3472" y="304"/>
                      <a:pt x="3487" y="254"/>
                    </a:cubicBezTo>
                    <a:cubicBezTo>
                      <a:pt x="3514" y="199"/>
                      <a:pt x="3478" y="145"/>
                      <a:pt x="3423" y="118"/>
                    </a:cubicBezTo>
                    <a:cubicBezTo>
                      <a:pt x="3242" y="63"/>
                      <a:pt x="3052" y="18"/>
                      <a:pt x="2853" y="9"/>
                    </a:cubicBezTo>
                    <a:cubicBezTo>
                      <a:pt x="2782" y="3"/>
                      <a:pt x="2711" y="0"/>
                      <a:pt x="26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7" name="Google Shape;677;p14"/>
            <p:cNvGrpSpPr/>
            <p:nvPr/>
          </p:nvGrpSpPr>
          <p:grpSpPr>
            <a:xfrm>
              <a:off x="8553704" y="781589"/>
              <a:ext cx="501270" cy="484683"/>
              <a:chOff x="916175" y="3765900"/>
              <a:chExt cx="206250" cy="199425"/>
            </a:xfrm>
          </p:grpSpPr>
          <p:sp>
            <p:nvSpPr>
              <p:cNvPr id="678" name="Google Shape;678;p14"/>
              <p:cNvSpPr/>
              <p:nvPr/>
            </p:nvSpPr>
            <p:spPr>
              <a:xfrm>
                <a:off x="1008750" y="3852575"/>
                <a:ext cx="113675" cy="112750"/>
              </a:xfrm>
              <a:custGeom>
                <a:rect b="b" l="l" r="r" t="t"/>
                <a:pathLst>
                  <a:path extrusionOk="0" h="4510" w="4547">
                    <a:moveTo>
                      <a:pt x="535" y="1"/>
                    </a:moveTo>
                    <a:cubicBezTo>
                      <a:pt x="408" y="1"/>
                      <a:pt x="291" y="55"/>
                      <a:pt x="191" y="146"/>
                    </a:cubicBezTo>
                    <a:cubicBezTo>
                      <a:pt x="1" y="345"/>
                      <a:pt x="1" y="644"/>
                      <a:pt x="191" y="843"/>
                    </a:cubicBezTo>
                    <a:lnTo>
                      <a:pt x="3713" y="4356"/>
                    </a:lnTo>
                    <a:cubicBezTo>
                      <a:pt x="3804" y="4465"/>
                      <a:pt x="3930" y="4510"/>
                      <a:pt x="4057" y="4510"/>
                    </a:cubicBezTo>
                    <a:cubicBezTo>
                      <a:pt x="4184" y="4510"/>
                      <a:pt x="4302" y="4465"/>
                      <a:pt x="4392" y="4374"/>
                    </a:cubicBezTo>
                    <a:cubicBezTo>
                      <a:pt x="4501" y="4284"/>
                      <a:pt x="4546" y="4157"/>
                      <a:pt x="4546" y="4030"/>
                    </a:cubicBezTo>
                    <a:cubicBezTo>
                      <a:pt x="4546" y="3903"/>
                      <a:pt x="4483" y="3786"/>
                      <a:pt x="4392" y="3695"/>
                    </a:cubicBezTo>
                    <a:lnTo>
                      <a:pt x="3079" y="2382"/>
                    </a:lnTo>
                    <a:cubicBezTo>
                      <a:pt x="3066" y="2361"/>
                      <a:pt x="3044" y="2351"/>
                      <a:pt x="3018" y="2351"/>
                    </a:cubicBezTo>
                    <a:cubicBezTo>
                      <a:pt x="2990" y="2351"/>
                      <a:pt x="2958" y="2363"/>
                      <a:pt x="2934" y="2382"/>
                    </a:cubicBezTo>
                    <a:cubicBezTo>
                      <a:pt x="2889" y="2409"/>
                      <a:pt x="2889" y="2482"/>
                      <a:pt x="2934" y="2527"/>
                    </a:cubicBezTo>
                    <a:lnTo>
                      <a:pt x="4247" y="3813"/>
                    </a:lnTo>
                    <a:cubicBezTo>
                      <a:pt x="4302" y="3867"/>
                      <a:pt x="4329" y="3940"/>
                      <a:pt x="4329" y="4003"/>
                    </a:cubicBezTo>
                    <a:cubicBezTo>
                      <a:pt x="4329" y="4084"/>
                      <a:pt x="4293" y="4157"/>
                      <a:pt x="4247" y="4202"/>
                    </a:cubicBezTo>
                    <a:cubicBezTo>
                      <a:pt x="4193" y="4252"/>
                      <a:pt x="4123" y="4277"/>
                      <a:pt x="4054" y="4277"/>
                    </a:cubicBezTo>
                    <a:cubicBezTo>
                      <a:pt x="3985" y="4277"/>
                      <a:pt x="3917" y="4252"/>
                      <a:pt x="3867" y="4202"/>
                    </a:cubicBezTo>
                    <a:lnTo>
                      <a:pt x="345" y="680"/>
                    </a:lnTo>
                    <a:cubicBezTo>
                      <a:pt x="245" y="562"/>
                      <a:pt x="245" y="399"/>
                      <a:pt x="345" y="291"/>
                    </a:cubicBezTo>
                    <a:cubicBezTo>
                      <a:pt x="395" y="241"/>
                      <a:pt x="465" y="216"/>
                      <a:pt x="535" y="216"/>
                    </a:cubicBezTo>
                    <a:cubicBezTo>
                      <a:pt x="605" y="216"/>
                      <a:pt x="675" y="241"/>
                      <a:pt x="725" y="291"/>
                    </a:cubicBezTo>
                    <a:lnTo>
                      <a:pt x="2047" y="1622"/>
                    </a:lnTo>
                    <a:cubicBezTo>
                      <a:pt x="2063" y="1642"/>
                      <a:pt x="2086" y="1649"/>
                      <a:pt x="2111" y="1649"/>
                    </a:cubicBezTo>
                    <a:cubicBezTo>
                      <a:pt x="2142" y="1649"/>
                      <a:pt x="2176" y="1637"/>
                      <a:pt x="2201" y="1622"/>
                    </a:cubicBezTo>
                    <a:cubicBezTo>
                      <a:pt x="2246" y="1585"/>
                      <a:pt x="2246" y="1522"/>
                      <a:pt x="2201" y="1477"/>
                    </a:cubicBezTo>
                    <a:lnTo>
                      <a:pt x="870" y="146"/>
                    </a:lnTo>
                    <a:cubicBezTo>
                      <a:pt x="779" y="46"/>
                      <a:pt x="662" y="1"/>
                      <a:pt x="5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9" name="Google Shape;679;p14"/>
              <p:cNvSpPr/>
              <p:nvPr/>
            </p:nvSpPr>
            <p:spPr>
              <a:xfrm>
                <a:off x="1068525" y="3898525"/>
                <a:ext cx="8625" cy="7950"/>
              </a:xfrm>
              <a:custGeom>
                <a:rect b="b" l="l" r="r" t="t"/>
                <a:pathLst>
                  <a:path extrusionOk="0" h="318" w="345">
                    <a:moveTo>
                      <a:pt x="134" y="0"/>
                    </a:moveTo>
                    <a:cubicBezTo>
                      <a:pt x="105" y="0"/>
                      <a:pt x="71" y="13"/>
                      <a:pt x="45" y="28"/>
                    </a:cubicBezTo>
                    <a:cubicBezTo>
                      <a:pt x="0" y="64"/>
                      <a:pt x="0" y="137"/>
                      <a:pt x="45" y="182"/>
                    </a:cubicBezTo>
                    <a:lnTo>
                      <a:pt x="145" y="282"/>
                    </a:lnTo>
                    <a:cubicBezTo>
                      <a:pt x="172" y="300"/>
                      <a:pt x="208" y="318"/>
                      <a:pt x="227" y="318"/>
                    </a:cubicBezTo>
                    <a:cubicBezTo>
                      <a:pt x="254" y="318"/>
                      <a:pt x="281" y="318"/>
                      <a:pt x="299" y="282"/>
                    </a:cubicBezTo>
                    <a:cubicBezTo>
                      <a:pt x="344" y="245"/>
                      <a:pt x="344" y="182"/>
                      <a:pt x="299" y="137"/>
                    </a:cubicBezTo>
                    <a:lnTo>
                      <a:pt x="190" y="28"/>
                    </a:lnTo>
                    <a:cubicBezTo>
                      <a:pt x="178" y="8"/>
                      <a:pt x="158" y="0"/>
                      <a:pt x="1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0" name="Google Shape;680;p14"/>
              <p:cNvSpPr/>
              <p:nvPr/>
            </p:nvSpPr>
            <p:spPr>
              <a:xfrm>
                <a:off x="926250" y="3769146"/>
                <a:ext cx="133571" cy="133605"/>
              </a:xfrm>
              <a:custGeom>
                <a:rect b="b" l="l" r="r" t="t"/>
                <a:pathLst>
                  <a:path extrusionOk="0" h="3940" w="3939">
                    <a:moveTo>
                      <a:pt x="1965" y="1"/>
                    </a:moveTo>
                    <a:cubicBezTo>
                      <a:pt x="878" y="1"/>
                      <a:pt x="0" y="879"/>
                      <a:pt x="0" y="1966"/>
                    </a:cubicBezTo>
                    <a:cubicBezTo>
                      <a:pt x="0" y="3052"/>
                      <a:pt x="878" y="3940"/>
                      <a:pt x="1965" y="3940"/>
                    </a:cubicBezTo>
                    <a:cubicBezTo>
                      <a:pt x="3052" y="3940"/>
                      <a:pt x="3939" y="3052"/>
                      <a:pt x="3939" y="1966"/>
                    </a:cubicBezTo>
                    <a:cubicBezTo>
                      <a:pt x="3939" y="879"/>
                      <a:pt x="3052" y="1"/>
                      <a:pt x="19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1" name="Google Shape;681;p14"/>
              <p:cNvSpPr/>
              <p:nvPr/>
            </p:nvSpPr>
            <p:spPr>
              <a:xfrm>
                <a:off x="916175" y="3785575"/>
                <a:ext cx="153275" cy="120225"/>
              </a:xfrm>
              <a:custGeom>
                <a:rect b="b" l="l" r="r" t="t"/>
                <a:pathLst>
                  <a:path extrusionOk="0" h="4809" w="6131">
                    <a:moveTo>
                      <a:pt x="1172" y="1"/>
                    </a:moveTo>
                    <a:cubicBezTo>
                      <a:pt x="1146" y="1"/>
                      <a:pt x="1119" y="10"/>
                      <a:pt x="1096" y="28"/>
                    </a:cubicBezTo>
                    <a:cubicBezTo>
                      <a:pt x="1" y="1133"/>
                      <a:pt x="1" y="2907"/>
                      <a:pt x="1096" y="3994"/>
                    </a:cubicBezTo>
                    <a:cubicBezTo>
                      <a:pt x="1639" y="4537"/>
                      <a:pt x="2364" y="4809"/>
                      <a:pt x="3070" y="4809"/>
                    </a:cubicBezTo>
                    <a:cubicBezTo>
                      <a:pt x="3785" y="4809"/>
                      <a:pt x="4501" y="4537"/>
                      <a:pt x="5044" y="3994"/>
                    </a:cubicBezTo>
                    <a:cubicBezTo>
                      <a:pt x="6130" y="2898"/>
                      <a:pt x="6130" y="1123"/>
                      <a:pt x="5044" y="28"/>
                    </a:cubicBezTo>
                    <a:cubicBezTo>
                      <a:pt x="5027" y="11"/>
                      <a:pt x="5004" y="4"/>
                      <a:pt x="4980" y="4"/>
                    </a:cubicBezTo>
                    <a:cubicBezTo>
                      <a:pt x="4953" y="4"/>
                      <a:pt x="4923" y="13"/>
                      <a:pt x="4899" y="28"/>
                    </a:cubicBezTo>
                    <a:cubicBezTo>
                      <a:pt x="4854" y="64"/>
                      <a:pt x="4854" y="137"/>
                      <a:pt x="4899" y="182"/>
                    </a:cubicBezTo>
                    <a:cubicBezTo>
                      <a:pt x="5904" y="1187"/>
                      <a:pt x="5904" y="2826"/>
                      <a:pt x="4899" y="3831"/>
                    </a:cubicBezTo>
                    <a:cubicBezTo>
                      <a:pt x="4392" y="4338"/>
                      <a:pt x="3729" y="4591"/>
                      <a:pt x="3067" y="4591"/>
                    </a:cubicBezTo>
                    <a:cubicBezTo>
                      <a:pt x="2404" y="4591"/>
                      <a:pt x="1744" y="4338"/>
                      <a:pt x="1241" y="3831"/>
                    </a:cubicBezTo>
                    <a:cubicBezTo>
                      <a:pt x="236" y="2826"/>
                      <a:pt x="236" y="1187"/>
                      <a:pt x="1241" y="182"/>
                    </a:cubicBezTo>
                    <a:cubicBezTo>
                      <a:pt x="1286" y="146"/>
                      <a:pt x="1277" y="73"/>
                      <a:pt x="1241" y="28"/>
                    </a:cubicBezTo>
                    <a:cubicBezTo>
                      <a:pt x="1223" y="10"/>
                      <a:pt x="1198" y="1"/>
                      <a:pt x="117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2" name="Google Shape;682;p14"/>
              <p:cNvSpPr/>
              <p:nvPr/>
            </p:nvSpPr>
            <p:spPr>
              <a:xfrm>
                <a:off x="970725" y="3765900"/>
                <a:ext cx="65000" cy="18575"/>
              </a:xfrm>
              <a:custGeom>
                <a:rect b="b" l="l" r="r" t="t"/>
                <a:pathLst>
                  <a:path extrusionOk="0" h="743" w="2600">
                    <a:moveTo>
                      <a:pt x="875" y="0"/>
                    </a:moveTo>
                    <a:cubicBezTo>
                      <a:pt x="606" y="0"/>
                      <a:pt x="336" y="39"/>
                      <a:pt x="73" y="118"/>
                    </a:cubicBezTo>
                    <a:cubicBezTo>
                      <a:pt x="19" y="136"/>
                      <a:pt x="1" y="199"/>
                      <a:pt x="10" y="253"/>
                    </a:cubicBezTo>
                    <a:cubicBezTo>
                      <a:pt x="26" y="301"/>
                      <a:pt x="76" y="328"/>
                      <a:pt x="124" y="328"/>
                    </a:cubicBezTo>
                    <a:cubicBezTo>
                      <a:pt x="132" y="328"/>
                      <a:pt x="139" y="327"/>
                      <a:pt x="146" y="326"/>
                    </a:cubicBezTo>
                    <a:cubicBezTo>
                      <a:pt x="388" y="250"/>
                      <a:pt x="638" y="213"/>
                      <a:pt x="887" y="213"/>
                    </a:cubicBezTo>
                    <a:cubicBezTo>
                      <a:pt x="1435" y="213"/>
                      <a:pt x="1976" y="391"/>
                      <a:pt x="2418" y="715"/>
                    </a:cubicBezTo>
                    <a:cubicBezTo>
                      <a:pt x="2445" y="733"/>
                      <a:pt x="2463" y="742"/>
                      <a:pt x="2491" y="742"/>
                    </a:cubicBezTo>
                    <a:cubicBezTo>
                      <a:pt x="2518" y="742"/>
                      <a:pt x="2554" y="733"/>
                      <a:pt x="2563" y="697"/>
                    </a:cubicBezTo>
                    <a:cubicBezTo>
                      <a:pt x="2599" y="652"/>
                      <a:pt x="2590" y="579"/>
                      <a:pt x="2545" y="543"/>
                    </a:cubicBezTo>
                    <a:cubicBezTo>
                      <a:pt x="2059" y="188"/>
                      <a:pt x="1470" y="0"/>
                      <a:pt x="8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3" name="Google Shape;683;p14"/>
              <p:cNvSpPr/>
              <p:nvPr/>
            </p:nvSpPr>
            <p:spPr>
              <a:xfrm>
                <a:off x="952175" y="3774975"/>
                <a:ext cx="11100" cy="8150"/>
              </a:xfrm>
              <a:custGeom>
                <a:rect b="b" l="l" r="r" t="t"/>
                <a:pathLst>
                  <a:path extrusionOk="0" h="326" w="444">
                    <a:moveTo>
                      <a:pt x="315" y="1"/>
                    </a:moveTo>
                    <a:cubicBezTo>
                      <a:pt x="298" y="1"/>
                      <a:pt x="280" y="6"/>
                      <a:pt x="263" y="17"/>
                    </a:cubicBezTo>
                    <a:cubicBezTo>
                      <a:pt x="199" y="53"/>
                      <a:pt x="127" y="81"/>
                      <a:pt x="73" y="126"/>
                    </a:cubicBezTo>
                    <a:cubicBezTo>
                      <a:pt x="18" y="162"/>
                      <a:pt x="0" y="235"/>
                      <a:pt x="36" y="280"/>
                    </a:cubicBezTo>
                    <a:cubicBezTo>
                      <a:pt x="64" y="307"/>
                      <a:pt x="91" y="325"/>
                      <a:pt x="127" y="325"/>
                    </a:cubicBezTo>
                    <a:cubicBezTo>
                      <a:pt x="145" y="325"/>
                      <a:pt x="155" y="317"/>
                      <a:pt x="171" y="317"/>
                    </a:cubicBezTo>
                    <a:cubicBezTo>
                      <a:pt x="178" y="317"/>
                      <a:pt x="187" y="319"/>
                      <a:pt x="199" y="325"/>
                    </a:cubicBezTo>
                    <a:cubicBezTo>
                      <a:pt x="254" y="280"/>
                      <a:pt x="308" y="244"/>
                      <a:pt x="362" y="207"/>
                    </a:cubicBezTo>
                    <a:cubicBezTo>
                      <a:pt x="426" y="171"/>
                      <a:pt x="444" y="117"/>
                      <a:pt x="408" y="63"/>
                    </a:cubicBezTo>
                    <a:cubicBezTo>
                      <a:pt x="389" y="25"/>
                      <a:pt x="353" y="1"/>
                      <a:pt x="3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84" name="Google Shape;684;p14"/>
            <p:cNvGrpSpPr/>
            <p:nvPr/>
          </p:nvGrpSpPr>
          <p:grpSpPr>
            <a:xfrm>
              <a:off x="7456734" y="148383"/>
              <a:ext cx="501255" cy="279632"/>
              <a:chOff x="3574959" y="3107608"/>
              <a:chExt cx="501255" cy="279632"/>
            </a:xfrm>
          </p:grpSpPr>
          <p:sp>
            <p:nvSpPr>
              <p:cNvPr id="685" name="Google Shape;685;p14"/>
              <p:cNvSpPr/>
              <p:nvPr/>
            </p:nvSpPr>
            <p:spPr>
              <a:xfrm>
                <a:off x="3754370" y="3205175"/>
                <a:ext cx="141790" cy="174240"/>
              </a:xfrm>
              <a:custGeom>
                <a:rect b="b" l="l" r="r" t="t"/>
                <a:pathLst>
                  <a:path extrusionOk="0" h="2427" w="1975">
                    <a:moveTo>
                      <a:pt x="984" y="0"/>
                    </a:moveTo>
                    <a:cubicBezTo>
                      <a:pt x="965" y="0"/>
                      <a:pt x="946" y="9"/>
                      <a:pt x="933" y="27"/>
                    </a:cubicBezTo>
                    <a:lnTo>
                      <a:pt x="27" y="906"/>
                    </a:lnTo>
                    <a:cubicBezTo>
                      <a:pt x="0" y="933"/>
                      <a:pt x="9" y="978"/>
                      <a:pt x="46" y="978"/>
                    </a:cubicBezTo>
                    <a:lnTo>
                      <a:pt x="390" y="978"/>
                    </a:lnTo>
                    <a:cubicBezTo>
                      <a:pt x="444" y="978"/>
                      <a:pt x="480" y="1023"/>
                      <a:pt x="480" y="1069"/>
                    </a:cubicBezTo>
                    <a:lnTo>
                      <a:pt x="480" y="2427"/>
                    </a:lnTo>
                    <a:lnTo>
                      <a:pt x="1476" y="2427"/>
                    </a:lnTo>
                    <a:lnTo>
                      <a:pt x="1476" y="1069"/>
                    </a:lnTo>
                    <a:cubicBezTo>
                      <a:pt x="1476" y="1014"/>
                      <a:pt x="1521" y="978"/>
                      <a:pt x="1567" y="978"/>
                    </a:cubicBezTo>
                    <a:lnTo>
                      <a:pt x="1902" y="978"/>
                    </a:lnTo>
                    <a:cubicBezTo>
                      <a:pt x="1956" y="978"/>
                      <a:pt x="1974" y="933"/>
                      <a:pt x="1947" y="906"/>
                    </a:cubicBezTo>
                    <a:lnTo>
                      <a:pt x="1042" y="27"/>
                    </a:lnTo>
                    <a:cubicBezTo>
                      <a:pt x="1023" y="9"/>
                      <a:pt x="1003" y="0"/>
                      <a:pt x="9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6" name="Google Shape;686;p14"/>
              <p:cNvSpPr/>
              <p:nvPr/>
            </p:nvSpPr>
            <p:spPr>
              <a:xfrm>
                <a:off x="3574959" y="3107608"/>
                <a:ext cx="501255" cy="279632"/>
              </a:xfrm>
              <a:custGeom>
                <a:rect b="b" l="l" r="r" t="t"/>
                <a:pathLst>
                  <a:path extrusionOk="0" h="3895" w="6982">
                    <a:moveTo>
                      <a:pt x="2843" y="218"/>
                    </a:moveTo>
                    <a:cubicBezTo>
                      <a:pt x="3504" y="218"/>
                      <a:pt x="4111" y="626"/>
                      <a:pt x="4355" y="1241"/>
                    </a:cubicBezTo>
                    <a:cubicBezTo>
                      <a:pt x="4364" y="1260"/>
                      <a:pt x="4392" y="1287"/>
                      <a:pt x="4428" y="1296"/>
                    </a:cubicBezTo>
                    <a:cubicBezTo>
                      <a:pt x="4436" y="1298"/>
                      <a:pt x="4445" y="1299"/>
                      <a:pt x="4454" y="1299"/>
                    </a:cubicBezTo>
                    <a:cubicBezTo>
                      <a:pt x="4475" y="1299"/>
                      <a:pt x="4499" y="1293"/>
                      <a:pt x="4518" y="1287"/>
                    </a:cubicBezTo>
                    <a:cubicBezTo>
                      <a:pt x="4627" y="1214"/>
                      <a:pt x="4754" y="1178"/>
                      <a:pt x="4881" y="1178"/>
                    </a:cubicBezTo>
                    <a:cubicBezTo>
                      <a:pt x="5270" y="1178"/>
                      <a:pt x="5587" y="1495"/>
                      <a:pt x="5587" y="1893"/>
                    </a:cubicBezTo>
                    <a:cubicBezTo>
                      <a:pt x="5587" y="1966"/>
                      <a:pt x="5650" y="2011"/>
                      <a:pt x="5705" y="2011"/>
                    </a:cubicBezTo>
                    <a:lnTo>
                      <a:pt x="5922" y="2011"/>
                    </a:lnTo>
                    <a:cubicBezTo>
                      <a:pt x="6384" y="2011"/>
                      <a:pt x="6755" y="2382"/>
                      <a:pt x="6755" y="2844"/>
                    </a:cubicBezTo>
                    <a:cubicBezTo>
                      <a:pt x="6755" y="3306"/>
                      <a:pt x="6384" y="3677"/>
                      <a:pt x="5922" y="3677"/>
                    </a:cubicBezTo>
                    <a:lnTo>
                      <a:pt x="1051" y="3677"/>
                    </a:lnTo>
                    <a:cubicBezTo>
                      <a:pt x="589" y="3677"/>
                      <a:pt x="218" y="3306"/>
                      <a:pt x="218" y="2844"/>
                    </a:cubicBezTo>
                    <a:cubicBezTo>
                      <a:pt x="218" y="2382"/>
                      <a:pt x="589" y="2011"/>
                      <a:pt x="1051" y="2011"/>
                    </a:cubicBezTo>
                    <a:lnTo>
                      <a:pt x="1087" y="2011"/>
                    </a:lnTo>
                    <a:cubicBezTo>
                      <a:pt x="1123" y="2011"/>
                      <a:pt x="1141" y="1993"/>
                      <a:pt x="1168" y="1975"/>
                    </a:cubicBezTo>
                    <a:cubicBezTo>
                      <a:pt x="1186" y="1966"/>
                      <a:pt x="1195" y="1930"/>
                      <a:pt x="1195" y="1893"/>
                    </a:cubicBezTo>
                    <a:lnTo>
                      <a:pt x="1195" y="1857"/>
                    </a:lnTo>
                    <a:cubicBezTo>
                      <a:pt x="1195" y="952"/>
                      <a:pt x="1938" y="218"/>
                      <a:pt x="2843" y="218"/>
                    </a:cubicBezTo>
                    <a:close/>
                    <a:moveTo>
                      <a:pt x="2871" y="1"/>
                    </a:moveTo>
                    <a:cubicBezTo>
                      <a:pt x="1865" y="1"/>
                      <a:pt x="1051" y="798"/>
                      <a:pt x="1014" y="1794"/>
                    </a:cubicBezTo>
                    <a:cubicBezTo>
                      <a:pt x="453" y="1812"/>
                      <a:pt x="0" y="2283"/>
                      <a:pt x="0" y="2844"/>
                    </a:cubicBezTo>
                    <a:cubicBezTo>
                      <a:pt x="0" y="3424"/>
                      <a:pt x="471" y="3894"/>
                      <a:pt x="1051" y="3894"/>
                    </a:cubicBezTo>
                    <a:lnTo>
                      <a:pt x="5922" y="3894"/>
                    </a:lnTo>
                    <a:cubicBezTo>
                      <a:pt x="6492" y="3894"/>
                      <a:pt x="6981" y="3424"/>
                      <a:pt x="6981" y="2844"/>
                    </a:cubicBezTo>
                    <a:cubicBezTo>
                      <a:pt x="6981" y="2265"/>
                      <a:pt x="6510" y="1794"/>
                      <a:pt x="5931" y="1794"/>
                    </a:cubicBezTo>
                    <a:lnTo>
                      <a:pt x="5813" y="1794"/>
                    </a:lnTo>
                    <a:cubicBezTo>
                      <a:pt x="5768" y="1341"/>
                      <a:pt x="5370" y="979"/>
                      <a:pt x="4899" y="979"/>
                    </a:cubicBezTo>
                    <a:cubicBezTo>
                      <a:pt x="4772" y="979"/>
                      <a:pt x="4645" y="997"/>
                      <a:pt x="4537" y="1042"/>
                    </a:cubicBezTo>
                    <a:cubicBezTo>
                      <a:pt x="4229" y="408"/>
                      <a:pt x="3586" y="1"/>
                      <a:pt x="287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87" name="Google Shape;687;p14"/>
            <p:cNvGrpSpPr/>
            <p:nvPr/>
          </p:nvGrpSpPr>
          <p:grpSpPr>
            <a:xfrm>
              <a:off x="95485" y="4055949"/>
              <a:ext cx="571501" cy="484682"/>
              <a:chOff x="4630425" y="2688625"/>
              <a:chExt cx="211675" cy="179525"/>
            </a:xfrm>
          </p:grpSpPr>
          <p:sp>
            <p:nvSpPr>
              <p:cNvPr id="688" name="Google Shape;688;p14"/>
              <p:cNvSpPr/>
              <p:nvPr/>
            </p:nvSpPr>
            <p:spPr>
              <a:xfrm>
                <a:off x="4630425" y="2688625"/>
                <a:ext cx="211675" cy="179525"/>
              </a:xfrm>
              <a:custGeom>
                <a:rect b="b" l="l" r="r" t="t"/>
                <a:pathLst>
                  <a:path extrusionOk="0" h="7181" w="8467">
                    <a:moveTo>
                      <a:pt x="7507" y="354"/>
                    </a:moveTo>
                    <a:cubicBezTo>
                      <a:pt x="7842" y="354"/>
                      <a:pt x="8123" y="634"/>
                      <a:pt x="8123" y="978"/>
                    </a:cubicBezTo>
                    <a:lnTo>
                      <a:pt x="8123" y="6230"/>
                    </a:lnTo>
                    <a:cubicBezTo>
                      <a:pt x="8123" y="6565"/>
                      <a:pt x="7842" y="6846"/>
                      <a:pt x="7507" y="6846"/>
                    </a:cubicBezTo>
                    <a:lnTo>
                      <a:pt x="961" y="6846"/>
                    </a:lnTo>
                    <a:cubicBezTo>
                      <a:pt x="626" y="6846"/>
                      <a:pt x="336" y="6565"/>
                      <a:pt x="336" y="6230"/>
                    </a:cubicBezTo>
                    <a:lnTo>
                      <a:pt x="336" y="978"/>
                    </a:lnTo>
                    <a:cubicBezTo>
                      <a:pt x="336" y="634"/>
                      <a:pt x="626" y="354"/>
                      <a:pt x="961" y="354"/>
                    </a:cubicBezTo>
                    <a:close/>
                    <a:moveTo>
                      <a:pt x="961" y="0"/>
                    </a:moveTo>
                    <a:cubicBezTo>
                      <a:pt x="426" y="0"/>
                      <a:pt x="1" y="435"/>
                      <a:pt x="1" y="969"/>
                    </a:cubicBezTo>
                    <a:lnTo>
                      <a:pt x="1" y="6221"/>
                    </a:lnTo>
                    <a:cubicBezTo>
                      <a:pt x="1" y="6746"/>
                      <a:pt x="426" y="7181"/>
                      <a:pt x="961" y="7181"/>
                    </a:cubicBezTo>
                    <a:lnTo>
                      <a:pt x="7507" y="7181"/>
                    </a:lnTo>
                    <a:cubicBezTo>
                      <a:pt x="8032" y="7181"/>
                      <a:pt x="8467" y="6746"/>
                      <a:pt x="8467" y="6221"/>
                    </a:cubicBezTo>
                    <a:lnTo>
                      <a:pt x="8467" y="969"/>
                    </a:lnTo>
                    <a:cubicBezTo>
                      <a:pt x="8467" y="435"/>
                      <a:pt x="8032" y="0"/>
                      <a:pt x="75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9" name="Google Shape;689;p14"/>
              <p:cNvSpPr/>
              <p:nvPr/>
            </p:nvSpPr>
            <p:spPr>
              <a:xfrm>
                <a:off x="4706275" y="2737075"/>
                <a:ext cx="71775" cy="83325"/>
              </a:xfrm>
              <a:custGeom>
                <a:rect b="b" l="l" r="r" t="t"/>
                <a:pathLst>
                  <a:path extrusionOk="0" h="3333" w="2871">
                    <a:moveTo>
                      <a:pt x="0" y="0"/>
                    </a:moveTo>
                    <a:lnTo>
                      <a:pt x="0" y="3332"/>
                    </a:lnTo>
                    <a:lnTo>
                      <a:pt x="2870" y="16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90" name="Google Shape;690;p14"/>
            <p:cNvSpPr/>
            <p:nvPr/>
          </p:nvSpPr>
          <p:spPr>
            <a:xfrm>
              <a:off x="8553707" y="1167494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14"/>
            <p:cNvSpPr/>
            <p:nvPr/>
          </p:nvSpPr>
          <p:spPr>
            <a:xfrm flipH="1" rot="10800000">
              <a:off x="-365923" y="2886097"/>
              <a:ext cx="796394" cy="1106466"/>
            </a:xfrm>
            <a:custGeom>
              <a:rect b="b" l="l" r="r" t="t"/>
              <a:pathLst>
                <a:path extrusionOk="0" h="15412" w="11093">
                  <a:moveTo>
                    <a:pt x="10866" y="1"/>
                  </a:moveTo>
                  <a:cubicBezTo>
                    <a:pt x="10740" y="1"/>
                    <a:pt x="10640" y="100"/>
                    <a:pt x="10640" y="227"/>
                  </a:cubicBezTo>
                  <a:cubicBezTo>
                    <a:pt x="10640" y="354"/>
                    <a:pt x="10740" y="453"/>
                    <a:pt x="10866" y="453"/>
                  </a:cubicBezTo>
                  <a:cubicBezTo>
                    <a:pt x="10984" y="453"/>
                    <a:pt x="11093" y="354"/>
                    <a:pt x="11093" y="227"/>
                  </a:cubicBezTo>
                  <a:cubicBezTo>
                    <a:pt x="11093" y="100"/>
                    <a:pt x="10984" y="1"/>
                    <a:pt x="10866" y="1"/>
                  </a:cubicBezTo>
                  <a:close/>
                  <a:moveTo>
                    <a:pt x="10866" y="1024"/>
                  </a:moveTo>
                  <a:cubicBezTo>
                    <a:pt x="10740" y="1024"/>
                    <a:pt x="10640" y="1123"/>
                    <a:pt x="10640" y="1250"/>
                  </a:cubicBezTo>
                  <a:cubicBezTo>
                    <a:pt x="10640" y="1368"/>
                    <a:pt x="10740" y="1476"/>
                    <a:pt x="10866" y="1476"/>
                  </a:cubicBezTo>
                  <a:cubicBezTo>
                    <a:pt x="10984" y="1476"/>
                    <a:pt x="11093" y="1368"/>
                    <a:pt x="11093" y="1250"/>
                  </a:cubicBezTo>
                  <a:cubicBezTo>
                    <a:pt x="11093" y="1123"/>
                    <a:pt x="10984" y="1024"/>
                    <a:pt x="10866" y="1024"/>
                  </a:cubicBezTo>
                  <a:close/>
                  <a:moveTo>
                    <a:pt x="10866" y="2038"/>
                  </a:moveTo>
                  <a:cubicBezTo>
                    <a:pt x="10740" y="2038"/>
                    <a:pt x="10640" y="2137"/>
                    <a:pt x="10640" y="2264"/>
                  </a:cubicBezTo>
                  <a:cubicBezTo>
                    <a:pt x="10640" y="2391"/>
                    <a:pt x="10740" y="2490"/>
                    <a:pt x="10866" y="2490"/>
                  </a:cubicBezTo>
                  <a:cubicBezTo>
                    <a:pt x="10984" y="2490"/>
                    <a:pt x="11093" y="2391"/>
                    <a:pt x="11093" y="2264"/>
                  </a:cubicBezTo>
                  <a:cubicBezTo>
                    <a:pt x="11093" y="2137"/>
                    <a:pt x="10984" y="2038"/>
                    <a:pt x="10866" y="2038"/>
                  </a:cubicBezTo>
                  <a:close/>
                  <a:moveTo>
                    <a:pt x="10866" y="3061"/>
                  </a:moveTo>
                  <a:cubicBezTo>
                    <a:pt x="10740" y="3061"/>
                    <a:pt x="10640" y="3161"/>
                    <a:pt x="10640" y="3287"/>
                  </a:cubicBezTo>
                  <a:cubicBezTo>
                    <a:pt x="10640" y="3405"/>
                    <a:pt x="10740" y="3514"/>
                    <a:pt x="10866" y="3514"/>
                  </a:cubicBezTo>
                  <a:cubicBezTo>
                    <a:pt x="10984" y="3514"/>
                    <a:pt x="11093" y="3405"/>
                    <a:pt x="11093" y="3287"/>
                  </a:cubicBezTo>
                  <a:cubicBezTo>
                    <a:pt x="11093" y="3161"/>
                    <a:pt x="10984" y="3061"/>
                    <a:pt x="10866" y="3061"/>
                  </a:cubicBezTo>
                  <a:close/>
                  <a:moveTo>
                    <a:pt x="10866" y="4075"/>
                  </a:moveTo>
                  <a:cubicBezTo>
                    <a:pt x="10740" y="4075"/>
                    <a:pt x="10640" y="4175"/>
                    <a:pt x="10640" y="4301"/>
                  </a:cubicBezTo>
                  <a:cubicBezTo>
                    <a:pt x="10640" y="4428"/>
                    <a:pt x="10740" y="4528"/>
                    <a:pt x="10866" y="4528"/>
                  </a:cubicBezTo>
                  <a:cubicBezTo>
                    <a:pt x="10984" y="4528"/>
                    <a:pt x="11093" y="4428"/>
                    <a:pt x="11093" y="4301"/>
                  </a:cubicBezTo>
                  <a:cubicBezTo>
                    <a:pt x="11093" y="4175"/>
                    <a:pt x="10984" y="4075"/>
                    <a:pt x="10866" y="4075"/>
                  </a:cubicBezTo>
                  <a:close/>
                  <a:moveTo>
                    <a:pt x="10866" y="5098"/>
                  </a:moveTo>
                  <a:cubicBezTo>
                    <a:pt x="10740" y="5098"/>
                    <a:pt x="10640" y="5198"/>
                    <a:pt x="10640" y="5325"/>
                  </a:cubicBezTo>
                  <a:cubicBezTo>
                    <a:pt x="10640" y="5442"/>
                    <a:pt x="10740" y="5551"/>
                    <a:pt x="10866" y="5551"/>
                  </a:cubicBezTo>
                  <a:cubicBezTo>
                    <a:pt x="10984" y="5551"/>
                    <a:pt x="11093" y="5442"/>
                    <a:pt x="11093" y="5325"/>
                  </a:cubicBezTo>
                  <a:cubicBezTo>
                    <a:pt x="11093" y="5198"/>
                    <a:pt x="10984" y="5098"/>
                    <a:pt x="10866" y="5098"/>
                  </a:cubicBezTo>
                  <a:close/>
                  <a:moveTo>
                    <a:pt x="10866" y="6112"/>
                  </a:moveTo>
                  <a:cubicBezTo>
                    <a:pt x="10740" y="6112"/>
                    <a:pt x="10640" y="6212"/>
                    <a:pt x="10640" y="6339"/>
                  </a:cubicBezTo>
                  <a:cubicBezTo>
                    <a:pt x="10640" y="6465"/>
                    <a:pt x="10740" y="6565"/>
                    <a:pt x="10866" y="6565"/>
                  </a:cubicBezTo>
                  <a:cubicBezTo>
                    <a:pt x="10984" y="6565"/>
                    <a:pt x="11093" y="6465"/>
                    <a:pt x="11093" y="6339"/>
                  </a:cubicBezTo>
                  <a:cubicBezTo>
                    <a:pt x="11093" y="6212"/>
                    <a:pt x="10984" y="6112"/>
                    <a:pt x="10866" y="6112"/>
                  </a:cubicBezTo>
                  <a:close/>
                  <a:moveTo>
                    <a:pt x="10866" y="7135"/>
                  </a:moveTo>
                  <a:cubicBezTo>
                    <a:pt x="10740" y="7135"/>
                    <a:pt x="10640" y="7235"/>
                    <a:pt x="10640" y="7362"/>
                  </a:cubicBezTo>
                  <a:cubicBezTo>
                    <a:pt x="10640" y="7479"/>
                    <a:pt x="10740" y="7588"/>
                    <a:pt x="10866" y="7588"/>
                  </a:cubicBezTo>
                  <a:cubicBezTo>
                    <a:pt x="10984" y="7588"/>
                    <a:pt x="11093" y="7479"/>
                    <a:pt x="11093" y="7362"/>
                  </a:cubicBezTo>
                  <a:cubicBezTo>
                    <a:pt x="11093" y="7235"/>
                    <a:pt x="10984" y="7135"/>
                    <a:pt x="10866" y="7135"/>
                  </a:cubicBezTo>
                  <a:close/>
                  <a:moveTo>
                    <a:pt x="10866" y="8150"/>
                  </a:moveTo>
                  <a:cubicBezTo>
                    <a:pt x="10740" y="8150"/>
                    <a:pt x="10640" y="8249"/>
                    <a:pt x="10640" y="8376"/>
                  </a:cubicBezTo>
                  <a:cubicBezTo>
                    <a:pt x="10640" y="8503"/>
                    <a:pt x="10740" y="8602"/>
                    <a:pt x="10866" y="8602"/>
                  </a:cubicBezTo>
                  <a:cubicBezTo>
                    <a:pt x="10984" y="8602"/>
                    <a:pt x="11093" y="8503"/>
                    <a:pt x="11093" y="8376"/>
                  </a:cubicBezTo>
                  <a:cubicBezTo>
                    <a:pt x="11093" y="8249"/>
                    <a:pt x="10984" y="8150"/>
                    <a:pt x="10866" y="8150"/>
                  </a:cubicBezTo>
                  <a:close/>
                  <a:moveTo>
                    <a:pt x="10866" y="9173"/>
                  </a:moveTo>
                  <a:cubicBezTo>
                    <a:pt x="10740" y="9173"/>
                    <a:pt x="10640" y="9272"/>
                    <a:pt x="10640" y="9399"/>
                  </a:cubicBezTo>
                  <a:cubicBezTo>
                    <a:pt x="10640" y="9517"/>
                    <a:pt x="10740" y="9625"/>
                    <a:pt x="10866" y="9625"/>
                  </a:cubicBezTo>
                  <a:cubicBezTo>
                    <a:pt x="10984" y="9625"/>
                    <a:pt x="11093" y="9517"/>
                    <a:pt x="11093" y="9399"/>
                  </a:cubicBezTo>
                  <a:cubicBezTo>
                    <a:pt x="11093" y="9272"/>
                    <a:pt x="10984" y="9173"/>
                    <a:pt x="10866" y="9173"/>
                  </a:cubicBezTo>
                  <a:close/>
                  <a:moveTo>
                    <a:pt x="10857" y="10187"/>
                  </a:moveTo>
                  <a:cubicBezTo>
                    <a:pt x="10740" y="10187"/>
                    <a:pt x="10631" y="10277"/>
                    <a:pt x="10622" y="10404"/>
                  </a:cubicBezTo>
                  <a:cubicBezTo>
                    <a:pt x="10613" y="10531"/>
                    <a:pt x="10712" y="10630"/>
                    <a:pt x="10839" y="10639"/>
                  </a:cubicBezTo>
                  <a:cubicBezTo>
                    <a:pt x="10975" y="10639"/>
                    <a:pt x="11066" y="10549"/>
                    <a:pt x="11075" y="10422"/>
                  </a:cubicBezTo>
                  <a:cubicBezTo>
                    <a:pt x="11075" y="10304"/>
                    <a:pt x="10984" y="10196"/>
                    <a:pt x="10857" y="10187"/>
                  </a:cubicBezTo>
                  <a:close/>
                  <a:moveTo>
                    <a:pt x="10698" y="11186"/>
                  </a:moveTo>
                  <a:cubicBezTo>
                    <a:pt x="10603" y="11186"/>
                    <a:pt x="10508" y="11247"/>
                    <a:pt x="10477" y="11355"/>
                  </a:cubicBezTo>
                  <a:cubicBezTo>
                    <a:pt x="10441" y="11482"/>
                    <a:pt x="10513" y="11599"/>
                    <a:pt x="10640" y="11635"/>
                  </a:cubicBezTo>
                  <a:cubicBezTo>
                    <a:pt x="10652" y="11635"/>
                    <a:pt x="10668" y="11640"/>
                    <a:pt x="10680" y="11640"/>
                  </a:cubicBezTo>
                  <a:cubicBezTo>
                    <a:pt x="10686" y="11640"/>
                    <a:pt x="10691" y="11639"/>
                    <a:pt x="10694" y="11635"/>
                  </a:cubicBezTo>
                  <a:cubicBezTo>
                    <a:pt x="10794" y="11635"/>
                    <a:pt x="10884" y="11572"/>
                    <a:pt x="10912" y="11463"/>
                  </a:cubicBezTo>
                  <a:cubicBezTo>
                    <a:pt x="10939" y="11355"/>
                    <a:pt x="10875" y="11228"/>
                    <a:pt x="10749" y="11192"/>
                  </a:cubicBezTo>
                  <a:cubicBezTo>
                    <a:pt x="10732" y="11188"/>
                    <a:pt x="10715" y="11186"/>
                    <a:pt x="10698" y="11186"/>
                  </a:cubicBezTo>
                  <a:close/>
                  <a:moveTo>
                    <a:pt x="10341" y="12143"/>
                  </a:moveTo>
                  <a:cubicBezTo>
                    <a:pt x="10260" y="12143"/>
                    <a:pt x="10180" y="12192"/>
                    <a:pt x="10142" y="12269"/>
                  </a:cubicBezTo>
                  <a:cubicBezTo>
                    <a:pt x="10079" y="12387"/>
                    <a:pt x="10124" y="12523"/>
                    <a:pt x="10242" y="12577"/>
                  </a:cubicBezTo>
                  <a:cubicBezTo>
                    <a:pt x="10278" y="12586"/>
                    <a:pt x="10305" y="12595"/>
                    <a:pt x="10341" y="12595"/>
                  </a:cubicBezTo>
                  <a:cubicBezTo>
                    <a:pt x="10423" y="12595"/>
                    <a:pt x="10513" y="12550"/>
                    <a:pt x="10549" y="12468"/>
                  </a:cubicBezTo>
                  <a:cubicBezTo>
                    <a:pt x="10604" y="12360"/>
                    <a:pt x="10558" y="12224"/>
                    <a:pt x="10441" y="12170"/>
                  </a:cubicBezTo>
                  <a:cubicBezTo>
                    <a:pt x="10409" y="12151"/>
                    <a:pt x="10375" y="12143"/>
                    <a:pt x="10341" y="12143"/>
                  </a:cubicBezTo>
                  <a:close/>
                  <a:moveTo>
                    <a:pt x="9786" y="13011"/>
                  </a:moveTo>
                  <a:cubicBezTo>
                    <a:pt x="9723" y="13011"/>
                    <a:pt x="9662" y="13038"/>
                    <a:pt x="9617" y="13093"/>
                  </a:cubicBezTo>
                  <a:cubicBezTo>
                    <a:pt x="9553" y="13202"/>
                    <a:pt x="9563" y="13338"/>
                    <a:pt x="9662" y="13410"/>
                  </a:cubicBezTo>
                  <a:cubicBezTo>
                    <a:pt x="9698" y="13437"/>
                    <a:pt x="9753" y="13455"/>
                    <a:pt x="9798" y="13474"/>
                  </a:cubicBezTo>
                  <a:cubicBezTo>
                    <a:pt x="9870" y="13474"/>
                    <a:pt x="9934" y="13437"/>
                    <a:pt x="9979" y="13383"/>
                  </a:cubicBezTo>
                  <a:cubicBezTo>
                    <a:pt x="10051" y="13274"/>
                    <a:pt x="10033" y="13139"/>
                    <a:pt x="9934" y="13066"/>
                  </a:cubicBezTo>
                  <a:cubicBezTo>
                    <a:pt x="9889" y="13029"/>
                    <a:pt x="9837" y="13011"/>
                    <a:pt x="9786" y="13011"/>
                  </a:cubicBezTo>
                  <a:close/>
                  <a:moveTo>
                    <a:pt x="9098" y="13744"/>
                  </a:moveTo>
                  <a:cubicBezTo>
                    <a:pt x="9044" y="13744"/>
                    <a:pt x="8989" y="13762"/>
                    <a:pt x="8947" y="13799"/>
                  </a:cubicBezTo>
                  <a:cubicBezTo>
                    <a:pt x="8856" y="13881"/>
                    <a:pt x="8847" y="14026"/>
                    <a:pt x="8929" y="14116"/>
                  </a:cubicBezTo>
                  <a:cubicBezTo>
                    <a:pt x="8974" y="14162"/>
                    <a:pt x="9037" y="14198"/>
                    <a:pt x="9101" y="14198"/>
                  </a:cubicBezTo>
                  <a:cubicBezTo>
                    <a:pt x="9155" y="14198"/>
                    <a:pt x="9200" y="14171"/>
                    <a:pt x="9246" y="14135"/>
                  </a:cubicBezTo>
                  <a:cubicBezTo>
                    <a:pt x="9336" y="14053"/>
                    <a:pt x="9345" y="13908"/>
                    <a:pt x="9264" y="13818"/>
                  </a:cubicBezTo>
                  <a:cubicBezTo>
                    <a:pt x="9225" y="13769"/>
                    <a:pt x="9162" y="13744"/>
                    <a:pt x="9098" y="13744"/>
                  </a:cubicBezTo>
                  <a:close/>
                  <a:moveTo>
                    <a:pt x="8265" y="14327"/>
                  </a:moveTo>
                  <a:cubicBezTo>
                    <a:pt x="8229" y="14327"/>
                    <a:pt x="8193" y="14335"/>
                    <a:pt x="8159" y="14352"/>
                  </a:cubicBezTo>
                  <a:cubicBezTo>
                    <a:pt x="8041" y="14406"/>
                    <a:pt x="8014" y="14542"/>
                    <a:pt x="8069" y="14660"/>
                  </a:cubicBezTo>
                  <a:cubicBezTo>
                    <a:pt x="8114" y="14732"/>
                    <a:pt x="8195" y="14768"/>
                    <a:pt x="8259" y="14786"/>
                  </a:cubicBezTo>
                  <a:cubicBezTo>
                    <a:pt x="8304" y="14786"/>
                    <a:pt x="8340" y="14768"/>
                    <a:pt x="8376" y="14750"/>
                  </a:cubicBezTo>
                  <a:cubicBezTo>
                    <a:pt x="8485" y="14696"/>
                    <a:pt x="8521" y="14560"/>
                    <a:pt x="8467" y="14442"/>
                  </a:cubicBezTo>
                  <a:cubicBezTo>
                    <a:pt x="8423" y="14367"/>
                    <a:pt x="8345" y="14327"/>
                    <a:pt x="8265" y="14327"/>
                  </a:cubicBezTo>
                  <a:close/>
                  <a:moveTo>
                    <a:pt x="7323" y="14725"/>
                  </a:moveTo>
                  <a:cubicBezTo>
                    <a:pt x="7303" y="14725"/>
                    <a:pt x="7282" y="14728"/>
                    <a:pt x="7263" y="14732"/>
                  </a:cubicBezTo>
                  <a:cubicBezTo>
                    <a:pt x="7136" y="14768"/>
                    <a:pt x="7082" y="14904"/>
                    <a:pt x="7118" y="15022"/>
                  </a:cubicBezTo>
                  <a:cubicBezTo>
                    <a:pt x="7154" y="15121"/>
                    <a:pt x="7245" y="15176"/>
                    <a:pt x="7335" y="15176"/>
                  </a:cubicBezTo>
                  <a:cubicBezTo>
                    <a:pt x="7353" y="15176"/>
                    <a:pt x="7380" y="15176"/>
                    <a:pt x="7398" y="15167"/>
                  </a:cubicBezTo>
                  <a:cubicBezTo>
                    <a:pt x="7525" y="15131"/>
                    <a:pt x="7580" y="14995"/>
                    <a:pt x="7543" y="14886"/>
                  </a:cubicBezTo>
                  <a:cubicBezTo>
                    <a:pt x="7521" y="14781"/>
                    <a:pt x="7423" y="14725"/>
                    <a:pt x="7323" y="14725"/>
                  </a:cubicBezTo>
                  <a:close/>
                  <a:moveTo>
                    <a:pt x="6329" y="14940"/>
                  </a:moveTo>
                  <a:cubicBezTo>
                    <a:pt x="6324" y="14940"/>
                    <a:pt x="6318" y="14940"/>
                    <a:pt x="6312" y="14940"/>
                  </a:cubicBezTo>
                  <a:cubicBezTo>
                    <a:pt x="6185" y="14949"/>
                    <a:pt x="6095" y="15067"/>
                    <a:pt x="6113" y="15185"/>
                  </a:cubicBezTo>
                  <a:cubicBezTo>
                    <a:pt x="6122" y="15303"/>
                    <a:pt x="6221" y="15393"/>
                    <a:pt x="6339" y="15393"/>
                  </a:cubicBezTo>
                  <a:lnTo>
                    <a:pt x="6357" y="15393"/>
                  </a:lnTo>
                  <a:cubicBezTo>
                    <a:pt x="6484" y="15384"/>
                    <a:pt x="6575" y="15266"/>
                    <a:pt x="6565" y="15140"/>
                  </a:cubicBezTo>
                  <a:cubicBezTo>
                    <a:pt x="6548" y="15027"/>
                    <a:pt x="6449" y="14940"/>
                    <a:pt x="6329" y="14940"/>
                  </a:cubicBezTo>
                  <a:close/>
                  <a:moveTo>
                    <a:pt x="227" y="14958"/>
                  </a:moveTo>
                  <a:cubicBezTo>
                    <a:pt x="101" y="14958"/>
                    <a:pt x="1" y="15067"/>
                    <a:pt x="1" y="15185"/>
                  </a:cubicBezTo>
                  <a:cubicBezTo>
                    <a:pt x="1" y="15312"/>
                    <a:pt x="101" y="15411"/>
                    <a:pt x="227" y="15411"/>
                  </a:cubicBezTo>
                  <a:cubicBezTo>
                    <a:pt x="345" y="15411"/>
                    <a:pt x="454" y="15312"/>
                    <a:pt x="454" y="15185"/>
                  </a:cubicBezTo>
                  <a:cubicBezTo>
                    <a:pt x="454" y="15067"/>
                    <a:pt x="345" y="14958"/>
                    <a:pt x="227" y="14958"/>
                  </a:cubicBezTo>
                  <a:close/>
                  <a:moveTo>
                    <a:pt x="1241" y="14958"/>
                  </a:moveTo>
                  <a:cubicBezTo>
                    <a:pt x="1115" y="14958"/>
                    <a:pt x="1015" y="15067"/>
                    <a:pt x="1015" y="15185"/>
                  </a:cubicBezTo>
                  <a:cubicBezTo>
                    <a:pt x="1015" y="15312"/>
                    <a:pt x="1115" y="15411"/>
                    <a:pt x="1241" y="15411"/>
                  </a:cubicBezTo>
                  <a:cubicBezTo>
                    <a:pt x="1368" y="15411"/>
                    <a:pt x="1468" y="15312"/>
                    <a:pt x="1468" y="15185"/>
                  </a:cubicBezTo>
                  <a:cubicBezTo>
                    <a:pt x="1468" y="15067"/>
                    <a:pt x="1368" y="14958"/>
                    <a:pt x="1241" y="14958"/>
                  </a:cubicBezTo>
                  <a:close/>
                  <a:moveTo>
                    <a:pt x="2265" y="14958"/>
                  </a:moveTo>
                  <a:cubicBezTo>
                    <a:pt x="2138" y="14958"/>
                    <a:pt x="2038" y="15067"/>
                    <a:pt x="2038" y="15185"/>
                  </a:cubicBezTo>
                  <a:cubicBezTo>
                    <a:pt x="2038" y="15312"/>
                    <a:pt x="2138" y="15411"/>
                    <a:pt x="2265" y="15411"/>
                  </a:cubicBezTo>
                  <a:cubicBezTo>
                    <a:pt x="2382" y="15411"/>
                    <a:pt x="2491" y="15312"/>
                    <a:pt x="2491" y="15185"/>
                  </a:cubicBezTo>
                  <a:cubicBezTo>
                    <a:pt x="2491" y="15067"/>
                    <a:pt x="2382" y="14958"/>
                    <a:pt x="2265" y="14958"/>
                  </a:cubicBezTo>
                  <a:close/>
                  <a:moveTo>
                    <a:pt x="3279" y="14958"/>
                  </a:moveTo>
                  <a:cubicBezTo>
                    <a:pt x="3152" y="14958"/>
                    <a:pt x="3052" y="15067"/>
                    <a:pt x="3052" y="15185"/>
                  </a:cubicBezTo>
                  <a:cubicBezTo>
                    <a:pt x="3052" y="15312"/>
                    <a:pt x="3152" y="15411"/>
                    <a:pt x="3279" y="15411"/>
                  </a:cubicBezTo>
                  <a:cubicBezTo>
                    <a:pt x="3405" y="15411"/>
                    <a:pt x="3505" y="15312"/>
                    <a:pt x="3505" y="15185"/>
                  </a:cubicBezTo>
                  <a:cubicBezTo>
                    <a:pt x="3505" y="15067"/>
                    <a:pt x="3405" y="14958"/>
                    <a:pt x="3279" y="14958"/>
                  </a:cubicBezTo>
                  <a:close/>
                  <a:moveTo>
                    <a:pt x="4302" y="14958"/>
                  </a:moveTo>
                  <a:cubicBezTo>
                    <a:pt x="4175" y="14958"/>
                    <a:pt x="4075" y="15067"/>
                    <a:pt x="4075" y="15185"/>
                  </a:cubicBezTo>
                  <a:cubicBezTo>
                    <a:pt x="4075" y="15312"/>
                    <a:pt x="4175" y="15411"/>
                    <a:pt x="4302" y="15411"/>
                  </a:cubicBezTo>
                  <a:cubicBezTo>
                    <a:pt x="4420" y="15411"/>
                    <a:pt x="4528" y="15312"/>
                    <a:pt x="4528" y="15185"/>
                  </a:cubicBezTo>
                  <a:cubicBezTo>
                    <a:pt x="4528" y="15067"/>
                    <a:pt x="4420" y="14958"/>
                    <a:pt x="4302" y="14958"/>
                  </a:cubicBezTo>
                  <a:close/>
                  <a:moveTo>
                    <a:pt x="5316" y="14958"/>
                  </a:moveTo>
                  <a:cubicBezTo>
                    <a:pt x="5189" y="14958"/>
                    <a:pt x="5090" y="15067"/>
                    <a:pt x="5090" y="15185"/>
                  </a:cubicBezTo>
                  <a:cubicBezTo>
                    <a:pt x="5090" y="15312"/>
                    <a:pt x="5189" y="15411"/>
                    <a:pt x="5316" y="15411"/>
                  </a:cubicBezTo>
                  <a:cubicBezTo>
                    <a:pt x="5443" y="15411"/>
                    <a:pt x="5542" y="15312"/>
                    <a:pt x="5542" y="15185"/>
                  </a:cubicBezTo>
                  <a:cubicBezTo>
                    <a:pt x="5542" y="15067"/>
                    <a:pt x="5443" y="14958"/>
                    <a:pt x="5316" y="149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14"/>
            <p:cNvSpPr/>
            <p:nvPr/>
          </p:nvSpPr>
          <p:spPr>
            <a:xfrm>
              <a:off x="8044274" y="229884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14"/>
            <p:cNvSpPr/>
            <p:nvPr/>
          </p:nvSpPr>
          <p:spPr>
            <a:xfrm>
              <a:off x="8699406" y="1543054"/>
              <a:ext cx="171584" cy="171153"/>
            </a:xfrm>
            <a:custGeom>
              <a:rect b="b" l="l" r="r" t="t"/>
              <a:pathLst>
                <a:path extrusionOk="0" h="2384" w="2390">
                  <a:moveTo>
                    <a:pt x="58" y="0"/>
                  </a:moveTo>
                  <a:cubicBezTo>
                    <a:pt x="27" y="0"/>
                    <a:pt x="1" y="25"/>
                    <a:pt x="9" y="56"/>
                  </a:cubicBezTo>
                  <a:lnTo>
                    <a:pt x="552" y="2039"/>
                  </a:lnTo>
                  <a:cubicBezTo>
                    <a:pt x="562" y="2064"/>
                    <a:pt x="585" y="2078"/>
                    <a:pt x="609" y="2078"/>
                  </a:cubicBezTo>
                  <a:cubicBezTo>
                    <a:pt x="629" y="2078"/>
                    <a:pt x="648" y="2069"/>
                    <a:pt x="660" y="2048"/>
                  </a:cubicBezTo>
                  <a:lnTo>
                    <a:pt x="950" y="1460"/>
                  </a:lnTo>
                  <a:cubicBezTo>
                    <a:pt x="966" y="1434"/>
                    <a:pt x="989" y="1423"/>
                    <a:pt x="1011" y="1423"/>
                  </a:cubicBezTo>
                  <a:cubicBezTo>
                    <a:pt x="1027" y="1423"/>
                    <a:pt x="1042" y="1430"/>
                    <a:pt x="1050" y="1442"/>
                  </a:cubicBezTo>
                  <a:lnTo>
                    <a:pt x="1973" y="2356"/>
                  </a:lnTo>
                  <a:cubicBezTo>
                    <a:pt x="1987" y="2374"/>
                    <a:pt x="2005" y="2383"/>
                    <a:pt x="2023" y="2383"/>
                  </a:cubicBezTo>
                  <a:cubicBezTo>
                    <a:pt x="2041" y="2383"/>
                    <a:pt x="2059" y="2374"/>
                    <a:pt x="2073" y="2356"/>
                  </a:cubicBezTo>
                  <a:lnTo>
                    <a:pt x="2381" y="2048"/>
                  </a:lnTo>
                  <a:cubicBezTo>
                    <a:pt x="2390" y="2039"/>
                    <a:pt x="2390" y="1994"/>
                    <a:pt x="2363" y="1958"/>
                  </a:cubicBezTo>
                  <a:lnTo>
                    <a:pt x="1448" y="1043"/>
                  </a:lnTo>
                  <a:cubicBezTo>
                    <a:pt x="1412" y="1007"/>
                    <a:pt x="1421" y="953"/>
                    <a:pt x="1475" y="944"/>
                  </a:cubicBezTo>
                  <a:lnTo>
                    <a:pt x="2064" y="645"/>
                  </a:lnTo>
                  <a:cubicBezTo>
                    <a:pt x="2109" y="627"/>
                    <a:pt x="2091" y="554"/>
                    <a:pt x="2046" y="545"/>
                  </a:cubicBezTo>
                  <a:lnTo>
                    <a:pt x="72" y="2"/>
                  </a:lnTo>
                  <a:cubicBezTo>
                    <a:pt x="67" y="1"/>
                    <a:pt x="62" y="0"/>
                    <a:pt x="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14"/>
            <p:cNvSpPr/>
            <p:nvPr/>
          </p:nvSpPr>
          <p:spPr>
            <a:xfrm>
              <a:off x="666979" y="4709886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14"/>
            <p:cNvSpPr/>
            <p:nvPr/>
          </p:nvSpPr>
          <p:spPr>
            <a:xfrm>
              <a:off x="8737674" y="148375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14"/>
            <p:cNvSpPr/>
            <p:nvPr/>
          </p:nvSpPr>
          <p:spPr>
            <a:xfrm>
              <a:off x="8389075" y="413138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14"/>
            <p:cNvSpPr/>
            <p:nvPr/>
          </p:nvSpPr>
          <p:spPr>
            <a:xfrm>
              <a:off x="8900788" y="1381650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14"/>
            <p:cNvSpPr/>
            <p:nvPr/>
          </p:nvSpPr>
          <p:spPr>
            <a:xfrm>
              <a:off x="301405" y="2688213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9" name="Google Shape;699;p1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702" name="Google Shape;702;p15"/>
          <p:cNvGrpSpPr/>
          <p:nvPr/>
        </p:nvGrpSpPr>
        <p:grpSpPr>
          <a:xfrm>
            <a:off x="58012" y="-168311"/>
            <a:ext cx="10142580" cy="5210837"/>
            <a:chOff x="58012" y="-168311"/>
            <a:chExt cx="10142580" cy="5210837"/>
          </a:xfrm>
        </p:grpSpPr>
        <p:grpSp>
          <p:nvGrpSpPr>
            <p:cNvPr id="703" name="Google Shape;703;p15"/>
            <p:cNvGrpSpPr/>
            <p:nvPr/>
          </p:nvGrpSpPr>
          <p:grpSpPr>
            <a:xfrm>
              <a:off x="58012" y="723504"/>
              <a:ext cx="348749" cy="258102"/>
              <a:chOff x="2806425" y="1739725"/>
              <a:chExt cx="200350" cy="148275"/>
            </a:xfrm>
          </p:grpSpPr>
          <p:sp>
            <p:nvSpPr>
              <p:cNvPr id="704" name="Google Shape;704;p15"/>
              <p:cNvSpPr/>
              <p:nvPr/>
            </p:nvSpPr>
            <p:spPr>
              <a:xfrm>
                <a:off x="2806875" y="1739725"/>
                <a:ext cx="199900" cy="148275"/>
              </a:xfrm>
              <a:custGeom>
                <a:rect b="b" l="l" r="r" t="t"/>
                <a:pathLst>
                  <a:path extrusionOk="0" h="5931" w="7996">
                    <a:moveTo>
                      <a:pt x="7651" y="335"/>
                    </a:moveTo>
                    <a:lnTo>
                      <a:pt x="7651" y="5587"/>
                    </a:lnTo>
                    <a:lnTo>
                      <a:pt x="326" y="5587"/>
                    </a:lnTo>
                    <a:lnTo>
                      <a:pt x="326" y="335"/>
                    </a:lnTo>
                    <a:close/>
                    <a:moveTo>
                      <a:pt x="0" y="0"/>
                    </a:moveTo>
                    <a:lnTo>
                      <a:pt x="0" y="5931"/>
                    </a:lnTo>
                    <a:lnTo>
                      <a:pt x="7995" y="5931"/>
                    </a:lnTo>
                    <a:lnTo>
                      <a:pt x="799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5" name="Google Shape;705;p15"/>
              <p:cNvSpPr/>
              <p:nvPr/>
            </p:nvSpPr>
            <p:spPr>
              <a:xfrm>
                <a:off x="2806425" y="1739725"/>
                <a:ext cx="200125" cy="101875"/>
              </a:xfrm>
              <a:custGeom>
                <a:rect b="b" l="l" r="r" t="t"/>
                <a:pathLst>
                  <a:path extrusionOk="0" h="4075" w="8005">
                    <a:moveTo>
                      <a:pt x="7678" y="335"/>
                    </a:moveTo>
                    <a:lnTo>
                      <a:pt x="7678" y="1739"/>
                    </a:lnTo>
                    <a:lnTo>
                      <a:pt x="4011" y="3685"/>
                    </a:lnTo>
                    <a:lnTo>
                      <a:pt x="344" y="1739"/>
                    </a:lnTo>
                    <a:lnTo>
                      <a:pt x="353" y="1739"/>
                    </a:lnTo>
                    <a:lnTo>
                      <a:pt x="353" y="335"/>
                    </a:lnTo>
                    <a:close/>
                    <a:moveTo>
                      <a:pt x="0" y="0"/>
                    </a:moveTo>
                    <a:lnTo>
                      <a:pt x="0" y="1947"/>
                    </a:lnTo>
                    <a:lnTo>
                      <a:pt x="4011" y="4075"/>
                    </a:lnTo>
                    <a:lnTo>
                      <a:pt x="8004" y="1947"/>
                    </a:lnTo>
                    <a:lnTo>
                      <a:pt x="800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06" name="Google Shape;706;p15"/>
            <p:cNvGrpSpPr/>
            <p:nvPr/>
          </p:nvGrpSpPr>
          <p:grpSpPr>
            <a:xfrm>
              <a:off x="947325" y="-168311"/>
              <a:ext cx="904944" cy="689136"/>
              <a:chOff x="1288225" y="3590375"/>
              <a:chExt cx="315125" cy="239975"/>
            </a:xfrm>
          </p:grpSpPr>
          <p:sp>
            <p:nvSpPr>
              <p:cNvPr id="707" name="Google Shape;707;p15"/>
              <p:cNvSpPr/>
              <p:nvPr/>
            </p:nvSpPr>
            <p:spPr>
              <a:xfrm>
                <a:off x="1333950" y="3717625"/>
                <a:ext cx="115250" cy="67000"/>
              </a:xfrm>
              <a:custGeom>
                <a:rect b="b" l="l" r="r" t="t"/>
                <a:pathLst>
                  <a:path extrusionOk="0" h="2680" w="4610">
                    <a:moveTo>
                      <a:pt x="4488" y="1"/>
                    </a:moveTo>
                    <a:cubicBezTo>
                      <a:pt x="4472" y="1"/>
                      <a:pt x="4455" y="6"/>
                      <a:pt x="4438" y="17"/>
                    </a:cubicBezTo>
                    <a:lnTo>
                      <a:pt x="73" y="2471"/>
                    </a:lnTo>
                    <a:cubicBezTo>
                      <a:pt x="19" y="2507"/>
                      <a:pt x="1" y="2562"/>
                      <a:pt x="28" y="2616"/>
                    </a:cubicBezTo>
                    <a:cubicBezTo>
                      <a:pt x="46" y="2652"/>
                      <a:pt x="91" y="2679"/>
                      <a:pt x="119" y="2679"/>
                    </a:cubicBezTo>
                    <a:cubicBezTo>
                      <a:pt x="137" y="2679"/>
                      <a:pt x="155" y="2661"/>
                      <a:pt x="182" y="2661"/>
                    </a:cubicBezTo>
                    <a:lnTo>
                      <a:pt x="4537" y="208"/>
                    </a:lnTo>
                    <a:cubicBezTo>
                      <a:pt x="4591" y="171"/>
                      <a:pt x="4610" y="117"/>
                      <a:pt x="4582" y="63"/>
                    </a:cubicBezTo>
                    <a:cubicBezTo>
                      <a:pt x="4558" y="25"/>
                      <a:pt x="4524" y="1"/>
                      <a:pt x="44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15"/>
              <p:cNvSpPr/>
              <p:nvPr/>
            </p:nvSpPr>
            <p:spPr>
              <a:xfrm>
                <a:off x="1442850" y="3590375"/>
                <a:ext cx="114775" cy="194250"/>
              </a:xfrm>
              <a:custGeom>
                <a:rect b="b" l="l" r="r" t="t"/>
                <a:pathLst>
                  <a:path extrusionOk="0" h="7770" w="4591">
                    <a:moveTo>
                      <a:pt x="109" y="1"/>
                    </a:moveTo>
                    <a:cubicBezTo>
                      <a:pt x="45" y="1"/>
                      <a:pt x="0" y="55"/>
                      <a:pt x="0" y="118"/>
                    </a:cubicBezTo>
                    <a:lnTo>
                      <a:pt x="0" y="5198"/>
                    </a:lnTo>
                    <a:cubicBezTo>
                      <a:pt x="0" y="5234"/>
                      <a:pt x="18" y="5261"/>
                      <a:pt x="54" y="5289"/>
                    </a:cubicBezTo>
                    <a:lnTo>
                      <a:pt x="4410" y="7751"/>
                    </a:lnTo>
                    <a:cubicBezTo>
                      <a:pt x="4437" y="7769"/>
                      <a:pt x="4446" y="7769"/>
                      <a:pt x="4473" y="7769"/>
                    </a:cubicBezTo>
                    <a:cubicBezTo>
                      <a:pt x="4500" y="7769"/>
                      <a:pt x="4536" y="7742"/>
                      <a:pt x="4573" y="7706"/>
                    </a:cubicBezTo>
                    <a:cubicBezTo>
                      <a:pt x="4591" y="7652"/>
                      <a:pt x="4582" y="7597"/>
                      <a:pt x="4527" y="7561"/>
                    </a:cubicBezTo>
                    <a:lnTo>
                      <a:pt x="226" y="5126"/>
                    </a:lnTo>
                    <a:lnTo>
                      <a:pt x="226" y="118"/>
                    </a:lnTo>
                    <a:cubicBezTo>
                      <a:pt x="226" y="46"/>
                      <a:pt x="181" y="1"/>
                      <a:pt x="1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15"/>
              <p:cNvSpPr/>
              <p:nvPr/>
            </p:nvSpPr>
            <p:spPr>
              <a:xfrm>
                <a:off x="1508475" y="3735475"/>
                <a:ext cx="92150" cy="92375"/>
              </a:xfrm>
              <a:custGeom>
                <a:rect b="b" l="l" r="r" t="t"/>
                <a:pathLst>
                  <a:path extrusionOk="0" h="3695" w="3686">
                    <a:moveTo>
                      <a:pt x="1848" y="1"/>
                    </a:moveTo>
                    <a:cubicBezTo>
                      <a:pt x="825" y="1"/>
                      <a:pt x="1" y="825"/>
                      <a:pt x="1" y="1848"/>
                    </a:cubicBezTo>
                    <a:cubicBezTo>
                      <a:pt x="1" y="2871"/>
                      <a:pt x="825" y="3695"/>
                      <a:pt x="1848" y="3695"/>
                    </a:cubicBezTo>
                    <a:cubicBezTo>
                      <a:pt x="2862" y="3695"/>
                      <a:pt x="3686" y="2871"/>
                      <a:pt x="3686" y="1848"/>
                    </a:cubicBezTo>
                    <a:cubicBezTo>
                      <a:pt x="3686" y="825"/>
                      <a:pt x="2862" y="1"/>
                      <a:pt x="18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15"/>
              <p:cNvSpPr/>
              <p:nvPr/>
            </p:nvSpPr>
            <p:spPr>
              <a:xfrm>
                <a:off x="1528400" y="3753125"/>
                <a:ext cx="52325" cy="74500"/>
              </a:xfrm>
              <a:custGeom>
                <a:rect b="b" l="l" r="r" t="t"/>
                <a:pathLst>
                  <a:path extrusionOk="0" h="2980" w="2093">
                    <a:moveTo>
                      <a:pt x="1051" y="1"/>
                    </a:moveTo>
                    <a:cubicBezTo>
                      <a:pt x="662" y="1"/>
                      <a:pt x="354" y="336"/>
                      <a:pt x="354" y="743"/>
                    </a:cubicBezTo>
                    <a:lnTo>
                      <a:pt x="354" y="1685"/>
                    </a:lnTo>
                    <a:lnTo>
                      <a:pt x="653" y="1685"/>
                    </a:lnTo>
                    <a:lnTo>
                      <a:pt x="653" y="2002"/>
                    </a:lnTo>
                    <a:lnTo>
                      <a:pt x="471" y="2047"/>
                    </a:lnTo>
                    <a:cubicBezTo>
                      <a:pt x="200" y="2120"/>
                      <a:pt x="1" y="2355"/>
                      <a:pt x="1" y="2636"/>
                    </a:cubicBezTo>
                    <a:lnTo>
                      <a:pt x="1" y="2663"/>
                    </a:lnTo>
                    <a:cubicBezTo>
                      <a:pt x="299" y="2862"/>
                      <a:pt x="662" y="2980"/>
                      <a:pt x="1051" y="2980"/>
                    </a:cubicBezTo>
                    <a:cubicBezTo>
                      <a:pt x="1431" y="2980"/>
                      <a:pt x="1793" y="2862"/>
                      <a:pt x="2092" y="2663"/>
                    </a:cubicBezTo>
                    <a:lnTo>
                      <a:pt x="2092" y="2636"/>
                    </a:lnTo>
                    <a:cubicBezTo>
                      <a:pt x="2092" y="2355"/>
                      <a:pt x="1893" y="2120"/>
                      <a:pt x="1621" y="2047"/>
                    </a:cubicBezTo>
                    <a:lnTo>
                      <a:pt x="1440" y="2002"/>
                    </a:lnTo>
                    <a:lnTo>
                      <a:pt x="1440" y="1685"/>
                    </a:lnTo>
                    <a:lnTo>
                      <a:pt x="1739" y="1685"/>
                    </a:lnTo>
                    <a:lnTo>
                      <a:pt x="1739" y="743"/>
                    </a:lnTo>
                    <a:cubicBezTo>
                      <a:pt x="1739" y="327"/>
                      <a:pt x="1431" y="1"/>
                      <a:pt x="10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15"/>
              <p:cNvSpPr/>
              <p:nvPr/>
            </p:nvSpPr>
            <p:spPr>
              <a:xfrm>
                <a:off x="1505775" y="3733000"/>
                <a:ext cx="97575" cy="97350"/>
              </a:xfrm>
              <a:custGeom>
                <a:rect b="b" l="l" r="r" t="t"/>
                <a:pathLst>
                  <a:path extrusionOk="0" h="3894" w="3903">
                    <a:moveTo>
                      <a:pt x="1956" y="217"/>
                    </a:moveTo>
                    <a:cubicBezTo>
                      <a:pt x="2907" y="217"/>
                      <a:pt x="3685" y="996"/>
                      <a:pt x="3685" y="1947"/>
                    </a:cubicBezTo>
                    <a:cubicBezTo>
                      <a:pt x="3685" y="2897"/>
                      <a:pt x="2907" y="3676"/>
                      <a:pt x="1956" y="3676"/>
                    </a:cubicBezTo>
                    <a:cubicBezTo>
                      <a:pt x="1005" y="3676"/>
                      <a:pt x="217" y="2897"/>
                      <a:pt x="217" y="1947"/>
                    </a:cubicBezTo>
                    <a:cubicBezTo>
                      <a:pt x="217" y="996"/>
                      <a:pt x="1005" y="217"/>
                      <a:pt x="1956" y="217"/>
                    </a:cubicBezTo>
                    <a:close/>
                    <a:moveTo>
                      <a:pt x="1956" y="0"/>
                    </a:moveTo>
                    <a:cubicBezTo>
                      <a:pt x="878" y="0"/>
                      <a:pt x="0" y="869"/>
                      <a:pt x="0" y="1947"/>
                    </a:cubicBezTo>
                    <a:cubicBezTo>
                      <a:pt x="0" y="3024"/>
                      <a:pt x="878" y="3893"/>
                      <a:pt x="1956" y="3893"/>
                    </a:cubicBezTo>
                    <a:cubicBezTo>
                      <a:pt x="3024" y="3893"/>
                      <a:pt x="3903" y="3024"/>
                      <a:pt x="3903" y="1947"/>
                    </a:cubicBezTo>
                    <a:cubicBezTo>
                      <a:pt x="3903" y="869"/>
                      <a:pt x="3024" y="0"/>
                      <a:pt x="19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2" name="Google Shape;712;p15"/>
              <p:cNvSpPr/>
              <p:nvPr/>
            </p:nvSpPr>
            <p:spPr>
              <a:xfrm>
                <a:off x="1399600" y="3674125"/>
                <a:ext cx="92150" cy="92400"/>
              </a:xfrm>
              <a:custGeom>
                <a:rect b="b" l="l" r="r" t="t"/>
                <a:pathLst>
                  <a:path extrusionOk="0" h="3696" w="3686">
                    <a:moveTo>
                      <a:pt x="1839" y="1"/>
                    </a:moveTo>
                    <a:cubicBezTo>
                      <a:pt x="825" y="1"/>
                      <a:pt x="1" y="825"/>
                      <a:pt x="1" y="1848"/>
                    </a:cubicBezTo>
                    <a:cubicBezTo>
                      <a:pt x="1" y="2862"/>
                      <a:pt x="825" y="3695"/>
                      <a:pt x="1839" y="3695"/>
                    </a:cubicBezTo>
                    <a:cubicBezTo>
                      <a:pt x="2862" y="3695"/>
                      <a:pt x="3686" y="2862"/>
                      <a:pt x="3686" y="1848"/>
                    </a:cubicBezTo>
                    <a:cubicBezTo>
                      <a:pt x="3686" y="825"/>
                      <a:pt x="2862" y="10"/>
                      <a:pt x="1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3" name="Google Shape;713;p15"/>
              <p:cNvSpPr/>
              <p:nvPr/>
            </p:nvSpPr>
            <p:spPr>
              <a:xfrm>
                <a:off x="1420200" y="3692250"/>
                <a:ext cx="52100" cy="73800"/>
              </a:xfrm>
              <a:custGeom>
                <a:rect b="b" l="l" r="r" t="t"/>
                <a:pathLst>
                  <a:path extrusionOk="0" h="2952" w="2084">
                    <a:moveTo>
                      <a:pt x="1024" y="0"/>
                    </a:moveTo>
                    <a:cubicBezTo>
                      <a:pt x="607" y="0"/>
                      <a:pt x="272" y="381"/>
                      <a:pt x="272" y="851"/>
                    </a:cubicBezTo>
                    <a:cubicBezTo>
                      <a:pt x="272" y="1159"/>
                      <a:pt x="417" y="1431"/>
                      <a:pt x="643" y="1576"/>
                    </a:cubicBezTo>
                    <a:lnTo>
                      <a:pt x="643" y="1802"/>
                    </a:lnTo>
                    <a:lnTo>
                      <a:pt x="327" y="1884"/>
                    </a:lnTo>
                    <a:cubicBezTo>
                      <a:pt x="136" y="1929"/>
                      <a:pt x="1" y="2110"/>
                      <a:pt x="1" y="2300"/>
                    </a:cubicBezTo>
                    <a:lnTo>
                      <a:pt x="1" y="2635"/>
                    </a:lnTo>
                    <a:cubicBezTo>
                      <a:pt x="290" y="2843"/>
                      <a:pt x="653" y="2952"/>
                      <a:pt x="1042" y="2952"/>
                    </a:cubicBezTo>
                    <a:cubicBezTo>
                      <a:pt x="1422" y="2952"/>
                      <a:pt x="1784" y="2843"/>
                      <a:pt x="2083" y="2635"/>
                    </a:cubicBezTo>
                    <a:lnTo>
                      <a:pt x="2083" y="2300"/>
                    </a:lnTo>
                    <a:cubicBezTo>
                      <a:pt x="2056" y="2110"/>
                      <a:pt x="1920" y="1929"/>
                      <a:pt x="1730" y="1884"/>
                    </a:cubicBezTo>
                    <a:lnTo>
                      <a:pt x="1413" y="1802"/>
                    </a:lnTo>
                    <a:lnTo>
                      <a:pt x="1413" y="1576"/>
                    </a:lnTo>
                    <a:cubicBezTo>
                      <a:pt x="1630" y="1431"/>
                      <a:pt x="1784" y="1150"/>
                      <a:pt x="1784" y="851"/>
                    </a:cubicBezTo>
                    <a:cubicBezTo>
                      <a:pt x="1784" y="381"/>
                      <a:pt x="1449" y="0"/>
                      <a:pt x="10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4" name="Google Shape;714;p15"/>
              <p:cNvSpPr/>
              <p:nvPr/>
            </p:nvSpPr>
            <p:spPr>
              <a:xfrm>
                <a:off x="1396875" y="3671650"/>
                <a:ext cx="97375" cy="97350"/>
              </a:xfrm>
              <a:custGeom>
                <a:rect b="b" l="l" r="r" t="t"/>
                <a:pathLst>
                  <a:path extrusionOk="0" h="3894" w="3895">
                    <a:moveTo>
                      <a:pt x="1948" y="218"/>
                    </a:moveTo>
                    <a:cubicBezTo>
                      <a:pt x="2917" y="218"/>
                      <a:pt x="3677" y="996"/>
                      <a:pt x="3677" y="1947"/>
                    </a:cubicBezTo>
                    <a:cubicBezTo>
                      <a:pt x="3677" y="2898"/>
                      <a:pt x="2898" y="3676"/>
                      <a:pt x="1948" y="3676"/>
                    </a:cubicBezTo>
                    <a:cubicBezTo>
                      <a:pt x="997" y="3676"/>
                      <a:pt x="218" y="2898"/>
                      <a:pt x="218" y="1947"/>
                    </a:cubicBezTo>
                    <a:cubicBezTo>
                      <a:pt x="218" y="996"/>
                      <a:pt x="997" y="218"/>
                      <a:pt x="1948" y="218"/>
                    </a:cubicBezTo>
                    <a:close/>
                    <a:moveTo>
                      <a:pt x="1948" y="0"/>
                    </a:moveTo>
                    <a:cubicBezTo>
                      <a:pt x="879" y="0"/>
                      <a:pt x="1" y="869"/>
                      <a:pt x="1" y="1947"/>
                    </a:cubicBezTo>
                    <a:cubicBezTo>
                      <a:pt x="1" y="3015"/>
                      <a:pt x="879" y="3894"/>
                      <a:pt x="1948" y="3894"/>
                    </a:cubicBezTo>
                    <a:cubicBezTo>
                      <a:pt x="3025" y="3894"/>
                      <a:pt x="3894" y="3015"/>
                      <a:pt x="3894" y="1947"/>
                    </a:cubicBezTo>
                    <a:cubicBezTo>
                      <a:pt x="3894" y="869"/>
                      <a:pt x="3025" y="0"/>
                      <a:pt x="19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5" name="Google Shape;715;p15"/>
              <p:cNvSpPr/>
              <p:nvPr/>
            </p:nvSpPr>
            <p:spPr>
              <a:xfrm>
                <a:off x="1290500" y="3735475"/>
                <a:ext cx="92375" cy="92375"/>
              </a:xfrm>
              <a:custGeom>
                <a:rect b="b" l="l" r="r" t="t"/>
                <a:pathLst>
                  <a:path extrusionOk="0" h="3695" w="3695">
                    <a:moveTo>
                      <a:pt x="1847" y="1"/>
                    </a:moveTo>
                    <a:cubicBezTo>
                      <a:pt x="824" y="1"/>
                      <a:pt x="0" y="825"/>
                      <a:pt x="0" y="1848"/>
                    </a:cubicBezTo>
                    <a:cubicBezTo>
                      <a:pt x="0" y="2871"/>
                      <a:pt x="824" y="3695"/>
                      <a:pt x="1847" y="3695"/>
                    </a:cubicBezTo>
                    <a:cubicBezTo>
                      <a:pt x="2871" y="3695"/>
                      <a:pt x="3695" y="2871"/>
                      <a:pt x="3695" y="1848"/>
                    </a:cubicBezTo>
                    <a:cubicBezTo>
                      <a:pt x="3695" y="825"/>
                      <a:pt x="2871" y="1"/>
                      <a:pt x="18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6" name="Google Shape;716;p15"/>
              <p:cNvSpPr/>
              <p:nvPr/>
            </p:nvSpPr>
            <p:spPr>
              <a:xfrm>
                <a:off x="1311100" y="3753575"/>
                <a:ext cx="52300" cy="74050"/>
              </a:xfrm>
              <a:custGeom>
                <a:rect b="b" l="l" r="r" t="t"/>
                <a:pathLst>
                  <a:path extrusionOk="0" h="2962" w="2092">
                    <a:moveTo>
                      <a:pt x="1033" y="1"/>
                    </a:moveTo>
                    <a:cubicBezTo>
                      <a:pt x="616" y="1"/>
                      <a:pt x="272" y="390"/>
                      <a:pt x="272" y="852"/>
                    </a:cubicBezTo>
                    <a:cubicBezTo>
                      <a:pt x="272" y="1160"/>
                      <a:pt x="426" y="1432"/>
                      <a:pt x="652" y="1576"/>
                    </a:cubicBezTo>
                    <a:lnTo>
                      <a:pt x="652" y="1803"/>
                    </a:lnTo>
                    <a:lnTo>
                      <a:pt x="335" y="1884"/>
                    </a:lnTo>
                    <a:cubicBezTo>
                      <a:pt x="136" y="1930"/>
                      <a:pt x="0" y="2111"/>
                      <a:pt x="0" y="2301"/>
                    </a:cubicBezTo>
                    <a:lnTo>
                      <a:pt x="0" y="2645"/>
                    </a:lnTo>
                    <a:cubicBezTo>
                      <a:pt x="299" y="2844"/>
                      <a:pt x="661" y="2962"/>
                      <a:pt x="1042" y="2962"/>
                    </a:cubicBezTo>
                    <a:cubicBezTo>
                      <a:pt x="1431" y="2962"/>
                      <a:pt x="1793" y="2844"/>
                      <a:pt x="2092" y="2645"/>
                    </a:cubicBezTo>
                    <a:lnTo>
                      <a:pt x="2092" y="2301"/>
                    </a:lnTo>
                    <a:cubicBezTo>
                      <a:pt x="2065" y="2111"/>
                      <a:pt x="1929" y="1939"/>
                      <a:pt x="1739" y="1884"/>
                    </a:cubicBezTo>
                    <a:lnTo>
                      <a:pt x="1422" y="1803"/>
                    </a:lnTo>
                    <a:lnTo>
                      <a:pt x="1422" y="1576"/>
                    </a:lnTo>
                    <a:cubicBezTo>
                      <a:pt x="1639" y="1432"/>
                      <a:pt x="1793" y="1160"/>
                      <a:pt x="1793" y="852"/>
                    </a:cubicBezTo>
                    <a:cubicBezTo>
                      <a:pt x="1793" y="390"/>
                      <a:pt x="1449" y="1"/>
                      <a:pt x="103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7" name="Google Shape;717;p15"/>
              <p:cNvSpPr/>
              <p:nvPr/>
            </p:nvSpPr>
            <p:spPr>
              <a:xfrm>
                <a:off x="1288225" y="3733000"/>
                <a:ext cx="97375" cy="97350"/>
              </a:xfrm>
              <a:custGeom>
                <a:rect b="b" l="l" r="r" t="t"/>
                <a:pathLst>
                  <a:path extrusionOk="0" h="3894" w="3895">
                    <a:moveTo>
                      <a:pt x="1948" y="217"/>
                    </a:moveTo>
                    <a:cubicBezTo>
                      <a:pt x="2898" y="217"/>
                      <a:pt x="3686" y="996"/>
                      <a:pt x="3686" y="1947"/>
                    </a:cubicBezTo>
                    <a:cubicBezTo>
                      <a:pt x="3686" y="2897"/>
                      <a:pt x="2898" y="3676"/>
                      <a:pt x="1948" y="3676"/>
                    </a:cubicBezTo>
                    <a:cubicBezTo>
                      <a:pt x="997" y="3676"/>
                      <a:pt x="218" y="2897"/>
                      <a:pt x="218" y="1947"/>
                    </a:cubicBezTo>
                    <a:cubicBezTo>
                      <a:pt x="218" y="996"/>
                      <a:pt x="997" y="217"/>
                      <a:pt x="1948" y="217"/>
                    </a:cubicBezTo>
                    <a:close/>
                    <a:moveTo>
                      <a:pt x="1948" y="0"/>
                    </a:moveTo>
                    <a:cubicBezTo>
                      <a:pt x="879" y="0"/>
                      <a:pt x="1" y="869"/>
                      <a:pt x="1" y="1947"/>
                    </a:cubicBezTo>
                    <a:cubicBezTo>
                      <a:pt x="1" y="3024"/>
                      <a:pt x="879" y="3893"/>
                      <a:pt x="1948" y="3893"/>
                    </a:cubicBezTo>
                    <a:cubicBezTo>
                      <a:pt x="3016" y="3893"/>
                      <a:pt x="3894" y="3024"/>
                      <a:pt x="3894" y="1947"/>
                    </a:cubicBezTo>
                    <a:cubicBezTo>
                      <a:pt x="3894" y="869"/>
                      <a:pt x="3025" y="0"/>
                      <a:pt x="19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8" name="Google Shape;718;p15"/>
            <p:cNvGrpSpPr/>
            <p:nvPr/>
          </p:nvGrpSpPr>
          <p:grpSpPr>
            <a:xfrm>
              <a:off x="8546794" y="4272246"/>
              <a:ext cx="575268" cy="504709"/>
              <a:chOff x="4102100" y="2494625"/>
              <a:chExt cx="239975" cy="210550"/>
            </a:xfrm>
          </p:grpSpPr>
          <p:sp>
            <p:nvSpPr>
              <p:cNvPr id="719" name="Google Shape;719;p15"/>
              <p:cNvSpPr/>
              <p:nvPr/>
            </p:nvSpPr>
            <p:spPr>
              <a:xfrm>
                <a:off x="4160050" y="25700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8" y="1"/>
                    </a:moveTo>
                    <a:cubicBezTo>
                      <a:pt x="146" y="1"/>
                      <a:pt x="1" y="146"/>
                      <a:pt x="1" y="318"/>
                    </a:cubicBezTo>
                    <a:cubicBezTo>
                      <a:pt x="1" y="499"/>
                      <a:pt x="146" y="635"/>
                      <a:pt x="318" y="635"/>
                    </a:cubicBezTo>
                    <a:cubicBezTo>
                      <a:pt x="499" y="635"/>
                      <a:pt x="635" y="499"/>
                      <a:pt x="635" y="318"/>
                    </a:cubicBezTo>
                    <a:cubicBezTo>
                      <a:pt x="635" y="146"/>
                      <a:pt x="499" y="1"/>
                      <a:pt x="31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0" name="Google Shape;720;p15"/>
              <p:cNvSpPr/>
              <p:nvPr/>
            </p:nvSpPr>
            <p:spPr>
              <a:xfrm>
                <a:off x="4214150" y="25700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8" y="1"/>
                    </a:moveTo>
                    <a:cubicBezTo>
                      <a:pt x="146" y="1"/>
                      <a:pt x="1" y="146"/>
                      <a:pt x="1" y="318"/>
                    </a:cubicBezTo>
                    <a:cubicBezTo>
                      <a:pt x="1" y="499"/>
                      <a:pt x="146" y="635"/>
                      <a:pt x="318" y="635"/>
                    </a:cubicBezTo>
                    <a:cubicBezTo>
                      <a:pt x="490" y="635"/>
                      <a:pt x="635" y="499"/>
                      <a:pt x="635" y="318"/>
                    </a:cubicBezTo>
                    <a:cubicBezTo>
                      <a:pt x="635" y="146"/>
                      <a:pt x="490" y="1"/>
                      <a:pt x="31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1" name="Google Shape;721;p15"/>
              <p:cNvSpPr/>
              <p:nvPr/>
            </p:nvSpPr>
            <p:spPr>
              <a:xfrm>
                <a:off x="4268475" y="25700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8" y="1"/>
                    </a:moveTo>
                    <a:cubicBezTo>
                      <a:pt x="146" y="1"/>
                      <a:pt x="1" y="146"/>
                      <a:pt x="1" y="318"/>
                    </a:cubicBezTo>
                    <a:cubicBezTo>
                      <a:pt x="1" y="499"/>
                      <a:pt x="146" y="635"/>
                      <a:pt x="318" y="635"/>
                    </a:cubicBezTo>
                    <a:cubicBezTo>
                      <a:pt x="490" y="635"/>
                      <a:pt x="635" y="499"/>
                      <a:pt x="635" y="318"/>
                    </a:cubicBezTo>
                    <a:cubicBezTo>
                      <a:pt x="635" y="146"/>
                      <a:pt x="490" y="1"/>
                      <a:pt x="31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2" name="Google Shape;722;p15"/>
              <p:cNvSpPr/>
              <p:nvPr/>
            </p:nvSpPr>
            <p:spPr>
              <a:xfrm>
                <a:off x="4102100" y="2494625"/>
                <a:ext cx="239975" cy="210550"/>
              </a:xfrm>
              <a:custGeom>
                <a:rect b="b" l="l" r="r" t="t"/>
                <a:pathLst>
                  <a:path extrusionOk="0" h="8422" w="9599">
                    <a:moveTo>
                      <a:pt x="4800" y="354"/>
                    </a:moveTo>
                    <a:cubicBezTo>
                      <a:pt x="7272" y="354"/>
                      <a:pt x="9273" y="1712"/>
                      <a:pt x="9273" y="3360"/>
                    </a:cubicBezTo>
                    <a:cubicBezTo>
                      <a:pt x="9273" y="5017"/>
                      <a:pt x="7262" y="6357"/>
                      <a:pt x="4809" y="6357"/>
                    </a:cubicBezTo>
                    <a:cubicBezTo>
                      <a:pt x="4447" y="6357"/>
                      <a:pt x="4075" y="6330"/>
                      <a:pt x="3722" y="6266"/>
                    </a:cubicBezTo>
                    <a:lnTo>
                      <a:pt x="3659" y="6257"/>
                    </a:lnTo>
                    <a:lnTo>
                      <a:pt x="2246" y="7145"/>
                    </a:lnTo>
                    <a:lnTo>
                      <a:pt x="2246" y="7145"/>
                    </a:lnTo>
                    <a:lnTo>
                      <a:pt x="3034" y="6112"/>
                    </a:lnTo>
                    <a:lnTo>
                      <a:pt x="2808" y="6031"/>
                    </a:lnTo>
                    <a:cubicBezTo>
                      <a:pt x="1277" y="5515"/>
                      <a:pt x="345" y="4483"/>
                      <a:pt x="345" y="3351"/>
                    </a:cubicBezTo>
                    <a:cubicBezTo>
                      <a:pt x="345" y="1694"/>
                      <a:pt x="2346" y="354"/>
                      <a:pt x="4800" y="354"/>
                    </a:cubicBezTo>
                    <a:close/>
                    <a:moveTo>
                      <a:pt x="4800" y="1"/>
                    </a:moveTo>
                    <a:cubicBezTo>
                      <a:pt x="2156" y="1"/>
                      <a:pt x="1" y="1504"/>
                      <a:pt x="1" y="3342"/>
                    </a:cubicBezTo>
                    <a:cubicBezTo>
                      <a:pt x="1" y="4573"/>
                      <a:pt x="952" y="5669"/>
                      <a:pt x="2482" y="6257"/>
                    </a:cubicBezTo>
                    <a:lnTo>
                      <a:pt x="825" y="8421"/>
                    </a:lnTo>
                    <a:lnTo>
                      <a:pt x="3722" y="6601"/>
                    </a:lnTo>
                    <a:cubicBezTo>
                      <a:pt x="4075" y="6647"/>
                      <a:pt x="4437" y="6674"/>
                      <a:pt x="4800" y="6674"/>
                    </a:cubicBezTo>
                    <a:cubicBezTo>
                      <a:pt x="7453" y="6674"/>
                      <a:pt x="9599" y="5171"/>
                      <a:pt x="9599" y="3342"/>
                    </a:cubicBezTo>
                    <a:cubicBezTo>
                      <a:pt x="9599" y="1495"/>
                      <a:pt x="7453" y="1"/>
                      <a:pt x="48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23" name="Google Shape;723;p15"/>
            <p:cNvGrpSpPr/>
            <p:nvPr/>
          </p:nvGrpSpPr>
          <p:grpSpPr>
            <a:xfrm>
              <a:off x="8720308" y="4905859"/>
              <a:ext cx="134611" cy="136667"/>
              <a:chOff x="3025300" y="2525590"/>
              <a:chExt cx="46875" cy="47591"/>
            </a:xfrm>
          </p:grpSpPr>
          <p:sp>
            <p:nvSpPr>
              <p:cNvPr id="724" name="Google Shape;724;p15"/>
              <p:cNvSpPr/>
              <p:nvPr/>
            </p:nvSpPr>
            <p:spPr>
              <a:xfrm>
                <a:off x="3025300" y="2527206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5" name="Google Shape;725;p15"/>
              <p:cNvSpPr/>
              <p:nvPr/>
            </p:nvSpPr>
            <p:spPr>
              <a:xfrm>
                <a:off x="3025300" y="2525590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26" name="Google Shape;726;p15"/>
            <p:cNvSpPr/>
            <p:nvPr/>
          </p:nvSpPr>
          <p:spPr>
            <a:xfrm>
              <a:off x="8904186" y="4777062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15"/>
            <p:cNvSpPr/>
            <p:nvPr/>
          </p:nvSpPr>
          <p:spPr>
            <a:xfrm rot="5400000">
              <a:off x="8835421" y="2734060"/>
              <a:ext cx="1384662" cy="1345679"/>
            </a:xfrm>
            <a:custGeom>
              <a:rect b="b" l="l" r="r" t="t"/>
              <a:pathLst>
                <a:path extrusionOk="0" h="18744" w="19287">
                  <a:moveTo>
                    <a:pt x="227" y="1"/>
                  </a:moveTo>
                  <a:cubicBezTo>
                    <a:pt x="100" y="1"/>
                    <a:pt x="0" y="100"/>
                    <a:pt x="0" y="227"/>
                  </a:cubicBezTo>
                  <a:cubicBezTo>
                    <a:pt x="0" y="354"/>
                    <a:pt x="100" y="454"/>
                    <a:pt x="227" y="454"/>
                  </a:cubicBezTo>
                  <a:cubicBezTo>
                    <a:pt x="353" y="454"/>
                    <a:pt x="453" y="354"/>
                    <a:pt x="453" y="227"/>
                  </a:cubicBezTo>
                  <a:cubicBezTo>
                    <a:pt x="453" y="100"/>
                    <a:pt x="353" y="1"/>
                    <a:pt x="227" y="1"/>
                  </a:cubicBezTo>
                  <a:close/>
                  <a:moveTo>
                    <a:pt x="227" y="1015"/>
                  </a:moveTo>
                  <a:cubicBezTo>
                    <a:pt x="100" y="1015"/>
                    <a:pt x="0" y="1124"/>
                    <a:pt x="0" y="1241"/>
                  </a:cubicBezTo>
                  <a:cubicBezTo>
                    <a:pt x="0" y="1368"/>
                    <a:pt x="100" y="1468"/>
                    <a:pt x="227" y="1468"/>
                  </a:cubicBezTo>
                  <a:cubicBezTo>
                    <a:pt x="353" y="1468"/>
                    <a:pt x="453" y="1368"/>
                    <a:pt x="453" y="1241"/>
                  </a:cubicBezTo>
                  <a:cubicBezTo>
                    <a:pt x="453" y="1124"/>
                    <a:pt x="353" y="1015"/>
                    <a:pt x="227" y="1015"/>
                  </a:cubicBezTo>
                  <a:close/>
                  <a:moveTo>
                    <a:pt x="227" y="2038"/>
                  </a:moveTo>
                  <a:cubicBezTo>
                    <a:pt x="100" y="2038"/>
                    <a:pt x="0" y="2138"/>
                    <a:pt x="0" y="2265"/>
                  </a:cubicBezTo>
                  <a:cubicBezTo>
                    <a:pt x="0" y="2391"/>
                    <a:pt x="100" y="2491"/>
                    <a:pt x="227" y="2491"/>
                  </a:cubicBezTo>
                  <a:cubicBezTo>
                    <a:pt x="353" y="2491"/>
                    <a:pt x="453" y="2391"/>
                    <a:pt x="453" y="2265"/>
                  </a:cubicBezTo>
                  <a:cubicBezTo>
                    <a:pt x="453" y="2138"/>
                    <a:pt x="353" y="2038"/>
                    <a:pt x="227" y="2038"/>
                  </a:cubicBezTo>
                  <a:close/>
                  <a:moveTo>
                    <a:pt x="227" y="3052"/>
                  </a:moveTo>
                  <a:cubicBezTo>
                    <a:pt x="100" y="3052"/>
                    <a:pt x="0" y="3161"/>
                    <a:pt x="0" y="3279"/>
                  </a:cubicBezTo>
                  <a:cubicBezTo>
                    <a:pt x="0" y="3405"/>
                    <a:pt x="100" y="3505"/>
                    <a:pt x="227" y="3505"/>
                  </a:cubicBezTo>
                  <a:cubicBezTo>
                    <a:pt x="353" y="3505"/>
                    <a:pt x="453" y="3405"/>
                    <a:pt x="453" y="3279"/>
                  </a:cubicBezTo>
                  <a:cubicBezTo>
                    <a:pt x="453" y="3161"/>
                    <a:pt x="353" y="3052"/>
                    <a:pt x="227" y="3052"/>
                  </a:cubicBezTo>
                  <a:close/>
                  <a:moveTo>
                    <a:pt x="227" y="4075"/>
                  </a:moveTo>
                  <a:cubicBezTo>
                    <a:pt x="100" y="4075"/>
                    <a:pt x="0" y="4175"/>
                    <a:pt x="0" y="4302"/>
                  </a:cubicBezTo>
                  <a:cubicBezTo>
                    <a:pt x="0" y="4429"/>
                    <a:pt x="100" y="4528"/>
                    <a:pt x="227" y="4528"/>
                  </a:cubicBezTo>
                  <a:cubicBezTo>
                    <a:pt x="353" y="4528"/>
                    <a:pt x="453" y="4429"/>
                    <a:pt x="453" y="4302"/>
                  </a:cubicBezTo>
                  <a:cubicBezTo>
                    <a:pt x="453" y="4175"/>
                    <a:pt x="353" y="4075"/>
                    <a:pt x="227" y="4075"/>
                  </a:cubicBezTo>
                  <a:close/>
                  <a:moveTo>
                    <a:pt x="227" y="5089"/>
                  </a:moveTo>
                  <a:cubicBezTo>
                    <a:pt x="100" y="5089"/>
                    <a:pt x="0" y="5198"/>
                    <a:pt x="0" y="5316"/>
                  </a:cubicBezTo>
                  <a:cubicBezTo>
                    <a:pt x="0" y="5443"/>
                    <a:pt x="100" y="5542"/>
                    <a:pt x="227" y="5542"/>
                  </a:cubicBezTo>
                  <a:cubicBezTo>
                    <a:pt x="353" y="5542"/>
                    <a:pt x="453" y="5443"/>
                    <a:pt x="453" y="5316"/>
                  </a:cubicBezTo>
                  <a:cubicBezTo>
                    <a:pt x="453" y="5198"/>
                    <a:pt x="353" y="5089"/>
                    <a:pt x="227" y="5089"/>
                  </a:cubicBezTo>
                  <a:close/>
                  <a:moveTo>
                    <a:pt x="227" y="6113"/>
                  </a:moveTo>
                  <a:cubicBezTo>
                    <a:pt x="100" y="6113"/>
                    <a:pt x="0" y="6212"/>
                    <a:pt x="0" y="6339"/>
                  </a:cubicBezTo>
                  <a:cubicBezTo>
                    <a:pt x="0" y="6466"/>
                    <a:pt x="100" y="6565"/>
                    <a:pt x="227" y="6565"/>
                  </a:cubicBezTo>
                  <a:cubicBezTo>
                    <a:pt x="353" y="6565"/>
                    <a:pt x="453" y="6466"/>
                    <a:pt x="453" y="6339"/>
                  </a:cubicBezTo>
                  <a:cubicBezTo>
                    <a:pt x="453" y="6212"/>
                    <a:pt x="353" y="6113"/>
                    <a:pt x="227" y="6113"/>
                  </a:cubicBezTo>
                  <a:close/>
                  <a:moveTo>
                    <a:pt x="227" y="7127"/>
                  </a:moveTo>
                  <a:cubicBezTo>
                    <a:pt x="100" y="7127"/>
                    <a:pt x="0" y="7235"/>
                    <a:pt x="0" y="7353"/>
                  </a:cubicBezTo>
                  <a:cubicBezTo>
                    <a:pt x="0" y="7480"/>
                    <a:pt x="100" y="7579"/>
                    <a:pt x="227" y="7579"/>
                  </a:cubicBezTo>
                  <a:cubicBezTo>
                    <a:pt x="353" y="7579"/>
                    <a:pt x="453" y="7480"/>
                    <a:pt x="453" y="7353"/>
                  </a:cubicBezTo>
                  <a:cubicBezTo>
                    <a:pt x="453" y="7235"/>
                    <a:pt x="353" y="7127"/>
                    <a:pt x="227" y="7127"/>
                  </a:cubicBezTo>
                  <a:close/>
                  <a:moveTo>
                    <a:pt x="227" y="8150"/>
                  </a:moveTo>
                  <a:cubicBezTo>
                    <a:pt x="100" y="8150"/>
                    <a:pt x="0" y="8250"/>
                    <a:pt x="0" y="8376"/>
                  </a:cubicBezTo>
                  <a:cubicBezTo>
                    <a:pt x="0" y="8503"/>
                    <a:pt x="100" y="8603"/>
                    <a:pt x="227" y="8603"/>
                  </a:cubicBezTo>
                  <a:cubicBezTo>
                    <a:pt x="353" y="8603"/>
                    <a:pt x="453" y="8503"/>
                    <a:pt x="453" y="8376"/>
                  </a:cubicBezTo>
                  <a:cubicBezTo>
                    <a:pt x="453" y="8250"/>
                    <a:pt x="353" y="8150"/>
                    <a:pt x="227" y="8150"/>
                  </a:cubicBezTo>
                  <a:close/>
                  <a:moveTo>
                    <a:pt x="227" y="9164"/>
                  </a:moveTo>
                  <a:cubicBezTo>
                    <a:pt x="100" y="9164"/>
                    <a:pt x="0" y="9273"/>
                    <a:pt x="0" y="9390"/>
                  </a:cubicBezTo>
                  <a:cubicBezTo>
                    <a:pt x="0" y="9517"/>
                    <a:pt x="100" y="9617"/>
                    <a:pt x="227" y="9617"/>
                  </a:cubicBezTo>
                  <a:cubicBezTo>
                    <a:pt x="353" y="9617"/>
                    <a:pt x="453" y="9517"/>
                    <a:pt x="453" y="9390"/>
                  </a:cubicBezTo>
                  <a:cubicBezTo>
                    <a:pt x="453" y="9273"/>
                    <a:pt x="353" y="9164"/>
                    <a:pt x="227" y="9164"/>
                  </a:cubicBezTo>
                  <a:close/>
                  <a:moveTo>
                    <a:pt x="227" y="10187"/>
                  </a:moveTo>
                  <a:cubicBezTo>
                    <a:pt x="100" y="10187"/>
                    <a:pt x="0" y="10287"/>
                    <a:pt x="0" y="10414"/>
                  </a:cubicBezTo>
                  <a:cubicBezTo>
                    <a:pt x="0" y="10540"/>
                    <a:pt x="100" y="10640"/>
                    <a:pt x="227" y="10640"/>
                  </a:cubicBezTo>
                  <a:cubicBezTo>
                    <a:pt x="353" y="10640"/>
                    <a:pt x="453" y="10540"/>
                    <a:pt x="453" y="10414"/>
                  </a:cubicBezTo>
                  <a:cubicBezTo>
                    <a:pt x="453" y="10287"/>
                    <a:pt x="353" y="10187"/>
                    <a:pt x="227" y="10187"/>
                  </a:cubicBezTo>
                  <a:close/>
                  <a:moveTo>
                    <a:pt x="227" y="11201"/>
                  </a:moveTo>
                  <a:cubicBezTo>
                    <a:pt x="100" y="11201"/>
                    <a:pt x="0" y="11310"/>
                    <a:pt x="0" y="11428"/>
                  </a:cubicBezTo>
                  <a:cubicBezTo>
                    <a:pt x="0" y="11554"/>
                    <a:pt x="100" y="11654"/>
                    <a:pt x="227" y="11654"/>
                  </a:cubicBezTo>
                  <a:cubicBezTo>
                    <a:pt x="353" y="11654"/>
                    <a:pt x="453" y="11554"/>
                    <a:pt x="453" y="11428"/>
                  </a:cubicBezTo>
                  <a:cubicBezTo>
                    <a:pt x="453" y="11310"/>
                    <a:pt x="353" y="11201"/>
                    <a:pt x="227" y="11201"/>
                  </a:cubicBezTo>
                  <a:close/>
                  <a:moveTo>
                    <a:pt x="227" y="12224"/>
                  </a:moveTo>
                  <a:cubicBezTo>
                    <a:pt x="100" y="12224"/>
                    <a:pt x="0" y="12324"/>
                    <a:pt x="0" y="12451"/>
                  </a:cubicBezTo>
                  <a:cubicBezTo>
                    <a:pt x="0" y="12578"/>
                    <a:pt x="100" y="12677"/>
                    <a:pt x="227" y="12677"/>
                  </a:cubicBezTo>
                  <a:cubicBezTo>
                    <a:pt x="353" y="12677"/>
                    <a:pt x="453" y="12578"/>
                    <a:pt x="453" y="12451"/>
                  </a:cubicBezTo>
                  <a:cubicBezTo>
                    <a:pt x="453" y="12324"/>
                    <a:pt x="353" y="12224"/>
                    <a:pt x="227" y="12224"/>
                  </a:cubicBezTo>
                  <a:close/>
                  <a:moveTo>
                    <a:pt x="277" y="13236"/>
                  </a:moveTo>
                  <a:cubicBezTo>
                    <a:pt x="266" y="13236"/>
                    <a:pt x="256" y="13237"/>
                    <a:pt x="245" y="13239"/>
                  </a:cubicBezTo>
                  <a:cubicBezTo>
                    <a:pt x="127" y="13257"/>
                    <a:pt x="45" y="13365"/>
                    <a:pt x="55" y="13492"/>
                  </a:cubicBezTo>
                  <a:cubicBezTo>
                    <a:pt x="64" y="13601"/>
                    <a:pt x="172" y="13682"/>
                    <a:pt x="272" y="13682"/>
                  </a:cubicBezTo>
                  <a:lnTo>
                    <a:pt x="308" y="13682"/>
                  </a:lnTo>
                  <a:cubicBezTo>
                    <a:pt x="426" y="13673"/>
                    <a:pt x="507" y="13555"/>
                    <a:pt x="498" y="13438"/>
                  </a:cubicBezTo>
                  <a:cubicBezTo>
                    <a:pt x="490" y="13322"/>
                    <a:pt x="391" y="13236"/>
                    <a:pt x="277" y="13236"/>
                  </a:cubicBezTo>
                  <a:close/>
                  <a:moveTo>
                    <a:pt x="486" y="14228"/>
                  </a:moveTo>
                  <a:cubicBezTo>
                    <a:pt x="466" y="14228"/>
                    <a:pt x="446" y="14230"/>
                    <a:pt x="426" y="14234"/>
                  </a:cubicBezTo>
                  <a:cubicBezTo>
                    <a:pt x="308" y="14271"/>
                    <a:pt x="245" y="14397"/>
                    <a:pt x="281" y="14524"/>
                  </a:cubicBezTo>
                  <a:cubicBezTo>
                    <a:pt x="317" y="14624"/>
                    <a:pt x="399" y="14678"/>
                    <a:pt x="498" y="14678"/>
                  </a:cubicBezTo>
                  <a:cubicBezTo>
                    <a:pt x="516" y="14678"/>
                    <a:pt x="543" y="14678"/>
                    <a:pt x="562" y="14669"/>
                  </a:cubicBezTo>
                  <a:cubicBezTo>
                    <a:pt x="679" y="14633"/>
                    <a:pt x="743" y="14497"/>
                    <a:pt x="716" y="14388"/>
                  </a:cubicBezTo>
                  <a:cubicBezTo>
                    <a:pt x="685" y="14283"/>
                    <a:pt x="586" y="14228"/>
                    <a:pt x="486" y="14228"/>
                  </a:cubicBezTo>
                  <a:close/>
                  <a:moveTo>
                    <a:pt x="881" y="15162"/>
                  </a:moveTo>
                  <a:cubicBezTo>
                    <a:pt x="847" y="15162"/>
                    <a:pt x="812" y="15170"/>
                    <a:pt x="779" y="15185"/>
                  </a:cubicBezTo>
                  <a:cubicBezTo>
                    <a:pt x="679" y="15249"/>
                    <a:pt x="634" y="15384"/>
                    <a:pt x="688" y="15493"/>
                  </a:cubicBezTo>
                  <a:cubicBezTo>
                    <a:pt x="725" y="15575"/>
                    <a:pt x="806" y="15620"/>
                    <a:pt x="897" y="15620"/>
                  </a:cubicBezTo>
                  <a:cubicBezTo>
                    <a:pt x="924" y="15620"/>
                    <a:pt x="960" y="15620"/>
                    <a:pt x="996" y="15593"/>
                  </a:cubicBezTo>
                  <a:cubicBezTo>
                    <a:pt x="1096" y="15538"/>
                    <a:pt x="1141" y="15403"/>
                    <a:pt x="1087" y="15294"/>
                  </a:cubicBezTo>
                  <a:cubicBezTo>
                    <a:pt x="1048" y="15210"/>
                    <a:pt x="967" y="15162"/>
                    <a:pt x="881" y="15162"/>
                  </a:cubicBezTo>
                  <a:close/>
                  <a:moveTo>
                    <a:pt x="1436" y="16025"/>
                  </a:moveTo>
                  <a:cubicBezTo>
                    <a:pt x="1390" y="16025"/>
                    <a:pt x="1344" y="16040"/>
                    <a:pt x="1304" y="16073"/>
                  </a:cubicBezTo>
                  <a:cubicBezTo>
                    <a:pt x="1195" y="16154"/>
                    <a:pt x="1177" y="16290"/>
                    <a:pt x="1259" y="16389"/>
                  </a:cubicBezTo>
                  <a:cubicBezTo>
                    <a:pt x="1304" y="16444"/>
                    <a:pt x="1367" y="16480"/>
                    <a:pt x="1440" y="16480"/>
                  </a:cubicBezTo>
                  <a:cubicBezTo>
                    <a:pt x="1485" y="16480"/>
                    <a:pt x="1521" y="16471"/>
                    <a:pt x="1576" y="16435"/>
                  </a:cubicBezTo>
                  <a:cubicBezTo>
                    <a:pt x="1675" y="16353"/>
                    <a:pt x="1693" y="16217"/>
                    <a:pt x="1621" y="16118"/>
                  </a:cubicBezTo>
                  <a:cubicBezTo>
                    <a:pt x="1572" y="16058"/>
                    <a:pt x="1504" y="16025"/>
                    <a:pt x="1436" y="16025"/>
                  </a:cubicBezTo>
                  <a:close/>
                  <a:moveTo>
                    <a:pt x="2120" y="16779"/>
                  </a:moveTo>
                  <a:cubicBezTo>
                    <a:pt x="2059" y="16779"/>
                    <a:pt x="1999" y="16804"/>
                    <a:pt x="1956" y="16851"/>
                  </a:cubicBezTo>
                  <a:cubicBezTo>
                    <a:pt x="1865" y="16942"/>
                    <a:pt x="1874" y="17087"/>
                    <a:pt x="1965" y="17168"/>
                  </a:cubicBezTo>
                  <a:cubicBezTo>
                    <a:pt x="2010" y="17204"/>
                    <a:pt x="2074" y="17222"/>
                    <a:pt x="2119" y="17232"/>
                  </a:cubicBezTo>
                  <a:cubicBezTo>
                    <a:pt x="2182" y="17232"/>
                    <a:pt x="2237" y="17204"/>
                    <a:pt x="2282" y="17159"/>
                  </a:cubicBezTo>
                  <a:cubicBezTo>
                    <a:pt x="2372" y="17069"/>
                    <a:pt x="2363" y="16915"/>
                    <a:pt x="2273" y="16842"/>
                  </a:cubicBezTo>
                  <a:cubicBezTo>
                    <a:pt x="2230" y="16799"/>
                    <a:pt x="2175" y="16779"/>
                    <a:pt x="2120" y="16779"/>
                  </a:cubicBezTo>
                  <a:close/>
                  <a:moveTo>
                    <a:pt x="2928" y="17384"/>
                  </a:moveTo>
                  <a:cubicBezTo>
                    <a:pt x="2853" y="17384"/>
                    <a:pt x="2781" y="17421"/>
                    <a:pt x="2735" y="17485"/>
                  </a:cubicBezTo>
                  <a:cubicBezTo>
                    <a:pt x="2671" y="17603"/>
                    <a:pt x="2707" y="17739"/>
                    <a:pt x="2807" y="17802"/>
                  </a:cubicBezTo>
                  <a:cubicBezTo>
                    <a:pt x="2842" y="17830"/>
                    <a:pt x="2866" y="17841"/>
                    <a:pt x="2899" y="17841"/>
                  </a:cubicBezTo>
                  <a:cubicBezTo>
                    <a:pt x="2910" y="17841"/>
                    <a:pt x="2921" y="17840"/>
                    <a:pt x="2934" y="17838"/>
                  </a:cubicBezTo>
                  <a:cubicBezTo>
                    <a:pt x="3006" y="17838"/>
                    <a:pt x="3079" y="17802"/>
                    <a:pt x="3124" y="17739"/>
                  </a:cubicBezTo>
                  <a:cubicBezTo>
                    <a:pt x="3187" y="17621"/>
                    <a:pt x="3160" y="17485"/>
                    <a:pt x="3052" y="17422"/>
                  </a:cubicBezTo>
                  <a:cubicBezTo>
                    <a:pt x="3012" y="17396"/>
                    <a:pt x="2970" y="17384"/>
                    <a:pt x="2928" y="17384"/>
                  </a:cubicBezTo>
                  <a:close/>
                  <a:moveTo>
                    <a:pt x="3830" y="17858"/>
                  </a:moveTo>
                  <a:cubicBezTo>
                    <a:pt x="3743" y="17858"/>
                    <a:pt x="3656" y="17910"/>
                    <a:pt x="3622" y="17992"/>
                  </a:cubicBezTo>
                  <a:cubicBezTo>
                    <a:pt x="3577" y="18110"/>
                    <a:pt x="3631" y="18246"/>
                    <a:pt x="3749" y="18291"/>
                  </a:cubicBezTo>
                  <a:cubicBezTo>
                    <a:pt x="3768" y="18297"/>
                    <a:pt x="3787" y="18304"/>
                    <a:pt x="3810" y="18304"/>
                  </a:cubicBezTo>
                  <a:cubicBezTo>
                    <a:pt x="3819" y="18304"/>
                    <a:pt x="3829" y="18303"/>
                    <a:pt x="3839" y="18300"/>
                  </a:cubicBezTo>
                  <a:cubicBezTo>
                    <a:pt x="3912" y="18300"/>
                    <a:pt x="4002" y="18255"/>
                    <a:pt x="4039" y="18164"/>
                  </a:cubicBezTo>
                  <a:cubicBezTo>
                    <a:pt x="4084" y="18055"/>
                    <a:pt x="4029" y="17911"/>
                    <a:pt x="3912" y="17874"/>
                  </a:cubicBezTo>
                  <a:cubicBezTo>
                    <a:pt x="3886" y="17863"/>
                    <a:pt x="3858" y="17858"/>
                    <a:pt x="3830" y="17858"/>
                  </a:cubicBezTo>
                  <a:close/>
                  <a:moveTo>
                    <a:pt x="4792" y="18155"/>
                  </a:moveTo>
                  <a:cubicBezTo>
                    <a:pt x="4688" y="18155"/>
                    <a:pt x="4597" y="18230"/>
                    <a:pt x="4582" y="18336"/>
                  </a:cubicBezTo>
                  <a:cubicBezTo>
                    <a:pt x="4546" y="18463"/>
                    <a:pt x="4627" y="18581"/>
                    <a:pt x="4754" y="18608"/>
                  </a:cubicBezTo>
                  <a:cubicBezTo>
                    <a:pt x="4772" y="18608"/>
                    <a:pt x="4790" y="18617"/>
                    <a:pt x="4808" y="18617"/>
                  </a:cubicBezTo>
                  <a:cubicBezTo>
                    <a:pt x="4908" y="18617"/>
                    <a:pt x="4998" y="18535"/>
                    <a:pt x="5025" y="18436"/>
                  </a:cubicBezTo>
                  <a:cubicBezTo>
                    <a:pt x="5062" y="18309"/>
                    <a:pt x="4980" y="18191"/>
                    <a:pt x="4853" y="18164"/>
                  </a:cubicBezTo>
                  <a:cubicBezTo>
                    <a:pt x="4833" y="18158"/>
                    <a:pt x="4812" y="18155"/>
                    <a:pt x="4792" y="18155"/>
                  </a:cubicBezTo>
                  <a:close/>
                  <a:moveTo>
                    <a:pt x="5807" y="18290"/>
                  </a:moveTo>
                  <a:cubicBezTo>
                    <a:pt x="5695" y="18290"/>
                    <a:pt x="5587" y="18387"/>
                    <a:pt x="5587" y="18508"/>
                  </a:cubicBezTo>
                  <a:cubicBezTo>
                    <a:pt x="5578" y="18626"/>
                    <a:pt x="5677" y="18735"/>
                    <a:pt x="5804" y="18744"/>
                  </a:cubicBezTo>
                  <a:cubicBezTo>
                    <a:pt x="5940" y="18744"/>
                    <a:pt x="6030" y="18644"/>
                    <a:pt x="6040" y="18526"/>
                  </a:cubicBezTo>
                  <a:cubicBezTo>
                    <a:pt x="6049" y="18400"/>
                    <a:pt x="5949" y="18291"/>
                    <a:pt x="5822" y="18291"/>
                  </a:cubicBezTo>
                  <a:cubicBezTo>
                    <a:pt x="5817" y="18291"/>
                    <a:pt x="5812" y="18290"/>
                    <a:pt x="5807" y="18290"/>
                  </a:cubicBezTo>
                  <a:close/>
                  <a:moveTo>
                    <a:pt x="6836" y="18291"/>
                  </a:moveTo>
                  <a:cubicBezTo>
                    <a:pt x="6710" y="18291"/>
                    <a:pt x="6610" y="18390"/>
                    <a:pt x="6610" y="18517"/>
                  </a:cubicBezTo>
                  <a:cubicBezTo>
                    <a:pt x="6610" y="18644"/>
                    <a:pt x="6710" y="18744"/>
                    <a:pt x="6836" y="18744"/>
                  </a:cubicBezTo>
                  <a:cubicBezTo>
                    <a:pt x="6954" y="18744"/>
                    <a:pt x="7063" y="18644"/>
                    <a:pt x="7063" y="18517"/>
                  </a:cubicBezTo>
                  <a:cubicBezTo>
                    <a:pt x="7063" y="18390"/>
                    <a:pt x="6954" y="18291"/>
                    <a:pt x="6836" y="18291"/>
                  </a:cubicBezTo>
                  <a:close/>
                  <a:moveTo>
                    <a:pt x="7850" y="18291"/>
                  </a:moveTo>
                  <a:cubicBezTo>
                    <a:pt x="7733" y="18291"/>
                    <a:pt x="7624" y="18390"/>
                    <a:pt x="7624" y="18517"/>
                  </a:cubicBezTo>
                  <a:cubicBezTo>
                    <a:pt x="7624" y="18644"/>
                    <a:pt x="7733" y="18744"/>
                    <a:pt x="7850" y="18744"/>
                  </a:cubicBezTo>
                  <a:cubicBezTo>
                    <a:pt x="7977" y="18744"/>
                    <a:pt x="8077" y="18644"/>
                    <a:pt x="8077" y="18517"/>
                  </a:cubicBezTo>
                  <a:cubicBezTo>
                    <a:pt x="8077" y="18390"/>
                    <a:pt x="7977" y="18291"/>
                    <a:pt x="7850" y="18291"/>
                  </a:cubicBezTo>
                  <a:close/>
                  <a:moveTo>
                    <a:pt x="8874" y="18291"/>
                  </a:moveTo>
                  <a:cubicBezTo>
                    <a:pt x="8747" y="18291"/>
                    <a:pt x="8647" y="18390"/>
                    <a:pt x="8647" y="18517"/>
                  </a:cubicBezTo>
                  <a:cubicBezTo>
                    <a:pt x="8647" y="18644"/>
                    <a:pt x="8747" y="18744"/>
                    <a:pt x="8874" y="18744"/>
                  </a:cubicBezTo>
                  <a:cubicBezTo>
                    <a:pt x="8991" y="18744"/>
                    <a:pt x="9100" y="18644"/>
                    <a:pt x="9100" y="18517"/>
                  </a:cubicBezTo>
                  <a:cubicBezTo>
                    <a:pt x="9100" y="18390"/>
                    <a:pt x="8991" y="18291"/>
                    <a:pt x="8874" y="18291"/>
                  </a:cubicBezTo>
                  <a:close/>
                  <a:moveTo>
                    <a:pt x="9888" y="18291"/>
                  </a:moveTo>
                  <a:cubicBezTo>
                    <a:pt x="9770" y="18291"/>
                    <a:pt x="9661" y="18390"/>
                    <a:pt x="9661" y="18517"/>
                  </a:cubicBezTo>
                  <a:cubicBezTo>
                    <a:pt x="9661" y="18644"/>
                    <a:pt x="9770" y="18744"/>
                    <a:pt x="9888" y="18744"/>
                  </a:cubicBezTo>
                  <a:cubicBezTo>
                    <a:pt x="10014" y="18744"/>
                    <a:pt x="10114" y="18644"/>
                    <a:pt x="10114" y="18517"/>
                  </a:cubicBezTo>
                  <a:cubicBezTo>
                    <a:pt x="10114" y="18390"/>
                    <a:pt x="10014" y="18291"/>
                    <a:pt x="9888" y="18291"/>
                  </a:cubicBezTo>
                  <a:close/>
                  <a:moveTo>
                    <a:pt x="10911" y="18291"/>
                  </a:moveTo>
                  <a:cubicBezTo>
                    <a:pt x="10784" y="18291"/>
                    <a:pt x="10684" y="18390"/>
                    <a:pt x="10684" y="18517"/>
                  </a:cubicBezTo>
                  <a:cubicBezTo>
                    <a:pt x="10684" y="18644"/>
                    <a:pt x="10784" y="18744"/>
                    <a:pt x="10911" y="18744"/>
                  </a:cubicBezTo>
                  <a:cubicBezTo>
                    <a:pt x="11029" y="18744"/>
                    <a:pt x="11137" y="18644"/>
                    <a:pt x="11137" y="18517"/>
                  </a:cubicBezTo>
                  <a:cubicBezTo>
                    <a:pt x="11137" y="18390"/>
                    <a:pt x="11029" y="18291"/>
                    <a:pt x="10911" y="18291"/>
                  </a:cubicBezTo>
                  <a:close/>
                  <a:moveTo>
                    <a:pt x="11925" y="18291"/>
                  </a:moveTo>
                  <a:cubicBezTo>
                    <a:pt x="11807" y="18291"/>
                    <a:pt x="11699" y="18390"/>
                    <a:pt x="11699" y="18517"/>
                  </a:cubicBezTo>
                  <a:cubicBezTo>
                    <a:pt x="11699" y="18644"/>
                    <a:pt x="11807" y="18744"/>
                    <a:pt x="11925" y="18744"/>
                  </a:cubicBezTo>
                  <a:cubicBezTo>
                    <a:pt x="12052" y="18744"/>
                    <a:pt x="12151" y="18644"/>
                    <a:pt x="12151" y="18517"/>
                  </a:cubicBezTo>
                  <a:cubicBezTo>
                    <a:pt x="12151" y="18390"/>
                    <a:pt x="12052" y="18291"/>
                    <a:pt x="11925" y="18291"/>
                  </a:cubicBezTo>
                  <a:close/>
                  <a:moveTo>
                    <a:pt x="12948" y="18291"/>
                  </a:moveTo>
                  <a:cubicBezTo>
                    <a:pt x="12821" y="18291"/>
                    <a:pt x="12722" y="18390"/>
                    <a:pt x="12722" y="18517"/>
                  </a:cubicBezTo>
                  <a:cubicBezTo>
                    <a:pt x="12722" y="18644"/>
                    <a:pt x="12821" y="18744"/>
                    <a:pt x="12948" y="18744"/>
                  </a:cubicBezTo>
                  <a:cubicBezTo>
                    <a:pt x="13066" y="18744"/>
                    <a:pt x="13174" y="18644"/>
                    <a:pt x="13174" y="18517"/>
                  </a:cubicBezTo>
                  <a:cubicBezTo>
                    <a:pt x="13174" y="18390"/>
                    <a:pt x="13066" y="18291"/>
                    <a:pt x="12948" y="18291"/>
                  </a:cubicBezTo>
                  <a:close/>
                  <a:moveTo>
                    <a:pt x="13962" y="18291"/>
                  </a:moveTo>
                  <a:cubicBezTo>
                    <a:pt x="13844" y="18291"/>
                    <a:pt x="13736" y="18390"/>
                    <a:pt x="13736" y="18517"/>
                  </a:cubicBezTo>
                  <a:cubicBezTo>
                    <a:pt x="13736" y="18644"/>
                    <a:pt x="13844" y="18744"/>
                    <a:pt x="13962" y="18744"/>
                  </a:cubicBezTo>
                  <a:cubicBezTo>
                    <a:pt x="14089" y="18744"/>
                    <a:pt x="14189" y="18644"/>
                    <a:pt x="14189" y="18517"/>
                  </a:cubicBezTo>
                  <a:cubicBezTo>
                    <a:pt x="14189" y="18390"/>
                    <a:pt x="14089" y="18291"/>
                    <a:pt x="13962" y="18291"/>
                  </a:cubicBezTo>
                  <a:close/>
                  <a:moveTo>
                    <a:pt x="14985" y="18291"/>
                  </a:moveTo>
                  <a:cubicBezTo>
                    <a:pt x="14859" y="18291"/>
                    <a:pt x="14759" y="18390"/>
                    <a:pt x="14759" y="18517"/>
                  </a:cubicBezTo>
                  <a:cubicBezTo>
                    <a:pt x="14759" y="18644"/>
                    <a:pt x="14859" y="18744"/>
                    <a:pt x="14985" y="18744"/>
                  </a:cubicBezTo>
                  <a:cubicBezTo>
                    <a:pt x="15103" y="18744"/>
                    <a:pt x="15212" y="18644"/>
                    <a:pt x="15212" y="18517"/>
                  </a:cubicBezTo>
                  <a:cubicBezTo>
                    <a:pt x="15212" y="18390"/>
                    <a:pt x="15103" y="18291"/>
                    <a:pt x="14985" y="18291"/>
                  </a:cubicBezTo>
                  <a:close/>
                  <a:moveTo>
                    <a:pt x="15999" y="18291"/>
                  </a:moveTo>
                  <a:cubicBezTo>
                    <a:pt x="15882" y="18291"/>
                    <a:pt x="15773" y="18390"/>
                    <a:pt x="15773" y="18517"/>
                  </a:cubicBezTo>
                  <a:cubicBezTo>
                    <a:pt x="15773" y="18644"/>
                    <a:pt x="15882" y="18744"/>
                    <a:pt x="15999" y="18744"/>
                  </a:cubicBezTo>
                  <a:cubicBezTo>
                    <a:pt x="16126" y="18744"/>
                    <a:pt x="16226" y="18644"/>
                    <a:pt x="16226" y="18517"/>
                  </a:cubicBezTo>
                  <a:cubicBezTo>
                    <a:pt x="16226" y="18390"/>
                    <a:pt x="16126" y="18291"/>
                    <a:pt x="15999" y="18291"/>
                  </a:cubicBezTo>
                  <a:close/>
                  <a:moveTo>
                    <a:pt x="17023" y="18291"/>
                  </a:moveTo>
                  <a:cubicBezTo>
                    <a:pt x="16896" y="18291"/>
                    <a:pt x="16796" y="18390"/>
                    <a:pt x="16796" y="18517"/>
                  </a:cubicBezTo>
                  <a:cubicBezTo>
                    <a:pt x="16796" y="18644"/>
                    <a:pt x="16896" y="18744"/>
                    <a:pt x="17023" y="18744"/>
                  </a:cubicBezTo>
                  <a:cubicBezTo>
                    <a:pt x="17140" y="18744"/>
                    <a:pt x="17249" y="18644"/>
                    <a:pt x="17249" y="18517"/>
                  </a:cubicBezTo>
                  <a:cubicBezTo>
                    <a:pt x="17249" y="18390"/>
                    <a:pt x="17140" y="18291"/>
                    <a:pt x="17023" y="18291"/>
                  </a:cubicBezTo>
                  <a:close/>
                  <a:moveTo>
                    <a:pt x="18037" y="18291"/>
                  </a:moveTo>
                  <a:cubicBezTo>
                    <a:pt x="17919" y="18291"/>
                    <a:pt x="17810" y="18390"/>
                    <a:pt x="17810" y="18517"/>
                  </a:cubicBezTo>
                  <a:cubicBezTo>
                    <a:pt x="17810" y="18644"/>
                    <a:pt x="17919" y="18744"/>
                    <a:pt x="18037" y="18744"/>
                  </a:cubicBezTo>
                  <a:cubicBezTo>
                    <a:pt x="18163" y="18744"/>
                    <a:pt x="18263" y="18644"/>
                    <a:pt x="18263" y="18517"/>
                  </a:cubicBezTo>
                  <a:cubicBezTo>
                    <a:pt x="18263" y="18390"/>
                    <a:pt x="18163" y="18291"/>
                    <a:pt x="18037" y="18291"/>
                  </a:cubicBezTo>
                  <a:close/>
                  <a:moveTo>
                    <a:pt x="19060" y="18291"/>
                  </a:moveTo>
                  <a:cubicBezTo>
                    <a:pt x="18933" y="18291"/>
                    <a:pt x="18834" y="18390"/>
                    <a:pt x="18834" y="18517"/>
                  </a:cubicBezTo>
                  <a:cubicBezTo>
                    <a:pt x="18834" y="18644"/>
                    <a:pt x="18933" y="18744"/>
                    <a:pt x="19060" y="18744"/>
                  </a:cubicBezTo>
                  <a:cubicBezTo>
                    <a:pt x="19178" y="18744"/>
                    <a:pt x="19286" y="18644"/>
                    <a:pt x="19286" y="18517"/>
                  </a:cubicBezTo>
                  <a:cubicBezTo>
                    <a:pt x="19286" y="18390"/>
                    <a:pt x="19178" y="18291"/>
                    <a:pt x="19060" y="182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15"/>
            <p:cNvSpPr/>
            <p:nvPr/>
          </p:nvSpPr>
          <p:spPr>
            <a:xfrm flipH="1">
              <a:off x="106171" y="194532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15"/>
            <p:cNvSpPr/>
            <p:nvPr/>
          </p:nvSpPr>
          <p:spPr>
            <a:xfrm>
              <a:off x="406786" y="352837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"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1" name="Google Shape;731;p16"/>
          <p:cNvGrpSpPr/>
          <p:nvPr/>
        </p:nvGrpSpPr>
        <p:grpSpPr>
          <a:xfrm>
            <a:off x="70303" y="187068"/>
            <a:ext cx="9063838" cy="4887562"/>
            <a:chOff x="70303" y="187068"/>
            <a:chExt cx="9063838" cy="4887562"/>
          </a:xfrm>
        </p:grpSpPr>
        <p:grpSp>
          <p:nvGrpSpPr>
            <p:cNvPr id="732" name="Google Shape;732;p16"/>
            <p:cNvGrpSpPr/>
            <p:nvPr/>
          </p:nvGrpSpPr>
          <p:grpSpPr>
            <a:xfrm>
              <a:off x="8750940" y="187068"/>
              <a:ext cx="353017" cy="352332"/>
              <a:chOff x="1455477" y="2569596"/>
              <a:chExt cx="664440" cy="663150"/>
            </a:xfrm>
          </p:grpSpPr>
          <p:sp>
            <p:nvSpPr>
              <p:cNvPr id="733" name="Google Shape;733;p16"/>
              <p:cNvSpPr/>
              <p:nvPr/>
            </p:nvSpPr>
            <p:spPr>
              <a:xfrm>
                <a:off x="1470410" y="2995688"/>
                <a:ext cx="20892" cy="25774"/>
              </a:xfrm>
              <a:custGeom>
                <a:rect b="b" l="l" r="r" t="t"/>
                <a:pathLst>
                  <a:path extrusionOk="0" h="359" w="291">
                    <a:moveTo>
                      <a:pt x="120" y="1"/>
                    </a:moveTo>
                    <a:cubicBezTo>
                      <a:pt x="111" y="1"/>
                      <a:pt x="101" y="2"/>
                      <a:pt x="91" y="5"/>
                    </a:cubicBezTo>
                    <a:cubicBezTo>
                      <a:pt x="37" y="33"/>
                      <a:pt x="1" y="87"/>
                      <a:pt x="19" y="141"/>
                    </a:cubicBezTo>
                    <a:cubicBezTo>
                      <a:pt x="46" y="186"/>
                      <a:pt x="55" y="250"/>
                      <a:pt x="82" y="295"/>
                    </a:cubicBezTo>
                    <a:cubicBezTo>
                      <a:pt x="91" y="340"/>
                      <a:pt x="137" y="359"/>
                      <a:pt x="182" y="359"/>
                    </a:cubicBezTo>
                    <a:lnTo>
                      <a:pt x="200" y="359"/>
                    </a:lnTo>
                    <a:cubicBezTo>
                      <a:pt x="263" y="340"/>
                      <a:pt x="291" y="277"/>
                      <a:pt x="272" y="223"/>
                    </a:cubicBezTo>
                    <a:cubicBezTo>
                      <a:pt x="263" y="168"/>
                      <a:pt x="236" y="123"/>
                      <a:pt x="227" y="78"/>
                    </a:cubicBezTo>
                    <a:cubicBezTo>
                      <a:pt x="205" y="33"/>
                      <a:pt x="164" y="1"/>
                      <a:pt x="12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16"/>
              <p:cNvSpPr/>
              <p:nvPr/>
            </p:nvSpPr>
            <p:spPr>
              <a:xfrm>
                <a:off x="1486060" y="2859425"/>
                <a:ext cx="633856" cy="373321"/>
              </a:xfrm>
              <a:custGeom>
                <a:rect b="b" l="l" r="r" t="t"/>
                <a:pathLst>
                  <a:path extrusionOk="0" h="5200" w="8829">
                    <a:moveTo>
                      <a:pt x="8691" y="1"/>
                    </a:moveTo>
                    <a:cubicBezTo>
                      <a:pt x="8685" y="1"/>
                      <a:pt x="8680" y="1"/>
                      <a:pt x="8674" y="2"/>
                    </a:cubicBezTo>
                    <a:cubicBezTo>
                      <a:pt x="8620" y="2"/>
                      <a:pt x="8575" y="56"/>
                      <a:pt x="8584" y="120"/>
                    </a:cubicBezTo>
                    <a:cubicBezTo>
                      <a:pt x="8602" y="265"/>
                      <a:pt x="8611" y="428"/>
                      <a:pt x="8611" y="581"/>
                    </a:cubicBezTo>
                    <a:cubicBezTo>
                      <a:pt x="8611" y="2999"/>
                      <a:pt x="6637" y="4982"/>
                      <a:pt x="4210" y="4982"/>
                    </a:cubicBezTo>
                    <a:cubicBezTo>
                      <a:pt x="2508" y="4982"/>
                      <a:pt x="951" y="3986"/>
                      <a:pt x="227" y="2465"/>
                    </a:cubicBezTo>
                    <a:cubicBezTo>
                      <a:pt x="199" y="2417"/>
                      <a:pt x="161" y="2395"/>
                      <a:pt x="117" y="2395"/>
                    </a:cubicBezTo>
                    <a:cubicBezTo>
                      <a:pt x="103" y="2395"/>
                      <a:pt x="88" y="2397"/>
                      <a:pt x="73" y="2401"/>
                    </a:cubicBezTo>
                    <a:cubicBezTo>
                      <a:pt x="18" y="2438"/>
                      <a:pt x="0" y="2492"/>
                      <a:pt x="18" y="2546"/>
                    </a:cubicBezTo>
                    <a:cubicBezTo>
                      <a:pt x="779" y="4158"/>
                      <a:pt x="2418" y="5199"/>
                      <a:pt x="4192" y="5199"/>
                    </a:cubicBezTo>
                    <a:cubicBezTo>
                      <a:pt x="6755" y="5199"/>
                      <a:pt x="8828" y="3126"/>
                      <a:pt x="8810" y="581"/>
                    </a:cubicBezTo>
                    <a:cubicBezTo>
                      <a:pt x="8810" y="418"/>
                      <a:pt x="8810" y="255"/>
                      <a:pt x="8792" y="92"/>
                    </a:cubicBezTo>
                    <a:cubicBezTo>
                      <a:pt x="8792" y="43"/>
                      <a:pt x="8747" y="1"/>
                      <a:pt x="86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16"/>
              <p:cNvSpPr/>
              <p:nvPr/>
            </p:nvSpPr>
            <p:spPr>
              <a:xfrm>
                <a:off x="2091851" y="2806801"/>
                <a:ext cx="22184" cy="34604"/>
              </a:xfrm>
              <a:custGeom>
                <a:rect b="b" l="l" r="r" t="t"/>
                <a:pathLst>
                  <a:path extrusionOk="0" h="482" w="309">
                    <a:moveTo>
                      <a:pt x="109" y="0"/>
                    </a:moveTo>
                    <a:cubicBezTo>
                      <a:pt x="103" y="0"/>
                      <a:pt x="97" y="1"/>
                      <a:pt x="91" y="2"/>
                    </a:cubicBezTo>
                    <a:cubicBezTo>
                      <a:pt x="37" y="29"/>
                      <a:pt x="1" y="83"/>
                      <a:pt x="10" y="137"/>
                    </a:cubicBezTo>
                    <a:cubicBezTo>
                      <a:pt x="37" y="219"/>
                      <a:pt x="46" y="300"/>
                      <a:pt x="73" y="391"/>
                    </a:cubicBezTo>
                    <a:cubicBezTo>
                      <a:pt x="82" y="445"/>
                      <a:pt x="128" y="481"/>
                      <a:pt x="173" y="481"/>
                    </a:cubicBezTo>
                    <a:cubicBezTo>
                      <a:pt x="182" y="481"/>
                      <a:pt x="191" y="481"/>
                      <a:pt x="218" y="463"/>
                    </a:cubicBezTo>
                    <a:cubicBezTo>
                      <a:pt x="273" y="454"/>
                      <a:pt x="309" y="400"/>
                      <a:pt x="300" y="337"/>
                    </a:cubicBezTo>
                    <a:cubicBezTo>
                      <a:pt x="273" y="255"/>
                      <a:pt x="254" y="174"/>
                      <a:pt x="227" y="83"/>
                    </a:cubicBezTo>
                    <a:cubicBezTo>
                      <a:pt x="211" y="34"/>
                      <a:pt x="158" y="0"/>
                      <a:pt x="1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16"/>
              <p:cNvSpPr/>
              <p:nvPr/>
            </p:nvSpPr>
            <p:spPr>
              <a:xfrm>
                <a:off x="1464594" y="2578067"/>
                <a:ext cx="646850" cy="646850"/>
              </a:xfrm>
              <a:custGeom>
                <a:rect b="b" l="l" r="r" t="t"/>
                <a:pathLst>
                  <a:path extrusionOk="0" h="9010" w="9010">
                    <a:moveTo>
                      <a:pt x="3169" y="2291"/>
                    </a:moveTo>
                    <a:cubicBezTo>
                      <a:pt x="3079" y="2898"/>
                      <a:pt x="3034" y="3595"/>
                      <a:pt x="3034" y="4392"/>
                    </a:cubicBezTo>
                    <a:lnTo>
                      <a:pt x="1349" y="4392"/>
                    </a:lnTo>
                    <a:cubicBezTo>
                      <a:pt x="1359" y="3631"/>
                      <a:pt x="1485" y="2916"/>
                      <a:pt x="1712" y="2291"/>
                    </a:cubicBezTo>
                    <a:close/>
                    <a:moveTo>
                      <a:pt x="5596" y="2291"/>
                    </a:moveTo>
                    <a:cubicBezTo>
                      <a:pt x="5696" y="2952"/>
                      <a:pt x="5750" y="3676"/>
                      <a:pt x="5750" y="4392"/>
                    </a:cubicBezTo>
                    <a:lnTo>
                      <a:pt x="3260" y="4392"/>
                    </a:lnTo>
                    <a:cubicBezTo>
                      <a:pt x="3260" y="3686"/>
                      <a:pt x="3314" y="2961"/>
                      <a:pt x="3414" y="2291"/>
                    </a:cubicBezTo>
                    <a:close/>
                    <a:moveTo>
                      <a:pt x="7289" y="2291"/>
                    </a:moveTo>
                    <a:cubicBezTo>
                      <a:pt x="7516" y="2916"/>
                      <a:pt x="7642" y="3631"/>
                      <a:pt x="7651" y="4392"/>
                    </a:cubicBezTo>
                    <a:lnTo>
                      <a:pt x="5967" y="4392"/>
                    </a:lnTo>
                    <a:cubicBezTo>
                      <a:pt x="5967" y="3595"/>
                      <a:pt x="5913" y="2907"/>
                      <a:pt x="5831" y="2291"/>
                    </a:cubicBezTo>
                    <a:close/>
                    <a:moveTo>
                      <a:pt x="3034" y="4618"/>
                    </a:moveTo>
                    <a:cubicBezTo>
                      <a:pt x="3034" y="5406"/>
                      <a:pt x="3088" y="6094"/>
                      <a:pt x="3169" y="6710"/>
                    </a:cubicBezTo>
                    <a:lnTo>
                      <a:pt x="1712" y="6710"/>
                    </a:lnTo>
                    <a:cubicBezTo>
                      <a:pt x="1485" y="6085"/>
                      <a:pt x="1359" y="5370"/>
                      <a:pt x="1349" y="4618"/>
                    </a:cubicBezTo>
                    <a:close/>
                    <a:moveTo>
                      <a:pt x="5741" y="4618"/>
                    </a:moveTo>
                    <a:cubicBezTo>
                      <a:pt x="5741" y="5315"/>
                      <a:pt x="5687" y="6040"/>
                      <a:pt x="5578" y="6710"/>
                    </a:cubicBezTo>
                    <a:lnTo>
                      <a:pt x="3405" y="6710"/>
                    </a:lnTo>
                    <a:cubicBezTo>
                      <a:pt x="3305" y="6049"/>
                      <a:pt x="3260" y="5324"/>
                      <a:pt x="3251" y="4618"/>
                    </a:cubicBezTo>
                    <a:close/>
                    <a:moveTo>
                      <a:pt x="7651" y="4618"/>
                    </a:moveTo>
                    <a:cubicBezTo>
                      <a:pt x="7642" y="5370"/>
                      <a:pt x="7507" y="6085"/>
                      <a:pt x="7289" y="6710"/>
                    </a:cubicBezTo>
                    <a:lnTo>
                      <a:pt x="5831" y="6710"/>
                    </a:lnTo>
                    <a:cubicBezTo>
                      <a:pt x="5922" y="6112"/>
                      <a:pt x="5967" y="5406"/>
                      <a:pt x="5967" y="4618"/>
                    </a:cubicBezTo>
                    <a:close/>
                    <a:moveTo>
                      <a:pt x="4147" y="0"/>
                    </a:moveTo>
                    <a:lnTo>
                      <a:pt x="4147" y="0"/>
                    </a:lnTo>
                    <a:cubicBezTo>
                      <a:pt x="4057" y="9"/>
                      <a:pt x="3966" y="9"/>
                      <a:pt x="3876" y="28"/>
                    </a:cubicBezTo>
                    <a:cubicBezTo>
                      <a:pt x="3604" y="435"/>
                      <a:pt x="3360" y="1132"/>
                      <a:pt x="3215" y="2056"/>
                    </a:cubicBezTo>
                    <a:lnTo>
                      <a:pt x="1811" y="2056"/>
                    </a:lnTo>
                    <a:cubicBezTo>
                      <a:pt x="2155" y="1205"/>
                      <a:pt x="2671" y="544"/>
                      <a:pt x="3287" y="154"/>
                    </a:cubicBezTo>
                    <a:lnTo>
                      <a:pt x="3287" y="154"/>
                    </a:lnTo>
                    <a:cubicBezTo>
                      <a:pt x="3061" y="227"/>
                      <a:pt x="2843" y="299"/>
                      <a:pt x="2626" y="390"/>
                    </a:cubicBezTo>
                    <a:cubicBezTo>
                      <a:pt x="2192" y="824"/>
                      <a:pt x="1820" y="1386"/>
                      <a:pt x="1567" y="2056"/>
                    </a:cubicBezTo>
                    <a:lnTo>
                      <a:pt x="707" y="2056"/>
                    </a:lnTo>
                    <a:cubicBezTo>
                      <a:pt x="661" y="2137"/>
                      <a:pt x="598" y="2219"/>
                      <a:pt x="571" y="2291"/>
                    </a:cubicBezTo>
                    <a:lnTo>
                      <a:pt x="1485" y="2291"/>
                    </a:lnTo>
                    <a:cubicBezTo>
                      <a:pt x="1268" y="2925"/>
                      <a:pt x="1141" y="3631"/>
                      <a:pt x="1132" y="4392"/>
                    </a:cubicBezTo>
                    <a:lnTo>
                      <a:pt x="0" y="4392"/>
                    </a:lnTo>
                    <a:lnTo>
                      <a:pt x="0" y="4500"/>
                    </a:lnTo>
                    <a:lnTo>
                      <a:pt x="0" y="4618"/>
                    </a:lnTo>
                    <a:lnTo>
                      <a:pt x="1132" y="4618"/>
                    </a:lnTo>
                    <a:cubicBezTo>
                      <a:pt x="1141" y="5361"/>
                      <a:pt x="1268" y="6076"/>
                      <a:pt x="1485" y="6710"/>
                    </a:cubicBezTo>
                    <a:lnTo>
                      <a:pt x="571" y="6710"/>
                    </a:lnTo>
                    <a:lnTo>
                      <a:pt x="707" y="6945"/>
                    </a:lnTo>
                    <a:lnTo>
                      <a:pt x="1567" y="6945"/>
                    </a:lnTo>
                    <a:cubicBezTo>
                      <a:pt x="1820" y="7615"/>
                      <a:pt x="2182" y="8177"/>
                      <a:pt x="2626" y="8611"/>
                    </a:cubicBezTo>
                    <a:cubicBezTo>
                      <a:pt x="2834" y="8702"/>
                      <a:pt x="3061" y="8792"/>
                      <a:pt x="3287" y="8847"/>
                    </a:cubicBezTo>
                    <a:cubicBezTo>
                      <a:pt x="2671" y="8457"/>
                      <a:pt x="2155" y="7778"/>
                      <a:pt x="1811" y="6945"/>
                    </a:cubicBezTo>
                    <a:lnTo>
                      <a:pt x="3215" y="6945"/>
                    </a:lnTo>
                    <a:cubicBezTo>
                      <a:pt x="3360" y="7878"/>
                      <a:pt x="3595" y="8566"/>
                      <a:pt x="3876" y="8973"/>
                    </a:cubicBezTo>
                    <a:lnTo>
                      <a:pt x="4147" y="9010"/>
                    </a:lnTo>
                    <a:cubicBezTo>
                      <a:pt x="3848" y="8647"/>
                      <a:pt x="3613" y="7878"/>
                      <a:pt x="3450" y="6945"/>
                    </a:cubicBezTo>
                    <a:lnTo>
                      <a:pt x="5551" y="6945"/>
                    </a:lnTo>
                    <a:cubicBezTo>
                      <a:pt x="5388" y="7878"/>
                      <a:pt x="5152" y="8647"/>
                      <a:pt x="4854" y="9010"/>
                    </a:cubicBezTo>
                    <a:cubicBezTo>
                      <a:pt x="4944" y="8991"/>
                      <a:pt x="5035" y="8991"/>
                      <a:pt x="5125" y="8973"/>
                    </a:cubicBezTo>
                    <a:cubicBezTo>
                      <a:pt x="5397" y="8566"/>
                      <a:pt x="5632" y="7878"/>
                      <a:pt x="5786" y="6945"/>
                    </a:cubicBezTo>
                    <a:lnTo>
                      <a:pt x="7190" y="6945"/>
                    </a:lnTo>
                    <a:cubicBezTo>
                      <a:pt x="6846" y="7796"/>
                      <a:pt x="6329" y="8466"/>
                      <a:pt x="5714" y="8847"/>
                    </a:cubicBezTo>
                    <a:cubicBezTo>
                      <a:pt x="5940" y="8783"/>
                      <a:pt x="6157" y="8702"/>
                      <a:pt x="6375" y="8611"/>
                    </a:cubicBezTo>
                    <a:cubicBezTo>
                      <a:pt x="6800" y="8177"/>
                      <a:pt x="7181" y="7615"/>
                      <a:pt x="7434" y="6945"/>
                    </a:cubicBezTo>
                    <a:lnTo>
                      <a:pt x="8294" y="6945"/>
                    </a:lnTo>
                    <a:cubicBezTo>
                      <a:pt x="8340" y="6864"/>
                      <a:pt x="8394" y="6782"/>
                      <a:pt x="8430" y="6710"/>
                    </a:cubicBezTo>
                    <a:lnTo>
                      <a:pt x="7516" y="6710"/>
                    </a:lnTo>
                    <a:cubicBezTo>
                      <a:pt x="7733" y="6076"/>
                      <a:pt x="7851" y="5370"/>
                      <a:pt x="7869" y="4618"/>
                    </a:cubicBezTo>
                    <a:lnTo>
                      <a:pt x="9010" y="4618"/>
                    </a:lnTo>
                    <a:lnTo>
                      <a:pt x="9010" y="4500"/>
                    </a:lnTo>
                    <a:lnTo>
                      <a:pt x="9010" y="4392"/>
                    </a:lnTo>
                    <a:lnTo>
                      <a:pt x="7878" y="4392"/>
                    </a:lnTo>
                    <a:cubicBezTo>
                      <a:pt x="7869" y="3640"/>
                      <a:pt x="7742" y="2925"/>
                      <a:pt x="7525" y="2291"/>
                    </a:cubicBezTo>
                    <a:lnTo>
                      <a:pt x="8448" y="2291"/>
                    </a:lnTo>
                    <a:lnTo>
                      <a:pt x="8312" y="2056"/>
                    </a:lnTo>
                    <a:lnTo>
                      <a:pt x="7452" y="2056"/>
                    </a:lnTo>
                    <a:cubicBezTo>
                      <a:pt x="7190" y="1386"/>
                      <a:pt x="6827" y="824"/>
                      <a:pt x="6384" y="390"/>
                    </a:cubicBezTo>
                    <a:cubicBezTo>
                      <a:pt x="6185" y="299"/>
                      <a:pt x="5958" y="209"/>
                      <a:pt x="5732" y="154"/>
                    </a:cubicBezTo>
                    <a:lnTo>
                      <a:pt x="5732" y="154"/>
                    </a:lnTo>
                    <a:cubicBezTo>
                      <a:pt x="6338" y="544"/>
                      <a:pt x="6864" y="1223"/>
                      <a:pt x="7199" y="2056"/>
                    </a:cubicBezTo>
                    <a:lnTo>
                      <a:pt x="5795" y="2056"/>
                    </a:lnTo>
                    <a:cubicBezTo>
                      <a:pt x="5650" y="1123"/>
                      <a:pt x="5415" y="435"/>
                      <a:pt x="5143" y="28"/>
                    </a:cubicBezTo>
                    <a:lnTo>
                      <a:pt x="4872" y="0"/>
                    </a:lnTo>
                    <a:lnTo>
                      <a:pt x="4872" y="0"/>
                    </a:lnTo>
                    <a:cubicBezTo>
                      <a:pt x="5161" y="363"/>
                      <a:pt x="5397" y="1132"/>
                      <a:pt x="5560" y="2056"/>
                    </a:cubicBezTo>
                    <a:lnTo>
                      <a:pt x="3450" y="2056"/>
                    </a:lnTo>
                    <a:cubicBezTo>
                      <a:pt x="3613" y="1132"/>
                      <a:pt x="3848" y="363"/>
                      <a:pt x="414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7" name="Google Shape;737;p16"/>
              <p:cNvSpPr/>
              <p:nvPr/>
            </p:nvSpPr>
            <p:spPr>
              <a:xfrm>
                <a:off x="1455477" y="2569596"/>
                <a:ext cx="639743" cy="367362"/>
              </a:xfrm>
              <a:custGeom>
                <a:rect b="b" l="l" r="r" t="t"/>
                <a:pathLst>
                  <a:path extrusionOk="0" h="5117" w="8911">
                    <a:moveTo>
                      <a:pt x="4618" y="1"/>
                    </a:moveTo>
                    <a:cubicBezTo>
                      <a:pt x="2074" y="1"/>
                      <a:pt x="1" y="2074"/>
                      <a:pt x="1" y="4618"/>
                    </a:cubicBezTo>
                    <a:cubicBezTo>
                      <a:pt x="1" y="4745"/>
                      <a:pt x="19" y="4881"/>
                      <a:pt x="28" y="5017"/>
                    </a:cubicBezTo>
                    <a:cubicBezTo>
                      <a:pt x="28" y="5071"/>
                      <a:pt x="73" y="5116"/>
                      <a:pt x="127" y="5116"/>
                    </a:cubicBezTo>
                    <a:cubicBezTo>
                      <a:pt x="200" y="5116"/>
                      <a:pt x="245" y="5062"/>
                      <a:pt x="227" y="4999"/>
                    </a:cubicBezTo>
                    <a:cubicBezTo>
                      <a:pt x="218" y="4881"/>
                      <a:pt x="218" y="4745"/>
                      <a:pt x="218" y="4618"/>
                    </a:cubicBezTo>
                    <a:cubicBezTo>
                      <a:pt x="218" y="2201"/>
                      <a:pt x="2192" y="218"/>
                      <a:pt x="4618" y="218"/>
                    </a:cubicBezTo>
                    <a:cubicBezTo>
                      <a:pt x="6411" y="218"/>
                      <a:pt x="8005" y="1277"/>
                      <a:pt x="8693" y="2934"/>
                    </a:cubicBezTo>
                    <a:cubicBezTo>
                      <a:pt x="8713" y="2974"/>
                      <a:pt x="8747" y="2999"/>
                      <a:pt x="8786" y="2999"/>
                    </a:cubicBezTo>
                    <a:cubicBezTo>
                      <a:pt x="8800" y="2999"/>
                      <a:pt x="8814" y="2996"/>
                      <a:pt x="8829" y="2989"/>
                    </a:cubicBezTo>
                    <a:cubicBezTo>
                      <a:pt x="8892" y="2961"/>
                      <a:pt x="8910" y="2907"/>
                      <a:pt x="8892" y="2853"/>
                    </a:cubicBezTo>
                    <a:cubicBezTo>
                      <a:pt x="8177" y="1123"/>
                      <a:pt x="6502" y="1"/>
                      <a:pt x="46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8" name="Google Shape;738;p16"/>
            <p:cNvGrpSpPr/>
            <p:nvPr/>
          </p:nvGrpSpPr>
          <p:grpSpPr>
            <a:xfrm>
              <a:off x="8062644" y="1192013"/>
              <a:ext cx="352997" cy="261246"/>
              <a:chOff x="2806425" y="1739725"/>
              <a:chExt cx="200350" cy="148275"/>
            </a:xfrm>
          </p:grpSpPr>
          <p:sp>
            <p:nvSpPr>
              <p:cNvPr id="739" name="Google Shape;739;p16"/>
              <p:cNvSpPr/>
              <p:nvPr/>
            </p:nvSpPr>
            <p:spPr>
              <a:xfrm>
                <a:off x="2806875" y="1739725"/>
                <a:ext cx="199900" cy="148275"/>
              </a:xfrm>
              <a:custGeom>
                <a:rect b="b" l="l" r="r" t="t"/>
                <a:pathLst>
                  <a:path extrusionOk="0" h="5931" w="7996">
                    <a:moveTo>
                      <a:pt x="7651" y="335"/>
                    </a:moveTo>
                    <a:lnTo>
                      <a:pt x="7651" y="5587"/>
                    </a:lnTo>
                    <a:lnTo>
                      <a:pt x="326" y="5587"/>
                    </a:lnTo>
                    <a:lnTo>
                      <a:pt x="326" y="335"/>
                    </a:lnTo>
                    <a:close/>
                    <a:moveTo>
                      <a:pt x="0" y="0"/>
                    </a:moveTo>
                    <a:lnTo>
                      <a:pt x="0" y="5931"/>
                    </a:lnTo>
                    <a:lnTo>
                      <a:pt x="7995" y="5931"/>
                    </a:lnTo>
                    <a:lnTo>
                      <a:pt x="799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0" name="Google Shape;740;p16"/>
              <p:cNvSpPr/>
              <p:nvPr/>
            </p:nvSpPr>
            <p:spPr>
              <a:xfrm>
                <a:off x="2806425" y="1739725"/>
                <a:ext cx="200125" cy="101875"/>
              </a:xfrm>
              <a:custGeom>
                <a:rect b="b" l="l" r="r" t="t"/>
                <a:pathLst>
                  <a:path extrusionOk="0" h="4075" w="8005">
                    <a:moveTo>
                      <a:pt x="7678" y="335"/>
                    </a:moveTo>
                    <a:lnTo>
                      <a:pt x="7678" y="1739"/>
                    </a:lnTo>
                    <a:lnTo>
                      <a:pt x="4011" y="3685"/>
                    </a:lnTo>
                    <a:lnTo>
                      <a:pt x="344" y="1739"/>
                    </a:lnTo>
                    <a:lnTo>
                      <a:pt x="353" y="1739"/>
                    </a:lnTo>
                    <a:lnTo>
                      <a:pt x="353" y="335"/>
                    </a:lnTo>
                    <a:close/>
                    <a:moveTo>
                      <a:pt x="0" y="0"/>
                    </a:moveTo>
                    <a:lnTo>
                      <a:pt x="0" y="1947"/>
                    </a:lnTo>
                    <a:lnTo>
                      <a:pt x="4011" y="4075"/>
                    </a:lnTo>
                    <a:lnTo>
                      <a:pt x="8004" y="1947"/>
                    </a:lnTo>
                    <a:lnTo>
                      <a:pt x="800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1" name="Google Shape;741;p16"/>
            <p:cNvGrpSpPr/>
            <p:nvPr/>
          </p:nvGrpSpPr>
          <p:grpSpPr>
            <a:xfrm>
              <a:off x="8492667" y="1577081"/>
              <a:ext cx="641474" cy="355710"/>
              <a:chOff x="383225" y="4004800"/>
              <a:chExt cx="240875" cy="133575"/>
            </a:xfrm>
          </p:grpSpPr>
          <p:sp>
            <p:nvSpPr>
              <p:cNvPr id="742" name="Google Shape;742;p16"/>
              <p:cNvSpPr/>
              <p:nvPr/>
            </p:nvSpPr>
            <p:spPr>
              <a:xfrm>
                <a:off x="469025" y="4007525"/>
                <a:ext cx="69075" cy="104325"/>
              </a:xfrm>
              <a:custGeom>
                <a:rect b="b" l="l" r="r" t="t"/>
                <a:pathLst>
                  <a:path extrusionOk="0" h="4173" w="2763">
                    <a:moveTo>
                      <a:pt x="689" y="0"/>
                    </a:moveTo>
                    <a:lnTo>
                      <a:pt x="689" y="2689"/>
                    </a:lnTo>
                    <a:cubicBezTo>
                      <a:pt x="689" y="2753"/>
                      <a:pt x="634" y="2825"/>
                      <a:pt x="553" y="2825"/>
                    </a:cubicBezTo>
                    <a:lnTo>
                      <a:pt x="82" y="2825"/>
                    </a:lnTo>
                    <a:cubicBezTo>
                      <a:pt x="37" y="2825"/>
                      <a:pt x="0" y="2880"/>
                      <a:pt x="46" y="2916"/>
                    </a:cubicBezTo>
                    <a:lnTo>
                      <a:pt x="1313" y="4138"/>
                    </a:lnTo>
                    <a:cubicBezTo>
                      <a:pt x="1336" y="4161"/>
                      <a:pt x="1365" y="4172"/>
                      <a:pt x="1393" y="4172"/>
                    </a:cubicBezTo>
                    <a:cubicBezTo>
                      <a:pt x="1420" y="4172"/>
                      <a:pt x="1445" y="4161"/>
                      <a:pt x="1458" y="4138"/>
                    </a:cubicBezTo>
                    <a:lnTo>
                      <a:pt x="2726" y="2916"/>
                    </a:lnTo>
                    <a:cubicBezTo>
                      <a:pt x="2762" y="2880"/>
                      <a:pt x="2744" y="2825"/>
                      <a:pt x="2699" y="2825"/>
                    </a:cubicBezTo>
                    <a:lnTo>
                      <a:pt x="2219" y="2825"/>
                    </a:lnTo>
                    <a:cubicBezTo>
                      <a:pt x="2155" y="2825"/>
                      <a:pt x="2083" y="2762"/>
                      <a:pt x="2083" y="2689"/>
                    </a:cubicBezTo>
                    <a:lnTo>
                      <a:pt x="2083" y="571"/>
                    </a:lnTo>
                    <a:cubicBezTo>
                      <a:pt x="1703" y="254"/>
                      <a:pt x="1223" y="46"/>
                      <a:pt x="6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3" name="Google Shape;743;p16"/>
              <p:cNvSpPr/>
              <p:nvPr/>
            </p:nvSpPr>
            <p:spPr>
              <a:xfrm>
                <a:off x="383225" y="4004800"/>
                <a:ext cx="240875" cy="133575"/>
              </a:xfrm>
              <a:custGeom>
                <a:rect b="b" l="l" r="r" t="t"/>
                <a:pathLst>
                  <a:path extrusionOk="0" h="5343" w="9635">
                    <a:moveTo>
                      <a:pt x="3939" y="218"/>
                    </a:moveTo>
                    <a:cubicBezTo>
                      <a:pt x="4890" y="218"/>
                      <a:pt x="5732" y="779"/>
                      <a:pt x="6094" y="1649"/>
                    </a:cubicBezTo>
                    <a:cubicBezTo>
                      <a:pt x="6103" y="1676"/>
                      <a:pt x="6122" y="1694"/>
                      <a:pt x="6158" y="1712"/>
                    </a:cubicBezTo>
                    <a:cubicBezTo>
                      <a:pt x="6168" y="1714"/>
                      <a:pt x="6177" y="1716"/>
                      <a:pt x="6187" y="1716"/>
                    </a:cubicBezTo>
                    <a:cubicBezTo>
                      <a:pt x="6212" y="1716"/>
                      <a:pt x="6235" y="1707"/>
                      <a:pt x="6248" y="1694"/>
                    </a:cubicBezTo>
                    <a:cubicBezTo>
                      <a:pt x="6411" y="1603"/>
                      <a:pt x="6592" y="1558"/>
                      <a:pt x="6774" y="1558"/>
                    </a:cubicBezTo>
                    <a:cubicBezTo>
                      <a:pt x="7335" y="1558"/>
                      <a:pt x="7797" y="2029"/>
                      <a:pt x="7797" y="2590"/>
                    </a:cubicBezTo>
                    <a:cubicBezTo>
                      <a:pt x="7797" y="2663"/>
                      <a:pt x="7860" y="2708"/>
                      <a:pt x="7914" y="2708"/>
                    </a:cubicBezTo>
                    <a:lnTo>
                      <a:pt x="8213" y="2708"/>
                    </a:lnTo>
                    <a:cubicBezTo>
                      <a:pt x="8874" y="2708"/>
                      <a:pt x="9417" y="3251"/>
                      <a:pt x="9417" y="3912"/>
                    </a:cubicBezTo>
                    <a:cubicBezTo>
                      <a:pt x="9417" y="4582"/>
                      <a:pt x="8874" y="5125"/>
                      <a:pt x="8213" y="5125"/>
                    </a:cubicBezTo>
                    <a:lnTo>
                      <a:pt x="1431" y="5125"/>
                    </a:lnTo>
                    <a:cubicBezTo>
                      <a:pt x="761" y="5125"/>
                      <a:pt x="218" y="4582"/>
                      <a:pt x="218" y="3912"/>
                    </a:cubicBezTo>
                    <a:cubicBezTo>
                      <a:pt x="218" y="3251"/>
                      <a:pt x="761" y="2708"/>
                      <a:pt x="1431" y="2708"/>
                    </a:cubicBezTo>
                    <a:lnTo>
                      <a:pt x="1504" y="2708"/>
                    </a:lnTo>
                    <a:cubicBezTo>
                      <a:pt x="1540" y="2708"/>
                      <a:pt x="1567" y="2690"/>
                      <a:pt x="1585" y="2672"/>
                    </a:cubicBezTo>
                    <a:cubicBezTo>
                      <a:pt x="1612" y="2645"/>
                      <a:pt x="1622" y="2626"/>
                      <a:pt x="1622" y="2590"/>
                    </a:cubicBezTo>
                    <a:lnTo>
                      <a:pt x="1622" y="2536"/>
                    </a:lnTo>
                    <a:cubicBezTo>
                      <a:pt x="1622" y="1259"/>
                      <a:pt x="2663" y="218"/>
                      <a:pt x="3939" y="218"/>
                    </a:cubicBezTo>
                    <a:close/>
                    <a:moveTo>
                      <a:pt x="3958" y="1"/>
                    </a:moveTo>
                    <a:cubicBezTo>
                      <a:pt x="2572" y="1"/>
                      <a:pt x="1440" y="1105"/>
                      <a:pt x="1422" y="2491"/>
                    </a:cubicBezTo>
                    <a:cubicBezTo>
                      <a:pt x="635" y="2500"/>
                      <a:pt x="1" y="3134"/>
                      <a:pt x="1" y="3912"/>
                    </a:cubicBezTo>
                    <a:cubicBezTo>
                      <a:pt x="1" y="4700"/>
                      <a:pt x="635" y="5343"/>
                      <a:pt x="1431" y="5343"/>
                    </a:cubicBezTo>
                    <a:lnTo>
                      <a:pt x="8213" y="5343"/>
                    </a:lnTo>
                    <a:cubicBezTo>
                      <a:pt x="8992" y="5343"/>
                      <a:pt x="9635" y="4709"/>
                      <a:pt x="9635" y="3912"/>
                    </a:cubicBezTo>
                    <a:cubicBezTo>
                      <a:pt x="9635" y="3134"/>
                      <a:pt x="9001" y="2491"/>
                      <a:pt x="8213" y="2491"/>
                    </a:cubicBezTo>
                    <a:lnTo>
                      <a:pt x="8014" y="2491"/>
                    </a:lnTo>
                    <a:cubicBezTo>
                      <a:pt x="7960" y="1848"/>
                      <a:pt x="7425" y="1350"/>
                      <a:pt x="6774" y="1350"/>
                    </a:cubicBezTo>
                    <a:cubicBezTo>
                      <a:pt x="6592" y="1350"/>
                      <a:pt x="6411" y="1377"/>
                      <a:pt x="6248" y="1458"/>
                    </a:cubicBezTo>
                    <a:cubicBezTo>
                      <a:pt x="5841" y="562"/>
                      <a:pt x="4954" y="1"/>
                      <a:pt x="3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44" name="Google Shape;744;p16"/>
            <p:cNvSpPr/>
            <p:nvPr/>
          </p:nvSpPr>
          <p:spPr>
            <a:xfrm>
              <a:off x="8502344" y="916450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16"/>
            <p:cNvSpPr/>
            <p:nvPr/>
          </p:nvSpPr>
          <p:spPr>
            <a:xfrm rot="5400000">
              <a:off x="8338528" y="758142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16"/>
            <p:cNvSpPr/>
            <p:nvPr/>
          </p:nvSpPr>
          <p:spPr>
            <a:xfrm>
              <a:off x="8642345" y="2056632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47" name="Google Shape;747;p16"/>
            <p:cNvGrpSpPr/>
            <p:nvPr/>
          </p:nvGrpSpPr>
          <p:grpSpPr>
            <a:xfrm>
              <a:off x="8197969" y="458271"/>
              <a:ext cx="134611" cy="132026"/>
              <a:chOff x="3025300" y="2552125"/>
              <a:chExt cx="46875" cy="45975"/>
            </a:xfrm>
          </p:grpSpPr>
          <p:sp>
            <p:nvSpPr>
              <p:cNvPr id="748" name="Google Shape;748;p16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9" name="Google Shape;749;p16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50" name="Google Shape;750;p16"/>
            <p:cNvSpPr/>
            <p:nvPr/>
          </p:nvSpPr>
          <p:spPr>
            <a:xfrm>
              <a:off x="8755256" y="2405346"/>
              <a:ext cx="305549" cy="260104"/>
            </a:xfrm>
            <a:custGeom>
              <a:rect b="b" l="l" r="r" t="t"/>
              <a:pathLst>
                <a:path extrusionOk="0" h="3623" w="4256">
                  <a:moveTo>
                    <a:pt x="3021" y="1875"/>
                  </a:moveTo>
                  <a:cubicBezTo>
                    <a:pt x="3181" y="1875"/>
                    <a:pt x="3341" y="1936"/>
                    <a:pt x="3468" y="2058"/>
                  </a:cubicBezTo>
                  <a:cubicBezTo>
                    <a:pt x="3713" y="2303"/>
                    <a:pt x="3713" y="2701"/>
                    <a:pt x="3468" y="2936"/>
                  </a:cubicBezTo>
                  <a:cubicBezTo>
                    <a:pt x="3341" y="3063"/>
                    <a:pt x="3181" y="3127"/>
                    <a:pt x="3021" y="3127"/>
                  </a:cubicBezTo>
                  <a:cubicBezTo>
                    <a:pt x="2862" y="3127"/>
                    <a:pt x="2703" y="3063"/>
                    <a:pt x="2581" y="2936"/>
                  </a:cubicBezTo>
                  <a:cubicBezTo>
                    <a:pt x="2336" y="2692"/>
                    <a:pt x="2336" y="2294"/>
                    <a:pt x="2581" y="2058"/>
                  </a:cubicBezTo>
                  <a:cubicBezTo>
                    <a:pt x="2703" y="1936"/>
                    <a:pt x="2862" y="1875"/>
                    <a:pt x="3021" y="1875"/>
                  </a:cubicBezTo>
                  <a:close/>
                  <a:moveTo>
                    <a:pt x="776" y="1"/>
                  </a:moveTo>
                  <a:cubicBezTo>
                    <a:pt x="713" y="1"/>
                    <a:pt x="652" y="25"/>
                    <a:pt x="607" y="75"/>
                  </a:cubicBezTo>
                  <a:lnTo>
                    <a:pt x="426" y="256"/>
                  </a:lnTo>
                  <a:lnTo>
                    <a:pt x="73" y="610"/>
                  </a:lnTo>
                  <a:cubicBezTo>
                    <a:pt x="0" y="673"/>
                    <a:pt x="0" y="791"/>
                    <a:pt x="73" y="854"/>
                  </a:cubicBezTo>
                  <a:cubicBezTo>
                    <a:pt x="104" y="890"/>
                    <a:pt x="150" y="908"/>
                    <a:pt x="195" y="908"/>
                  </a:cubicBezTo>
                  <a:cubicBezTo>
                    <a:pt x="240" y="908"/>
                    <a:pt x="286" y="890"/>
                    <a:pt x="317" y="854"/>
                  </a:cubicBezTo>
                  <a:lnTo>
                    <a:pt x="670" y="510"/>
                  </a:lnTo>
                  <a:lnTo>
                    <a:pt x="879" y="709"/>
                  </a:lnTo>
                  <a:lnTo>
                    <a:pt x="535" y="1062"/>
                  </a:lnTo>
                  <a:cubicBezTo>
                    <a:pt x="471" y="1126"/>
                    <a:pt x="471" y="1243"/>
                    <a:pt x="535" y="1307"/>
                  </a:cubicBezTo>
                  <a:cubicBezTo>
                    <a:pt x="571" y="1343"/>
                    <a:pt x="616" y="1361"/>
                    <a:pt x="661" y="1361"/>
                  </a:cubicBezTo>
                  <a:cubicBezTo>
                    <a:pt x="707" y="1361"/>
                    <a:pt x="752" y="1343"/>
                    <a:pt x="788" y="1307"/>
                  </a:cubicBezTo>
                  <a:lnTo>
                    <a:pt x="1132" y="963"/>
                  </a:lnTo>
                  <a:lnTo>
                    <a:pt x="2074" y="1895"/>
                  </a:lnTo>
                  <a:cubicBezTo>
                    <a:pt x="1802" y="2330"/>
                    <a:pt x="1847" y="2918"/>
                    <a:pt x="2237" y="3290"/>
                  </a:cubicBezTo>
                  <a:cubicBezTo>
                    <a:pt x="2454" y="3511"/>
                    <a:pt x="2742" y="3622"/>
                    <a:pt x="3029" y="3622"/>
                  </a:cubicBezTo>
                  <a:cubicBezTo>
                    <a:pt x="3316" y="3622"/>
                    <a:pt x="3604" y="3511"/>
                    <a:pt x="3821" y="3290"/>
                  </a:cubicBezTo>
                  <a:cubicBezTo>
                    <a:pt x="4256" y="2846"/>
                    <a:pt x="4256" y="2131"/>
                    <a:pt x="3821" y="1705"/>
                  </a:cubicBezTo>
                  <a:cubicBezTo>
                    <a:pt x="3600" y="1489"/>
                    <a:pt x="3309" y="1381"/>
                    <a:pt x="3021" y="1381"/>
                  </a:cubicBezTo>
                  <a:cubicBezTo>
                    <a:pt x="2812" y="1381"/>
                    <a:pt x="2605" y="1437"/>
                    <a:pt x="2427" y="1551"/>
                  </a:cubicBezTo>
                  <a:lnTo>
                    <a:pt x="951" y="75"/>
                  </a:lnTo>
                  <a:cubicBezTo>
                    <a:pt x="901" y="25"/>
                    <a:pt x="838" y="1"/>
                    <a:pt x="7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51" name="Google Shape;751;p16"/>
            <p:cNvGrpSpPr/>
            <p:nvPr/>
          </p:nvGrpSpPr>
          <p:grpSpPr>
            <a:xfrm>
              <a:off x="70303" y="2563929"/>
              <a:ext cx="1368938" cy="2510701"/>
              <a:chOff x="70303" y="2518229"/>
              <a:chExt cx="1368938" cy="2510701"/>
            </a:xfrm>
          </p:grpSpPr>
          <p:grpSp>
            <p:nvGrpSpPr>
              <p:cNvPr id="752" name="Google Shape;752;p16"/>
              <p:cNvGrpSpPr/>
              <p:nvPr/>
            </p:nvGrpSpPr>
            <p:grpSpPr>
              <a:xfrm>
                <a:off x="249161" y="3973523"/>
                <a:ext cx="1190081" cy="1055408"/>
                <a:chOff x="3116525" y="3970725"/>
                <a:chExt cx="486025" cy="431025"/>
              </a:xfrm>
            </p:grpSpPr>
            <p:sp>
              <p:nvSpPr>
                <p:cNvPr id="753" name="Google Shape;753;p16"/>
                <p:cNvSpPr/>
                <p:nvPr/>
              </p:nvSpPr>
              <p:spPr>
                <a:xfrm>
                  <a:off x="3120825" y="3975025"/>
                  <a:ext cx="477425" cy="345675"/>
                </a:xfrm>
                <a:custGeom>
                  <a:rect b="b" l="l" r="r" t="t"/>
                  <a:pathLst>
                    <a:path extrusionOk="0" h="13827" w="19097">
                      <a:moveTo>
                        <a:pt x="490" y="1"/>
                      </a:moveTo>
                      <a:cubicBezTo>
                        <a:pt x="218" y="1"/>
                        <a:pt x="1" y="218"/>
                        <a:pt x="1" y="490"/>
                      </a:cubicBezTo>
                      <a:lnTo>
                        <a:pt x="1" y="13347"/>
                      </a:lnTo>
                      <a:cubicBezTo>
                        <a:pt x="1" y="13610"/>
                        <a:pt x="218" y="13827"/>
                        <a:pt x="490" y="13827"/>
                      </a:cubicBezTo>
                      <a:lnTo>
                        <a:pt x="18599" y="13827"/>
                      </a:lnTo>
                      <a:cubicBezTo>
                        <a:pt x="18870" y="13827"/>
                        <a:pt x="19097" y="13601"/>
                        <a:pt x="19078" y="13347"/>
                      </a:cubicBezTo>
                      <a:lnTo>
                        <a:pt x="19078" y="490"/>
                      </a:lnTo>
                      <a:cubicBezTo>
                        <a:pt x="19078" y="218"/>
                        <a:pt x="18870" y="1"/>
                        <a:pt x="18599" y="1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4" name="Google Shape;754;p16"/>
                <p:cNvSpPr/>
                <p:nvPr/>
              </p:nvSpPr>
              <p:spPr>
                <a:xfrm>
                  <a:off x="3116525" y="3970725"/>
                  <a:ext cx="486025" cy="354275"/>
                </a:xfrm>
                <a:custGeom>
                  <a:rect b="b" l="l" r="r" t="t"/>
                  <a:pathLst>
                    <a:path extrusionOk="0" h="14171" w="19441">
                      <a:moveTo>
                        <a:pt x="18771" y="327"/>
                      </a:moveTo>
                      <a:cubicBezTo>
                        <a:pt x="18934" y="327"/>
                        <a:pt x="19087" y="463"/>
                        <a:pt x="19087" y="644"/>
                      </a:cubicBezTo>
                      <a:lnTo>
                        <a:pt x="19087" y="13501"/>
                      </a:lnTo>
                      <a:cubicBezTo>
                        <a:pt x="19087" y="13673"/>
                        <a:pt x="18952" y="13818"/>
                        <a:pt x="18771" y="13818"/>
                      </a:cubicBezTo>
                      <a:lnTo>
                        <a:pt x="662" y="13818"/>
                      </a:lnTo>
                      <a:cubicBezTo>
                        <a:pt x="490" y="13818"/>
                        <a:pt x="345" y="13682"/>
                        <a:pt x="345" y="13501"/>
                      </a:cubicBezTo>
                      <a:lnTo>
                        <a:pt x="345" y="644"/>
                      </a:lnTo>
                      <a:cubicBezTo>
                        <a:pt x="345" y="481"/>
                        <a:pt x="481" y="327"/>
                        <a:pt x="662" y="327"/>
                      </a:cubicBezTo>
                      <a:close/>
                      <a:moveTo>
                        <a:pt x="662" y="1"/>
                      </a:moveTo>
                      <a:cubicBezTo>
                        <a:pt x="299" y="1"/>
                        <a:pt x="1" y="300"/>
                        <a:pt x="1" y="662"/>
                      </a:cubicBezTo>
                      <a:lnTo>
                        <a:pt x="1" y="13519"/>
                      </a:lnTo>
                      <a:cubicBezTo>
                        <a:pt x="1" y="13881"/>
                        <a:pt x="299" y="14171"/>
                        <a:pt x="662" y="14171"/>
                      </a:cubicBezTo>
                      <a:lnTo>
                        <a:pt x="18771" y="14171"/>
                      </a:lnTo>
                      <a:cubicBezTo>
                        <a:pt x="19133" y="14171"/>
                        <a:pt x="19441" y="13881"/>
                        <a:pt x="19422" y="13519"/>
                      </a:cubicBezTo>
                      <a:lnTo>
                        <a:pt x="19422" y="662"/>
                      </a:lnTo>
                      <a:cubicBezTo>
                        <a:pt x="19422" y="300"/>
                        <a:pt x="19133" y="1"/>
                        <a:pt x="1877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5" name="Google Shape;755;p16"/>
                <p:cNvSpPr/>
                <p:nvPr/>
              </p:nvSpPr>
              <p:spPr>
                <a:xfrm>
                  <a:off x="3144825" y="4002200"/>
                  <a:ext cx="429425" cy="252425"/>
                </a:xfrm>
                <a:custGeom>
                  <a:rect b="b" l="l" r="r" t="t"/>
                  <a:pathLst>
                    <a:path extrusionOk="0" h="10097" w="17177">
                      <a:moveTo>
                        <a:pt x="0" y="0"/>
                      </a:moveTo>
                      <a:lnTo>
                        <a:pt x="0" y="10096"/>
                      </a:lnTo>
                      <a:lnTo>
                        <a:pt x="17177" y="10096"/>
                      </a:lnTo>
                      <a:lnTo>
                        <a:pt x="1717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6" name="Google Shape;756;p16"/>
                <p:cNvSpPr/>
                <p:nvPr/>
              </p:nvSpPr>
              <p:spPr>
                <a:xfrm>
                  <a:off x="3328400" y="4320675"/>
                  <a:ext cx="85825" cy="58900"/>
                </a:xfrm>
                <a:custGeom>
                  <a:rect b="b" l="l" r="r" t="t"/>
                  <a:pathLst>
                    <a:path extrusionOk="0" h="2356" w="3433">
                      <a:moveTo>
                        <a:pt x="1" y="1"/>
                      </a:moveTo>
                      <a:lnTo>
                        <a:pt x="1" y="2355"/>
                      </a:lnTo>
                      <a:lnTo>
                        <a:pt x="3432" y="2355"/>
                      </a:lnTo>
                      <a:lnTo>
                        <a:pt x="3432" y="1"/>
                      </a:ln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7" name="Google Shape;757;p16"/>
                <p:cNvSpPr/>
                <p:nvPr/>
              </p:nvSpPr>
              <p:spPr>
                <a:xfrm>
                  <a:off x="3324550" y="4316600"/>
                  <a:ext cx="94200" cy="67275"/>
                </a:xfrm>
                <a:custGeom>
                  <a:rect b="b" l="l" r="r" t="t"/>
                  <a:pathLst>
                    <a:path extrusionOk="0" h="2691" w="3768">
                      <a:moveTo>
                        <a:pt x="3423" y="336"/>
                      </a:moveTo>
                      <a:lnTo>
                        <a:pt x="3423" y="2355"/>
                      </a:lnTo>
                      <a:lnTo>
                        <a:pt x="327" y="2355"/>
                      </a:lnTo>
                      <a:lnTo>
                        <a:pt x="327" y="336"/>
                      </a:lnTo>
                      <a:close/>
                      <a:moveTo>
                        <a:pt x="1" y="1"/>
                      </a:moveTo>
                      <a:lnTo>
                        <a:pt x="1" y="2690"/>
                      </a:lnTo>
                      <a:lnTo>
                        <a:pt x="3767" y="2690"/>
                      </a:lnTo>
                      <a:lnTo>
                        <a:pt x="376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8" name="Google Shape;758;p16"/>
                <p:cNvSpPr/>
                <p:nvPr/>
              </p:nvSpPr>
              <p:spPr>
                <a:xfrm>
                  <a:off x="3308700" y="4379550"/>
                  <a:ext cx="125675" cy="17900"/>
                </a:xfrm>
                <a:custGeom>
                  <a:rect b="b" l="l" r="r" t="t"/>
                  <a:pathLst>
                    <a:path extrusionOk="0" h="716" w="5027">
                      <a:moveTo>
                        <a:pt x="1" y="0"/>
                      </a:moveTo>
                      <a:lnTo>
                        <a:pt x="1" y="715"/>
                      </a:lnTo>
                      <a:lnTo>
                        <a:pt x="5026" y="715"/>
                      </a:lnTo>
                      <a:lnTo>
                        <a:pt x="502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9" name="Google Shape;759;p16"/>
                <p:cNvSpPr/>
                <p:nvPr/>
              </p:nvSpPr>
              <p:spPr>
                <a:xfrm>
                  <a:off x="3304400" y="4375475"/>
                  <a:ext cx="134275" cy="26275"/>
                </a:xfrm>
                <a:custGeom>
                  <a:rect b="b" l="l" r="r" t="t"/>
                  <a:pathLst>
                    <a:path extrusionOk="0" h="1051" w="5371">
                      <a:moveTo>
                        <a:pt x="5026" y="335"/>
                      </a:moveTo>
                      <a:lnTo>
                        <a:pt x="5026" y="706"/>
                      </a:lnTo>
                      <a:lnTo>
                        <a:pt x="345" y="706"/>
                      </a:lnTo>
                      <a:lnTo>
                        <a:pt x="345" y="335"/>
                      </a:lnTo>
                      <a:close/>
                      <a:moveTo>
                        <a:pt x="1" y="0"/>
                      </a:moveTo>
                      <a:lnTo>
                        <a:pt x="1" y="1050"/>
                      </a:lnTo>
                      <a:lnTo>
                        <a:pt x="5370" y="1050"/>
                      </a:lnTo>
                      <a:lnTo>
                        <a:pt x="537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60" name="Google Shape;760;p16"/>
              <p:cNvGrpSpPr/>
              <p:nvPr/>
            </p:nvGrpSpPr>
            <p:grpSpPr>
              <a:xfrm>
                <a:off x="70303" y="3006379"/>
                <a:ext cx="301026" cy="451144"/>
                <a:chOff x="305933" y="2145629"/>
                <a:chExt cx="301026" cy="451144"/>
              </a:xfrm>
            </p:grpSpPr>
            <p:grpSp>
              <p:nvGrpSpPr>
                <p:cNvPr id="761" name="Google Shape;761;p16"/>
                <p:cNvGrpSpPr/>
                <p:nvPr/>
              </p:nvGrpSpPr>
              <p:grpSpPr>
                <a:xfrm>
                  <a:off x="305933" y="2145629"/>
                  <a:ext cx="301026" cy="451144"/>
                  <a:chOff x="854508" y="2414666"/>
                  <a:chExt cx="301026" cy="451144"/>
                </a:xfrm>
              </p:grpSpPr>
              <p:sp>
                <p:nvSpPr>
                  <p:cNvPr id="762" name="Google Shape;762;p16"/>
                  <p:cNvSpPr/>
                  <p:nvPr/>
                </p:nvSpPr>
                <p:spPr>
                  <a:xfrm>
                    <a:off x="862333" y="2422420"/>
                    <a:ext cx="284155" cy="434991"/>
                  </a:xfrm>
                  <a:custGeom>
                    <a:rect b="b" l="l" r="r" t="t"/>
                    <a:pathLst>
                      <a:path extrusionOk="0" h="6059" w="3958">
                        <a:moveTo>
                          <a:pt x="1974" y="1"/>
                        </a:moveTo>
                        <a:cubicBezTo>
                          <a:pt x="734" y="1"/>
                          <a:pt x="0" y="1115"/>
                          <a:pt x="0" y="2283"/>
                        </a:cubicBezTo>
                        <a:cubicBezTo>
                          <a:pt x="0" y="3460"/>
                          <a:pt x="1359" y="5280"/>
                          <a:pt x="1974" y="6058"/>
                        </a:cubicBezTo>
                        <a:cubicBezTo>
                          <a:pt x="2608" y="5280"/>
                          <a:pt x="3957" y="3460"/>
                          <a:pt x="3957" y="2283"/>
                        </a:cubicBezTo>
                        <a:cubicBezTo>
                          <a:pt x="3957" y="1124"/>
                          <a:pt x="3224" y="1"/>
                          <a:pt x="197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63" name="Google Shape;763;p16"/>
                  <p:cNvSpPr/>
                  <p:nvPr/>
                </p:nvSpPr>
                <p:spPr>
                  <a:xfrm>
                    <a:off x="854508" y="2414666"/>
                    <a:ext cx="301026" cy="451144"/>
                  </a:xfrm>
                  <a:custGeom>
                    <a:rect b="b" l="l" r="r" t="t"/>
                    <a:pathLst>
                      <a:path extrusionOk="0" h="6284" w="4193">
                        <a:moveTo>
                          <a:pt x="2092" y="0"/>
                        </a:moveTo>
                        <a:cubicBezTo>
                          <a:pt x="734" y="0"/>
                          <a:pt x="1" y="1232"/>
                          <a:pt x="1" y="2391"/>
                        </a:cubicBezTo>
                        <a:cubicBezTo>
                          <a:pt x="1" y="3568"/>
                          <a:pt x="1259" y="5306"/>
                          <a:pt x="2011" y="6239"/>
                        </a:cubicBezTo>
                        <a:cubicBezTo>
                          <a:pt x="2020" y="6266"/>
                          <a:pt x="2056" y="6284"/>
                          <a:pt x="2083" y="6284"/>
                        </a:cubicBezTo>
                        <a:cubicBezTo>
                          <a:pt x="2120" y="6284"/>
                          <a:pt x="2156" y="6266"/>
                          <a:pt x="2174" y="6239"/>
                        </a:cubicBezTo>
                        <a:cubicBezTo>
                          <a:pt x="2436" y="5922"/>
                          <a:pt x="2808" y="5424"/>
                          <a:pt x="3170" y="4862"/>
                        </a:cubicBezTo>
                        <a:cubicBezTo>
                          <a:pt x="3206" y="4817"/>
                          <a:pt x="3179" y="4754"/>
                          <a:pt x="3134" y="4718"/>
                        </a:cubicBezTo>
                        <a:cubicBezTo>
                          <a:pt x="3119" y="4706"/>
                          <a:pt x="3102" y="4701"/>
                          <a:pt x="3086" y="4701"/>
                        </a:cubicBezTo>
                        <a:cubicBezTo>
                          <a:pt x="3050" y="4701"/>
                          <a:pt x="3013" y="4723"/>
                          <a:pt x="2989" y="4754"/>
                        </a:cubicBezTo>
                        <a:cubicBezTo>
                          <a:pt x="2672" y="5243"/>
                          <a:pt x="2337" y="5677"/>
                          <a:pt x="2083" y="5994"/>
                        </a:cubicBezTo>
                        <a:cubicBezTo>
                          <a:pt x="1459" y="5207"/>
                          <a:pt x="209" y="3486"/>
                          <a:pt x="209" y="2391"/>
                        </a:cubicBezTo>
                        <a:cubicBezTo>
                          <a:pt x="209" y="1331"/>
                          <a:pt x="861" y="218"/>
                          <a:pt x="2083" y="218"/>
                        </a:cubicBezTo>
                        <a:cubicBezTo>
                          <a:pt x="3306" y="218"/>
                          <a:pt x="3967" y="1331"/>
                          <a:pt x="3967" y="2391"/>
                        </a:cubicBezTo>
                        <a:cubicBezTo>
                          <a:pt x="3967" y="2708"/>
                          <a:pt x="3867" y="3097"/>
                          <a:pt x="3650" y="3568"/>
                        </a:cubicBezTo>
                        <a:cubicBezTo>
                          <a:pt x="3623" y="3622"/>
                          <a:pt x="3650" y="3685"/>
                          <a:pt x="3704" y="3713"/>
                        </a:cubicBezTo>
                        <a:cubicBezTo>
                          <a:pt x="3718" y="3717"/>
                          <a:pt x="3732" y="3719"/>
                          <a:pt x="3747" y="3719"/>
                        </a:cubicBezTo>
                        <a:cubicBezTo>
                          <a:pt x="3791" y="3719"/>
                          <a:pt x="3835" y="3699"/>
                          <a:pt x="3849" y="3658"/>
                        </a:cubicBezTo>
                        <a:cubicBezTo>
                          <a:pt x="4075" y="3169"/>
                          <a:pt x="4193" y="2735"/>
                          <a:pt x="4193" y="2391"/>
                        </a:cubicBezTo>
                        <a:cubicBezTo>
                          <a:pt x="4193" y="1232"/>
                          <a:pt x="3451" y="0"/>
                          <a:pt x="2092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64" name="Google Shape;764;p16"/>
                  <p:cNvSpPr/>
                  <p:nvPr/>
                </p:nvSpPr>
                <p:spPr>
                  <a:xfrm>
                    <a:off x="1087261" y="2705501"/>
                    <a:ext cx="25415" cy="28358"/>
                  </a:xfrm>
                  <a:custGeom>
                    <a:rect b="b" l="l" r="r" t="t"/>
                    <a:pathLst>
                      <a:path extrusionOk="0" h="395" w="354">
                        <a:moveTo>
                          <a:pt x="225" y="0"/>
                        </a:moveTo>
                        <a:cubicBezTo>
                          <a:pt x="191" y="0"/>
                          <a:pt x="160" y="18"/>
                          <a:pt x="136" y="60"/>
                        </a:cubicBezTo>
                        <a:cubicBezTo>
                          <a:pt x="100" y="114"/>
                          <a:pt x="64" y="178"/>
                          <a:pt x="36" y="241"/>
                        </a:cubicBezTo>
                        <a:cubicBezTo>
                          <a:pt x="0" y="295"/>
                          <a:pt x="9" y="350"/>
                          <a:pt x="64" y="386"/>
                        </a:cubicBezTo>
                        <a:cubicBezTo>
                          <a:pt x="91" y="395"/>
                          <a:pt x="100" y="395"/>
                          <a:pt x="127" y="395"/>
                        </a:cubicBezTo>
                        <a:cubicBezTo>
                          <a:pt x="172" y="395"/>
                          <a:pt x="199" y="377"/>
                          <a:pt x="227" y="350"/>
                        </a:cubicBezTo>
                        <a:cubicBezTo>
                          <a:pt x="254" y="286"/>
                          <a:pt x="290" y="223"/>
                          <a:pt x="326" y="160"/>
                        </a:cubicBezTo>
                        <a:cubicBezTo>
                          <a:pt x="353" y="105"/>
                          <a:pt x="335" y="42"/>
                          <a:pt x="281" y="15"/>
                        </a:cubicBezTo>
                        <a:cubicBezTo>
                          <a:pt x="262" y="5"/>
                          <a:pt x="243" y="0"/>
                          <a:pt x="22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765" name="Google Shape;765;p16"/>
                <p:cNvSpPr/>
                <p:nvPr/>
              </p:nvSpPr>
              <p:spPr>
                <a:xfrm>
                  <a:off x="389024" y="2259837"/>
                  <a:ext cx="133319" cy="133319"/>
                </a:xfrm>
                <a:custGeom>
                  <a:rect b="b" l="l" r="r" t="t"/>
                  <a:pathLst>
                    <a:path extrusionOk="0" h="1857" w="1857">
                      <a:moveTo>
                        <a:pt x="924" y="345"/>
                      </a:moveTo>
                      <a:cubicBezTo>
                        <a:pt x="1241" y="345"/>
                        <a:pt x="1512" y="607"/>
                        <a:pt x="1512" y="933"/>
                      </a:cubicBezTo>
                      <a:cubicBezTo>
                        <a:pt x="1512" y="1259"/>
                        <a:pt x="1259" y="1522"/>
                        <a:pt x="924" y="1522"/>
                      </a:cubicBezTo>
                      <a:cubicBezTo>
                        <a:pt x="598" y="1522"/>
                        <a:pt x="335" y="1259"/>
                        <a:pt x="335" y="933"/>
                      </a:cubicBezTo>
                      <a:cubicBezTo>
                        <a:pt x="335" y="607"/>
                        <a:pt x="598" y="345"/>
                        <a:pt x="924" y="345"/>
                      </a:cubicBezTo>
                      <a:close/>
                      <a:moveTo>
                        <a:pt x="924" y="1"/>
                      </a:moveTo>
                      <a:cubicBezTo>
                        <a:pt x="417" y="1"/>
                        <a:pt x="0" y="426"/>
                        <a:pt x="0" y="933"/>
                      </a:cubicBezTo>
                      <a:cubicBezTo>
                        <a:pt x="0" y="1440"/>
                        <a:pt x="417" y="1857"/>
                        <a:pt x="924" y="1857"/>
                      </a:cubicBezTo>
                      <a:cubicBezTo>
                        <a:pt x="1440" y="1857"/>
                        <a:pt x="1856" y="1440"/>
                        <a:pt x="1856" y="933"/>
                      </a:cubicBezTo>
                      <a:cubicBezTo>
                        <a:pt x="1856" y="426"/>
                        <a:pt x="1440" y="1"/>
                        <a:pt x="92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66" name="Google Shape;766;p16"/>
              <p:cNvSpPr/>
              <p:nvPr/>
            </p:nvSpPr>
            <p:spPr>
              <a:xfrm>
                <a:off x="405796" y="3396704"/>
                <a:ext cx="223059" cy="220403"/>
              </a:xfrm>
              <a:custGeom>
                <a:rect b="b" l="l" r="r" t="t"/>
                <a:pathLst>
                  <a:path extrusionOk="0" h="3070" w="3107">
                    <a:moveTo>
                      <a:pt x="1902" y="1123"/>
                    </a:moveTo>
                    <a:lnTo>
                      <a:pt x="1820" y="1775"/>
                    </a:lnTo>
                    <a:cubicBezTo>
                      <a:pt x="1811" y="1838"/>
                      <a:pt x="1775" y="1893"/>
                      <a:pt x="1739" y="1929"/>
                    </a:cubicBezTo>
                    <a:cubicBezTo>
                      <a:pt x="1694" y="1965"/>
                      <a:pt x="1648" y="1983"/>
                      <a:pt x="1594" y="1983"/>
                    </a:cubicBezTo>
                    <a:cubicBezTo>
                      <a:pt x="1494" y="1983"/>
                      <a:pt x="1413" y="1956"/>
                      <a:pt x="1350" y="1884"/>
                    </a:cubicBezTo>
                    <a:cubicBezTo>
                      <a:pt x="1286" y="1829"/>
                      <a:pt x="1268" y="1748"/>
                      <a:pt x="1268" y="1666"/>
                    </a:cubicBezTo>
                    <a:cubicBezTo>
                      <a:pt x="1268" y="1503"/>
                      <a:pt x="1322" y="1377"/>
                      <a:pt x="1440" y="1277"/>
                    </a:cubicBezTo>
                    <a:cubicBezTo>
                      <a:pt x="1549" y="1168"/>
                      <a:pt x="1685" y="1123"/>
                      <a:pt x="1848" y="1123"/>
                    </a:cubicBezTo>
                    <a:close/>
                    <a:moveTo>
                      <a:pt x="1721" y="0"/>
                    </a:moveTo>
                    <a:cubicBezTo>
                      <a:pt x="1377" y="0"/>
                      <a:pt x="1069" y="82"/>
                      <a:pt x="815" y="227"/>
                    </a:cubicBezTo>
                    <a:cubicBezTo>
                      <a:pt x="553" y="381"/>
                      <a:pt x="345" y="580"/>
                      <a:pt x="209" y="833"/>
                    </a:cubicBezTo>
                    <a:cubicBezTo>
                      <a:pt x="64" y="1078"/>
                      <a:pt x="0" y="1350"/>
                      <a:pt x="0" y="1657"/>
                    </a:cubicBezTo>
                    <a:cubicBezTo>
                      <a:pt x="0" y="1929"/>
                      <a:pt x="64" y="2174"/>
                      <a:pt x="200" y="2391"/>
                    </a:cubicBezTo>
                    <a:cubicBezTo>
                      <a:pt x="335" y="2608"/>
                      <a:pt x="508" y="2780"/>
                      <a:pt x="734" y="2889"/>
                    </a:cubicBezTo>
                    <a:cubicBezTo>
                      <a:pt x="960" y="3016"/>
                      <a:pt x="1196" y="3070"/>
                      <a:pt x="1431" y="3070"/>
                    </a:cubicBezTo>
                    <a:cubicBezTo>
                      <a:pt x="1603" y="3070"/>
                      <a:pt x="1766" y="3061"/>
                      <a:pt x="1911" y="3034"/>
                    </a:cubicBezTo>
                    <a:cubicBezTo>
                      <a:pt x="2047" y="3007"/>
                      <a:pt x="2192" y="2961"/>
                      <a:pt x="2327" y="2889"/>
                    </a:cubicBezTo>
                    <a:lnTo>
                      <a:pt x="2201" y="2518"/>
                    </a:lnTo>
                    <a:cubicBezTo>
                      <a:pt x="2101" y="2572"/>
                      <a:pt x="1974" y="2617"/>
                      <a:pt x="1857" y="2644"/>
                    </a:cubicBezTo>
                    <a:cubicBezTo>
                      <a:pt x="1730" y="2662"/>
                      <a:pt x="1603" y="2681"/>
                      <a:pt x="1476" y="2681"/>
                    </a:cubicBezTo>
                    <a:cubicBezTo>
                      <a:pt x="1286" y="2681"/>
                      <a:pt x="1114" y="2635"/>
                      <a:pt x="960" y="2554"/>
                    </a:cubicBezTo>
                    <a:cubicBezTo>
                      <a:pt x="797" y="2472"/>
                      <a:pt x="680" y="2364"/>
                      <a:pt x="589" y="2201"/>
                    </a:cubicBezTo>
                    <a:cubicBezTo>
                      <a:pt x="498" y="2038"/>
                      <a:pt x="453" y="1875"/>
                      <a:pt x="453" y="1666"/>
                    </a:cubicBezTo>
                    <a:cubicBezTo>
                      <a:pt x="453" y="1422"/>
                      <a:pt x="517" y="1196"/>
                      <a:pt x="634" y="996"/>
                    </a:cubicBezTo>
                    <a:cubicBezTo>
                      <a:pt x="752" y="806"/>
                      <a:pt x="915" y="661"/>
                      <a:pt x="1105" y="562"/>
                    </a:cubicBezTo>
                    <a:cubicBezTo>
                      <a:pt x="1304" y="453"/>
                      <a:pt x="1513" y="399"/>
                      <a:pt x="1730" y="399"/>
                    </a:cubicBezTo>
                    <a:cubicBezTo>
                      <a:pt x="1920" y="399"/>
                      <a:pt x="2092" y="435"/>
                      <a:pt x="2237" y="517"/>
                    </a:cubicBezTo>
                    <a:cubicBezTo>
                      <a:pt x="2391" y="589"/>
                      <a:pt x="2509" y="707"/>
                      <a:pt x="2590" y="843"/>
                    </a:cubicBezTo>
                    <a:cubicBezTo>
                      <a:pt x="2672" y="978"/>
                      <a:pt x="2717" y="1132"/>
                      <a:pt x="2717" y="1322"/>
                    </a:cubicBezTo>
                    <a:cubicBezTo>
                      <a:pt x="2717" y="1458"/>
                      <a:pt x="2708" y="1567"/>
                      <a:pt x="2672" y="1666"/>
                    </a:cubicBezTo>
                    <a:cubicBezTo>
                      <a:pt x="2635" y="1775"/>
                      <a:pt x="2590" y="1848"/>
                      <a:pt x="2536" y="1911"/>
                    </a:cubicBezTo>
                    <a:cubicBezTo>
                      <a:pt x="2481" y="1965"/>
                      <a:pt x="2418" y="1983"/>
                      <a:pt x="2355" y="1983"/>
                    </a:cubicBezTo>
                    <a:cubicBezTo>
                      <a:pt x="2318" y="1983"/>
                      <a:pt x="2291" y="1974"/>
                      <a:pt x="2264" y="1938"/>
                    </a:cubicBezTo>
                    <a:cubicBezTo>
                      <a:pt x="2237" y="1911"/>
                      <a:pt x="2228" y="1875"/>
                      <a:pt x="2228" y="1820"/>
                    </a:cubicBezTo>
                    <a:lnTo>
                      <a:pt x="2327" y="942"/>
                    </a:lnTo>
                    <a:lnTo>
                      <a:pt x="2155" y="770"/>
                    </a:lnTo>
                    <a:lnTo>
                      <a:pt x="1820" y="770"/>
                    </a:lnTo>
                    <a:cubicBezTo>
                      <a:pt x="1639" y="770"/>
                      <a:pt x="1476" y="806"/>
                      <a:pt x="1322" y="888"/>
                    </a:cubicBezTo>
                    <a:cubicBezTo>
                      <a:pt x="1159" y="951"/>
                      <a:pt x="1042" y="1069"/>
                      <a:pt x="951" y="1205"/>
                    </a:cubicBezTo>
                    <a:cubicBezTo>
                      <a:pt x="861" y="1340"/>
                      <a:pt x="815" y="1494"/>
                      <a:pt x="815" y="1676"/>
                    </a:cubicBezTo>
                    <a:cubicBezTo>
                      <a:pt x="815" y="1893"/>
                      <a:pt x="879" y="2065"/>
                      <a:pt x="1006" y="2192"/>
                    </a:cubicBezTo>
                    <a:cubicBezTo>
                      <a:pt x="1132" y="2309"/>
                      <a:pt x="1322" y="2373"/>
                      <a:pt x="1567" y="2373"/>
                    </a:cubicBezTo>
                    <a:cubicBezTo>
                      <a:pt x="1639" y="2373"/>
                      <a:pt x="1703" y="2364"/>
                      <a:pt x="1775" y="2336"/>
                    </a:cubicBezTo>
                    <a:cubicBezTo>
                      <a:pt x="1839" y="2309"/>
                      <a:pt x="1902" y="2291"/>
                      <a:pt x="1956" y="2255"/>
                    </a:cubicBezTo>
                    <a:cubicBezTo>
                      <a:pt x="2047" y="2336"/>
                      <a:pt x="2174" y="2373"/>
                      <a:pt x="2309" y="2373"/>
                    </a:cubicBezTo>
                    <a:cubicBezTo>
                      <a:pt x="2545" y="2373"/>
                      <a:pt x="2735" y="2264"/>
                      <a:pt x="2880" y="2083"/>
                    </a:cubicBezTo>
                    <a:cubicBezTo>
                      <a:pt x="3034" y="1902"/>
                      <a:pt x="3106" y="1630"/>
                      <a:pt x="3106" y="1295"/>
                    </a:cubicBezTo>
                    <a:cubicBezTo>
                      <a:pt x="3106" y="1060"/>
                      <a:pt x="3052" y="833"/>
                      <a:pt x="2925" y="643"/>
                    </a:cubicBezTo>
                    <a:cubicBezTo>
                      <a:pt x="2807" y="435"/>
                      <a:pt x="2644" y="290"/>
                      <a:pt x="2427" y="172"/>
                    </a:cubicBezTo>
                    <a:cubicBezTo>
                      <a:pt x="2219" y="64"/>
                      <a:pt x="1974" y="0"/>
                      <a:pt x="172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7" name="Google Shape;767;p16"/>
              <p:cNvSpPr/>
              <p:nvPr/>
            </p:nvSpPr>
            <p:spPr>
              <a:xfrm flipH="1" rot="5400000">
                <a:off x="326739" y="3362067"/>
                <a:ext cx="772990" cy="449924"/>
              </a:xfrm>
              <a:custGeom>
                <a:rect b="b" l="l" r="r" t="t"/>
                <a:pathLst>
                  <a:path extrusionOk="0" h="6267" w="10767">
                    <a:moveTo>
                      <a:pt x="227" y="1"/>
                    </a:moveTo>
                    <a:cubicBezTo>
                      <a:pt x="100" y="1"/>
                      <a:pt x="1" y="100"/>
                      <a:pt x="1" y="227"/>
                    </a:cubicBezTo>
                    <a:cubicBezTo>
                      <a:pt x="1" y="354"/>
                      <a:pt x="100" y="453"/>
                      <a:pt x="227" y="453"/>
                    </a:cubicBezTo>
                    <a:cubicBezTo>
                      <a:pt x="354" y="453"/>
                      <a:pt x="453" y="354"/>
                      <a:pt x="453" y="227"/>
                    </a:cubicBezTo>
                    <a:cubicBezTo>
                      <a:pt x="453" y="100"/>
                      <a:pt x="354" y="1"/>
                      <a:pt x="227" y="1"/>
                    </a:cubicBezTo>
                    <a:close/>
                    <a:moveTo>
                      <a:pt x="1250" y="1"/>
                    </a:moveTo>
                    <a:cubicBezTo>
                      <a:pt x="1123" y="1"/>
                      <a:pt x="1024" y="100"/>
                      <a:pt x="1024" y="227"/>
                    </a:cubicBezTo>
                    <a:cubicBezTo>
                      <a:pt x="1024" y="354"/>
                      <a:pt x="1123" y="453"/>
                      <a:pt x="1250" y="453"/>
                    </a:cubicBezTo>
                    <a:cubicBezTo>
                      <a:pt x="1368" y="453"/>
                      <a:pt x="1477" y="354"/>
                      <a:pt x="1477" y="227"/>
                    </a:cubicBezTo>
                    <a:cubicBezTo>
                      <a:pt x="1477" y="100"/>
                      <a:pt x="1368" y="1"/>
                      <a:pt x="1250" y="1"/>
                    </a:cubicBezTo>
                    <a:close/>
                    <a:moveTo>
                      <a:pt x="2264" y="1"/>
                    </a:moveTo>
                    <a:cubicBezTo>
                      <a:pt x="2138" y="1"/>
                      <a:pt x="2038" y="100"/>
                      <a:pt x="2038" y="227"/>
                    </a:cubicBezTo>
                    <a:cubicBezTo>
                      <a:pt x="2038" y="354"/>
                      <a:pt x="2138" y="453"/>
                      <a:pt x="2264" y="453"/>
                    </a:cubicBezTo>
                    <a:cubicBezTo>
                      <a:pt x="2391" y="453"/>
                      <a:pt x="2491" y="354"/>
                      <a:pt x="2491" y="227"/>
                    </a:cubicBezTo>
                    <a:cubicBezTo>
                      <a:pt x="2491" y="100"/>
                      <a:pt x="2391" y="1"/>
                      <a:pt x="2264" y="1"/>
                    </a:cubicBezTo>
                    <a:close/>
                    <a:moveTo>
                      <a:pt x="3288" y="1"/>
                    </a:moveTo>
                    <a:cubicBezTo>
                      <a:pt x="3161" y="1"/>
                      <a:pt x="3061" y="100"/>
                      <a:pt x="3061" y="227"/>
                    </a:cubicBezTo>
                    <a:cubicBezTo>
                      <a:pt x="3061" y="354"/>
                      <a:pt x="3161" y="453"/>
                      <a:pt x="3288" y="453"/>
                    </a:cubicBezTo>
                    <a:cubicBezTo>
                      <a:pt x="3405" y="453"/>
                      <a:pt x="3514" y="354"/>
                      <a:pt x="3514" y="227"/>
                    </a:cubicBezTo>
                    <a:cubicBezTo>
                      <a:pt x="3514" y="100"/>
                      <a:pt x="3405" y="1"/>
                      <a:pt x="3288" y="1"/>
                    </a:cubicBezTo>
                    <a:close/>
                    <a:moveTo>
                      <a:pt x="4302" y="1"/>
                    </a:moveTo>
                    <a:cubicBezTo>
                      <a:pt x="4175" y="1"/>
                      <a:pt x="4075" y="100"/>
                      <a:pt x="4075" y="227"/>
                    </a:cubicBezTo>
                    <a:cubicBezTo>
                      <a:pt x="4075" y="354"/>
                      <a:pt x="4175" y="453"/>
                      <a:pt x="4302" y="453"/>
                    </a:cubicBezTo>
                    <a:cubicBezTo>
                      <a:pt x="4428" y="453"/>
                      <a:pt x="4528" y="354"/>
                      <a:pt x="4528" y="227"/>
                    </a:cubicBezTo>
                    <a:cubicBezTo>
                      <a:pt x="4528" y="100"/>
                      <a:pt x="4428" y="1"/>
                      <a:pt x="4302" y="1"/>
                    </a:cubicBezTo>
                    <a:close/>
                    <a:moveTo>
                      <a:pt x="5325" y="1"/>
                    </a:moveTo>
                    <a:cubicBezTo>
                      <a:pt x="5198" y="1"/>
                      <a:pt x="5098" y="100"/>
                      <a:pt x="5098" y="227"/>
                    </a:cubicBezTo>
                    <a:cubicBezTo>
                      <a:pt x="5098" y="354"/>
                      <a:pt x="5198" y="453"/>
                      <a:pt x="5325" y="453"/>
                    </a:cubicBezTo>
                    <a:cubicBezTo>
                      <a:pt x="5442" y="453"/>
                      <a:pt x="5551" y="354"/>
                      <a:pt x="5551" y="227"/>
                    </a:cubicBezTo>
                    <a:cubicBezTo>
                      <a:pt x="5551" y="100"/>
                      <a:pt x="5442" y="1"/>
                      <a:pt x="5325" y="1"/>
                    </a:cubicBezTo>
                    <a:close/>
                    <a:moveTo>
                      <a:pt x="6342" y="9"/>
                    </a:moveTo>
                    <a:cubicBezTo>
                      <a:pt x="6230" y="9"/>
                      <a:pt x="6122" y="106"/>
                      <a:pt x="6122" y="227"/>
                    </a:cubicBezTo>
                    <a:cubicBezTo>
                      <a:pt x="6112" y="354"/>
                      <a:pt x="6212" y="462"/>
                      <a:pt x="6339" y="462"/>
                    </a:cubicBezTo>
                    <a:cubicBezTo>
                      <a:pt x="6466" y="462"/>
                      <a:pt x="6565" y="363"/>
                      <a:pt x="6574" y="245"/>
                    </a:cubicBezTo>
                    <a:cubicBezTo>
                      <a:pt x="6583" y="127"/>
                      <a:pt x="6484" y="10"/>
                      <a:pt x="6357" y="10"/>
                    </a:cubicBezTo>
                    <a:cubicBezTo>
                      <a:pt x="6352" y="9"/>
                      <a:pt x="6347" y="9"/>
                      <a:pt x="6342" y="9"/>
                    </a:cubicBezTo>
                    <a:close/>
                    <a:moveTo>
                      <a:pt x="7353" y="148"/>
                    </a:moveTo>
                    <a:cubicBezTo>
                      <a:pt x="7253" y="148"/>
                      <a:pt x="7159" y="210"/>
                      <a:pt x="7136" y="317"/>
                    </a:cubicBezTo>
                    <a:cubicBezTo>
                      <a:pt x="7099" y="444"/>
                      <a:pt x="7163" y="562"/>
                      <a:pt x="7290" y="598"/>
                    </a:cubicBezTo>
                    <a:cubicBezTo>
                      <a:pt x="7299" y="607"/>
                      <a:pt x="7326" y="607"/>
                      <a:pt x="7344" y="607"/>
                    </a:cubicBezTo>
                    <a:cubicBezTo>
                      <a:pt x="7453" y="607"/>
                      <a:pt x="7543" y="544"/>
                      <a:pt x="7561" y="444"/>
                    </a:cubicBezTo>
                    <a:cubicBezTo>
                      <a:pt x="7597" y="317"/>
                      <a:pt x="7525" y="191"/>
                      <a:pt x="7407" y="155"/>
                    </a:cubicBezTo>
                    <a:cubicBezTo>
                      <a:pt x="7389" y="150"/>
                      <a:pt x="7371" y="148"/>
                      <a:pt x="7353" y="148"/>
                    </a:cubicBezTo>
                    <a:close/>
                    <a:moveTo>
                      <a:pt x="8296" y="537"/>
                    </a:moveTo>
                    <a:cubicBezTo>
                      <a:pt x="8214" y="537"/>
                      <a:pt x="8133" y="577"/>
                      <a:pt x="8095" y="652"/>
                    </a:cubicBezTo>
                    <a:cubicBezTo>
                      <a:pt x="8041" y="761"/>
                      <a:pt x="8068" y="906"/>
                      <a:pt x="8186" y="960"/>
                    </a:cubicBezTo>
                    <a:cubicBezTo>
                      <a:pt x="8222" y="988"/>
                      <a:pt x="8249" y="988"/>
                      <a:pt x="8286" y="988"/>
                    </a:cubicBezTo>
                    <a:cubicBezTo>
                      <a:pt x="8376" y="988"/>
                      <a:pt x="8449" y="951"/>
                      <a:pt x="8494" y="870"/>
                    </a:cubicBezTo>
                    <a:cubicBezTo>
                      <a:pt x="8548" y="770"/>
                      <a:pt x="8512" y="625"/>
                      <a:pt x="8403" y="562"/>
                    </a:cubicBezTo>
                    <a:cubicBezTo>
                      <a:pt x="8370" y="545"/>
                      <a:pt x="8333" y="537"/>
                      <a:pt x="8296" y="537"/>
                    </a:cubicBezTo>
                    <a:close/>
                    <a:moveTo>
                      <a:pt x="9119" y="1123"/>
                    </a:moveTo>
                    <a:cubicBezTo>
                      <a:pt x="9059" y="1123"/>
                      <a:pt x="8998" y="1148"/>
                      <a:pt x="8956" y="1196"/>
                    </a:cubicBezTo>
                    <a:cubicBezTo>
                      <a:pt x="8865" y="1286"/>
                      <a:pt x="8874" y="1440"/>
                      <a:pt x="8965" y="1513"/>
                    </a:cubicBezTo>
                    <a:cubicBezTo>
                      <a:pt x="9004" y="1552"/>
                      <a:pt x="9044" y="1578"/>
                      <a:pt x="9089" y="1578"/>
                    </a:cubicBezTo>
                    <a:cubicBezTo>
                      <a:pt x="9096" y="1578"/>
                      <a:pt x="9103" y="1577"/>
                      <a:pt x="9110" y="1576"/>
                    </a:cubicBezTo>
                    <a:cubicBezTo>
                      <a:pt x="9182" y="1576"/>
                      <a:pt x="9236" y="1549"/>
                      <a:pt x="9282" y="1504"/>
                    </a:cubicBezTo>
                    <a:cubicBezTo>
                      <a:pt x="9372" y="1413"/>
                      <a:pt x="9363" y="1268"/>
                      <a:pt x="9273" y="1187"/>
                    </a:cubicBezTo>
                    <a:cubicBezTo>
                      <a:pt x="9229" y="1144"/>
                      <a:pt x="9174" y="1123"/>
                      <a:pt x="9119" y="1123"/>
                    </a:cubicBezTo>
                    <a:close/>
                    <a:moveTo>
                      <a:pt x="9787" y="1897"/>
                    </a:moveTo>
                    <a:cubicBezTo>
                      <a:pt x="9742" y="1897"/>
                      <a:pt x="9694" y="1910"/>
                      <a:pt x="9653" y="1938"/>
                    </a:cubicBezTo>
                    <a:cubicBezTo>
                      <a:pt x="9553" y="2002"/>
                      <a:pt x="9535" y="2146"/>
                      <a:pt x="9598" y="2255"/>
                    </a:cubicBezTo>
                    <a:cubicBezTo>
                      <a:pt x="9644" y="2309"/>
                      <a:pt x="9716" y="2346"/>
                      <a:pt x="9789" y="2355"/>
                    </a:cubicBezTo>
                    <a:cubicBezTo>
                      <a:pt x="9834" y="2355"/>
                      <a:pt x="9870" y="2328"/>
                      <a:pt x="9915" y="2309"/>
                    </a:cubicBezTo>
                    <a:cubicBezTo>
                      <a:pt x="10015" y="2237"/>
                      <a:pt x="10042" y="2092"/>
                      <a:pt x="9970" y="1993"/>
                    </a:cubicBezTo>
                    <a:cubicBezTo>
                      <a:pt x="9931" y="1931"/>
                      <a:pt x="9861" y="1897"/>
                      <a:pt x="9787" y="1897"/>
                    </a:cubicBezTo>
                    <a:close/>
                    <a:moveTo>
                      <a:pt x="10248" y="2792"/>
                    </a:moveTo>
                    <a:cubicBezTo>
                      <a:pt x="10221" y="2792"/>
                      <a:pt x="10194" y="2797"/>
                      <a:pt x="10169" y="2807"/>
                    </a:cubicBezTo>
                    <a:cubicBezTo>
                      <a:pt x="10051" y="2853"/>
                      <a:pt x="9997" y="2989"/>
                      <a:pt x="10042" y="3097"/>
                    </a:cubicBezTo>
                    <a:cubicBezTo>
                      <a:pt x="10078" y="3188"/>
                      <a:pt x="10169" y="3251"/>
                      <a:pt x="10259" y="3251"/>
                    </a:cubicBezTo>
                    <a:cubicBezTo>
                      <a:pt x="10278" y="3251"/>
                      <a:pt x="10314" y="3251"/>
                      <a:pt x="10332" y="3233"/>
                    </a:cubicBezTo>
                    <a:cubicBezTo>
                      <a:pt x="10450" y="3188"/>
                      <a:pt x="10504" y="3052"/>
                      <a:pt x="10459" y="2943"/>
                    </a:cubicBezTo>
                    <a:cubicBezTo>
                      <a:pt x="10424" y="2846"/>
                      <a:pt x="10336" y="2792"/>
                      <a:pt x="10248" y="2792"/>
                    </a:cubicBezTo>
                    <a:close/>
                    <a:moveTo>
                      <a:pt x="10487" y="3776"/>
                    </a:moveTo>
                    <a:cubicBezTo>
                      <a:pt x="10481" y="3776"/>
                      <a:pt x="10474" y="3776"/>
                      <a:pt x="10468" y="3776"/>
                    </a:cubicBezTo>
                    <a:cubicBezTo>
                      <a:pt x="10341" y="3794"/>
                      <a:pt x="10268" y="3903"/>
                      <a:pt x="10278" y="4030"/>
                    </a:cubicBezTo>
                    <a:cubicBezTo>
                      <a:pt x="10286" y="4133"/>
                      <a:pt x="10385" y="4221"/>
                      <a:pt x="10481" y="4221"/>
                    </a:cubicBezTo>
                    <a:cubicBezTo>
                      <a:pt x="10486" y="4221"/>
                      <a:pt x="10490" y="4220"/>
                      <a:pt x="10495" y="4220"/>
                    </a:cubicBezTo>
                    <a:lnTo>
                      <a:pt x="10531" y="4220"/>
                    </a:lnTo>
                    <a:cubicBezTo>
                      <a:pt x="10649" y="4211"/>
                      <a:pt x="10730" y="4093"/>
                      <a:pt x="10721" y="3975"/>
                    </a:cubicBezTo>
                    <a:cubicBezTo>
                      <a:pt x="10713" y="3855"/>
                      <a:pt x="10606" y="3776"/>
                      <a:pt x="10487" y="3776"/>
                    </a:cubicBezTo>
                    <a:close/>
                    <a:moveTo>
                      <a:pt x="10540" y="4799"/>
                    </a:moveTo>
                    <a:cubicBezTo>
                      <a:pt x="10413" y="4799"/>
                      <a:pt x="10314" y="4899"/>
                      <a:pt x="10314" y="5026"/>
                    </a:cubicBezTo>
                    <a:cubicBezTo>
                      <a:pt x="10314" y="5153"/>
                      <a:pt x="10413" y="5252"/>
                      <a:pt x="10540" y="5252"/>
                    </a:cubicBezTo>
                    <a:cubicBezTo>
                      <a:pt x="10667" y="5252"/>
                      <a:pt x="10766" y="5153"/>
                      <a:pt x="10766" y="5026"/>
                    </a:cubicBezTo>
                    <a:cubicBezTo>
                      <a:pt x="10766" y="4899"/>
                      <a:pt x="10667" y="4799"/>
                      <a:pt x="10540" y="4799"/>
                    </a:cubicBezTo>
                    <a:close/>
                    <a:moveTo>
                      <a:pt x="10540" y="5814"/>
                    </a:moveTo>
                    <a:cubicBezTo>
                      <a:pt x="10413" y="5814"/>
                      <a:pt x="10314" y="5922"/>
                      <a:pt x="10314" y="6040"/>
                    </a:cubicBezTo>
                    <a:cubicBezTo>
                      <a:pt x="10314" y="6167"/>
                      <a:pt x="10413" y="6266"/>
                      <a:pt x="10540" y="6266"/>
                    </a:cubicBezTo>
                    <a:cubicBezTo>
                      <a:pt x="10667" y="6266"/>
                      <a:pt x="10766" y="6167"/>
                      <a:pt x="10766" y="6040"/>
                    </a:cubicBezTo>
                    <a:cubicBezTo>
                      <a:pt x="10766" y="5922"/>
                      <a:pt x="10667" y="5814"/>
                      <a:pt x="10540" y="581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68" name="Google Shape;768;p16"/>
              <p:cNvGrpSpPr/>
              <p:nvPr/>
            </p:nvGrpSpPr>
            <p:grpSpPr>
              <a:xfrm>
                <a:off x="348288" y="2518229"/>
                <a:ext cx="338071" cy="446621"/>
                <a:chOff x="6289250" y="3856225"/>
                <a:chExt cx="117725" cy="155525"/>
              </a:xfrm>
            </p:grpSpPr>
            <p:sp>
              <p:nvSpPr>
                <p:cNvPr id="769" name="Google Shape;769;p16"/>
                <p:cNvSpPr/>
                <p:nvPr/>
              </p:nvSpPr>
              <p:spPr>
                <a:xfrm>
                  <a:off x="6289250" y="3856225"/>
                  <a:ext cx="117725" cy="117725"/>
                </a:xfrm>
                <a:custGeom>
                  <a:rect b="b" l="l" r="r" t="t"/>
                  <a:pathLst>
                    <a:path extrusionOk="0" h="4709" w="4709">
                      <a:moveTo>
                        <a:pt x="2355" y="353"/>
                      </a:moveTo>
                      <a:cubicBezTo>
                        <a:pt x="3468" y="353"/>
                        <a:pt x="4356" y="1241"/>
                        <a:pt x="4374" y="2364"/>
                      </a:cubicBezTo>
                      <a:cubicBezTo>
                        <a:pt x="4374" y="3477"/>
                        <a:pt x="3468" y="4383"/>
                        <a:pt x="2355" y="4383"/>
                      </a:cubicBezTo>
                      <a:cubicBezTo>
                        <a:pt x="1250" y="4383"/>
                        <a:pt x="344" y="3477"/>
                        <a:pt x="344" y="2364"/>
                      </a:cubicBezTo>
                      <a:cubicBezTo>
                        <a:pt x="344" y="1259"/>
                        <a:pt x="1250" y="353"/>
                        <a:pt x="2355" y="353"/>
                      </a:cubicBezTo>
                      <a:close/>
                      <a:moveTo>
                        <a:pt x="2355" y="0"/>
                      </a:moveTo>
                      <a:cubicBezTo>
                        <a:pt x="1051" y="0"/>
                        <a:pt x="0" y="1051"/>
                        <a:pt x="0" y="2354"/>
                      </a:cubicBezTo>
                      <a:cubicBezTo>
                        <a:pt x="0" y="3658"/>
                        <a:pt x="1051" y="4709"/>
                        <a:pt x="2355" y="4709"/>
                      </a:cubicBezTo>
                      <a:cubicBezTo>
                        <a:pt x="3649" y="4709"/>
                        <a:pt x="4700" y="3658"/>
                        <a:pt x="4709" y="2354"/>
                      </a:cubicBezTo>
                      <a:cubicBezTo>
                        <a:pt x="4709" y="1051"/>
                        <a:pt x="3658" y="0"/>
                        <a:pt x="235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0" name="Google Shape;770;p16"/>
                <p:cNvSpPr/>
                <p:nvPr/>
              </p:nvSpPr>
              <p:spPr>
                <a:xfrm>
                  <a:off x="6316625" y="3915075"/>
                  <a:ext cx="62975" cy="54575"/>
                </a:xfrm>
                <a:custGeom>
                  <a:rect b="b" l="l" r="r" t="t"/>
                  <a:pathLst>
                    <a:path extrusionOk="0" h="2183" w="2519">
                      <a:moveTo>
                        <a:pt x="1260" y="0"/>
                      </a:moveTo>
                      <a:cubicBezTo>
                        <a:pt x="1094" y="566"/>
                        <a:pt x="637" y="670"/>
                        <a:pt x="322" y="670"/>
                      </a:cubicBezTo>
                      <a:cubicBezTo>
                        <a:pt x="137" y="670"/>
                        <a:pt x="1" y="634"/>
                        <a:pt x="1" y="634"/>
                      </a:cubicBezTo>
                      <a:lnTo>
                        <a:pt x="1" y="634"/>
                      </a:lnTo>
                      <a:lnTo>
                        <a:pt x="897" y="2155"/>
                      </a:lnTo>
                      <a:lnTo>
                        <a:pt x="1260" y="2183"/>
                      </a:lnTo>
                      <a:lnTo>
                        <a:pt x="1622" y="2155"/>
                      </a:lnTo>
                      <a:lnTo>
                        <a:pt x="2518" y="634"/>
                      </a:lnTo>
                      <a:lnTo>
                        <a:pt x="2518" y="634"/>
                      </a:lnTo>
                      <a:cubicBezTo>
                        <a:pt x="2515" y="634"/>
                        <a:pt x="2378" y="670"/>
                        <a:pt x="2194" y="670"/>
                      </a:cubicBezTo>
                      <a:cubicBezTo>
                        <a:pt x="1879" y="670"/>
                        <a:pt x="1425" y="566"/>
                        <a:pt x="12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1" name="Google Shape;771;p16"/>
                <p:cNvSpPr/>
                <p:nvPr/>
              </p:nvSpPr>
              <p:spPr>
                <a:xfrm>
                  <a:off x="6324325" y="3954225"/>
                  <a:ext cx="47125" cy="57525"/>
                </a:xfrm>
                <a:custGeom>
                  <a:rect b="b" l="l" r="r" t="t"/>
                  <a:pathLst>
                    <a:path extrusionOk="0" h="2301" w="1885">
                      <a:moveTo>
                        <a:pt x="1" y="1"/>
                      </a:moveTo>
                      <a:lnTo>
                        <a:pt x="1" y="1540"/>
                      </a:lnTo>
                      <a:cubicBezTo>
                        <a:pt x="1" y="1966"/>
                        <a:pt x="354" y="2301"/>
                        <a:pt x="770" y="2301"/>
                      </a:cubicBezTo>
                      <a:lnTo>
                        <a:pt x="1124" y="2301"/>
                      </a:lnTo>
                      <a:cubicBezTo>
                        <a:pt x="1540" y="2301"/>
                        <a:pt x="1884" y="1966"/>
                        <a:pt x="1884" y="1540"/>
                      </a:cubicBezTo>
                      <a:lnTo>
                        <a:pt x="188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772" name="Google Shape;772;p16"/>
          <p:cNvSpPr txBox="1"/>
          <p:nvPr>
            <p:ph type="title"/>
          </p:nvPr>
        </p:nvSpPr>
        <p:spPr>
          <a:xfrm>
            <a:off x="1238731" y="879450"/>
            <a:ext cx="4119600" cy="105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73" name="Google Shape;773;p16"/>
          <p:cNvSpPr txBox="1"/>
          <p:nvPr>
            <p:ph idx="1" type="subTitle"/>
          </p:nvPr>
        </p:nvSpPr>
        <p:spPr>
          <a:xfrm>
            <a:off x="1238725" y="2011350"/>
            <a:ext cx="4119600" cy="22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AutoNum type="arabicPeriod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_1"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5" name="Google Shape;775;p17"/>
          <p:cNvGrpSpPr/>
          <p:nvPr/>
        </p:nvGrpSpPr>
        <p:grpSpPr>
          <a:xfrm>
            <a:off x="-40633" y="60907"/>
            <a:ext cx="9392212" cy="5013050"/>
            <a:chOff x="-40633" y="60907"/>
            <a:chExt cx="9392212" cy="5013050"/>
          </a:xfrm>
        </p:grpSpPr>
        <p:grpSp>
          <p:nvGrpSpPr>
            <p:cNvPr id="776" name="Google Shape;776;p17"/>
            <p:cNvGrpSpPr/>
            <p:nvPr/>
          </p:nvGrpSpPr>
          <p:grpSpPr>
            <a:xfrm>
              <a:off x="219724" y="4602691"/>
              <a:ext cx="543218" cy="471265"/>
              <a:chOff x="199625" y="3563050"/>
              <a:chExt cx="307650" cy="266900"/>
            </a:xfrm>
          </p:grpSpPr>
          <p:sp>
            <p:nvSpPr>
              <p:cNvPr id="777" name="Google Shape;777;p17"/>
              <p:cNvSpPr/>
              <p:nvPr/>
            </p:nvSpPr>
            <p:spPr>
              <a:xfrm>
                <a:off x="247825" y="3612400"/>
                <a:ext cx="234325" cy="192425"/>
              </a:xfrm>
              <a:custGeom>
                <a:rect b="b" l="l" r="r" t="t"/>
                <a:pathLst>
                  <a:path extrusionOk="0" h="7697" w="9373">
                    <a:moveTo>
                      <a:pt x="864" y="1"/>
                    </a:moveTo>
                    <a:cubicBezTo>
                      <a:pt x="654" y="1"/>
                      <a:pt x="445" y="76"/>
                      <a:pt x="281" y="227"/>
                    </a:cubicBezTo>
                    <a:cubicBezTo>
                      <a:pt x="118" y="381"/>
                      <a:pt x="10" y="598"/>
                      <a:pt x="10" y="833"/>
                    </a:cubicBezTo>
                    <a:cubicBezTo>
                      <a:pt x="1" y="1069"/>
                      <a:pt x="91" y="1286"/>
                      <a:pt x="263" y="1458"/>
                    </a:cubicBezTo>
                    <a:lnTo>
                      <a:pt x="3496" y="4691"/>
                    </a:lnTo>
                    <a:cubicBezTo>
                      <a:pt x="3550" y="4736"/>
                      <a:pt x="3532" y="4781"/>
                      <a:pt x="3523" y="4799"/>
                    </a:cubicBezTo>
                    <a:cubicBezTo>
                      <a:pt x="3514" y="4808"/>
                      <a:pt x="3487" y="4854"/>
                      <a:pt x="3432" y="4854"/>
                    </a:cubicBezTo>
                    <a:lnTo>
                      <a:pt x="2391" y="4808"/>
                    </a:lnTo>
                    <a:cubicBezTo>
                      <a:pt x="2360" y="4806"/>
                      <a:pt x="2329" y="4804"/>
                      <a:pt x="2299" y="4804"/>
                    </a:cubicBezTo>
                    <a:cubicBezTo>
                      <a:pt x="2006" y="4804"/>
                      <a:pt x="1726" y="4920"/>
                      <a:pt x="1513" y="5125"/>
                    </a:cubicBezTo>
                    <a:cubicBezTo>
                      <a:pt x="1268" y="5342"/>
                      <a:pt x="1124" y="5641"/>
                      <a:pt x="1114" y="5976"/>
                    </a:cubicBezTo>
                    <a:cubicBezTo>
                      <a:pt x="1096" y="6112"/>
                      <a:pt x="1151" y="6230"/>
                      <a:pt x="1241" y="6338"/>
                    </a:cubicBezTo>
                    <a:cubicBezTo>
                      <a:pt x="1323" y="6429"/>
                      <a:pt x="1440" y="6483"/>
                      <a:pt x="1576" y="6492"/>
                    </a:cubicBezTo>
                    <a:lnTo>
                      <a:pt x="4935" y="6655"/>
                    </a:lnTo>
                    <a:cubicBezTo>
                      <a:pt x="5289" y="6664"/>
                      <a:pt x="5615" y="6809"/>
                      <a:pt x="5868" y="7063"/>
                    </a:cubicBezTo>
                    <a:lnTo>
                      <a:pt x="6466" y="7660"/>
                    </a:lnTo>
                    <a:cubicBezTo>
                      <a:pt x="6493" y="7679"/>
                      <a:pt x="6520" y="7697"/>
                      <a:pt x="6547" y="7697"/>
                    </a:cubicBezTo>
                    <a:cubicBezTo>
                      <a:pt x="6583" y="7697"/>
                      <a:pt x="6601" y="7679"/>
                      <a:pt x="6638" y="7669"/>
                    </a:cubicBezTo>
                    <a:lnTo>
                      <a:pt x="9336" y="4962"/>
                    </a:lnTo>
                    <a:cubicBezTo>
                      <a:pt x="9363" y="4944"/>
                      <a:pt x="9372" y="4917"/>
                      <a:pt x="9372" y="4890"/>
                    </a:cubicBezTo>
                    <a:cubicBezTo>
                      <a:pt x="9372" y="4854"/>
                      <a:pt x="9363" y="4826"/>
                      <a:pt x="9336" y="4808"/>
                    </a:cubicBezTo>
                    <a:lnTo>
                      <a:pt x="8430" y="3903"/>
                    </a:lnTo>
                    <a:cubicBezTo>
                      <a:pt x="8376" y="3830"/>
                      <a:pt x="8331" y="3767"/>
                      <a:pt x="8286" y="3695"/>
                    </a:cubicBezTo>
                    <a:lnTo>
                      <a:pt x="7996" y="3178"/>
                    </a:lnTo>
                    <a:cubicBezTo>
                      <a:pt x="7971" y="3141"/>
                      <a:pt x="7938" y="3117"/>
                      <a:pt x="7902" y="3117"/>
                    </a:cubicBezTo>
                    <a:cubicBezTo>
                      <a:pt x="7885" y="3117"/>
                      <a:pt x="7868" y="3122"/>
                      <a:pt x="7851" y="3133"/>
                    </a:cubicBezTo>
                    <a:cubicBezTo>
                      <a:pt x="7788" y="3169"/>
                      <a:pt x="7770" y="3224"/>
                      <a:pt x="7806" y="3278"/>
                    </a:cubicBezTo>
                    <a:lnTo>
                      <a:pt x="8095" y="3803"/>
                    </a:lnTo>
                    <a:cubicBezTo>
                      <a:pt x="8141" y="3894"/>
                      <a:pt x="8213" y="3984"/>
                      <a:pt x="8277" y="4048"/>
                    </a:cubicBezTo>
                    <a:lnTo>
                      <a:pt x="9101" y="4872"/>
                    </a:lnTo>
                    <a:lnTo>
                      <a:pt x="6547" y="7434"/>
                    </a:lnTo>
                    <a:lnTo>
                      <a:pt x="6022" y="6909"/>
                    </a:lnTo>
                    <a:cubicBezTo>
                      <a:pt x="5741" y="6628"/>
                      <a:pt x="5352" y="6456"/>
                      <a:pt x="4945" y="6438"/>
                    </a:cubicBezTo>
                    <a:lnTo>
                      <a:pt x="1585" y="6275"/>
                    </a:lnTo>
                    <a:cubicBezTo>
                      <a:pt x="1522" y="6275"/>
                      <a:pt x="1440" y="6248"/>
                      <a:pt x="1395" y="6185"/>
                    </a:cubicBezTo>
                    <a:cubicBezTo>
                      <a:pt x="1350" y="6130"/>
                      <a:pt x="1323" y="6067"/>
                      <a:pt x="1323" y="5985"/>
                    </a:cubicBezTo>
                    <a:cubicBezTo>
                      <a:pt x="1341" y="5714"/>
                      <a:pt x="1450" y="5460"/>
                      <a:pt x="1658" y="5279"/>
                    </a:cubicBezTo>
                    <a:cubicBezTo>
                      <a:pt x="1840" y="5113"/>
                      <a:pt x="2076" y="5023"/>
                      <a:pt x="2323" y="5023"/>
                    </a:cubicBezTo>
                    <a:cubicBezTo>
                      <a:pt x="2346" y="5023"/>
                      <a:pt x="2368" y="5024"/>
                      <a:pt x="2391" y="5026"/>
                    </a:cubicBezTo>
                    <a:lnTo>
                      <a:pt x="3432" y="5071"/>
                    </a:lnTo>
                    <a:cubicBezTo>
                      <a:pt x="3439" y="5071"/>
                      <a:pt x="3445" y="5072"/>
                      <a:pt x="3452" y="5072"/>
                    </a:cubicBezTo>
                    <a:cubicBezTo>
                      <a:pt x="3570" y="5072"/>
                      <a:pt x="3671" y="4993"/>
                      <a:pt x="3722" y="4890"/>
                    </a:cubicBezTo>
                    <a:cubicBezTo>
                      <a:pt x="3767" y="4772"/>
                      <a:pt x="3749" y="4636"/>
                      <a:pt x="3659" y="4546"/>
                    </a:cubicBezTo>
                    <a:lnTo>
                      <a:pt x="417" y="1313"/>
                    </a:lnTo>
                    <a:cubicBezTo>
                      <a:pt x="300" y="1186"/>
                      <a:pt x="227" y="1023"/>
                      <a:pt x="227" y="842"/>
                    </a:cubicBezTo>
                    <a:cubicBezTo>
                      <a:pt x="227" y="661"/>
                      <a:pt x="309" y="507"/>
                      <a:pt x="435" y="381"/>
                    </a:cubicBezTo>
                    <a:cubicBezTo>
                      <a:pt x="556" y="268"/>
                      <a:pt x="712" y="212"/>
                      <a:pt x="871" y="212"/>
                    </a:cubicBezTo>
                    <a:cubicBezTo>
                      <a:pt x="1045" y="212"/>
                      <a:pt x="1222" y="280"/>
                      <a:pt x="1359" y="417"/>
                    </a:cubicBezTo>
                    <a:lnTo>
                      <a:pt x="3441" y="2499"/>
                    </a:lnTo>
                    <a:cubicBezTo>
                      <a:pt x="3460" y="2522"/>
                      <a:pt x="3484" y="2533"/>
                      <a:pt x="3511" y="2533"/>
                    </a:cubicBezTo>
                    <a:cubicBezTo>
                      <a:pt x="3537" y="2533"/>
                      <a:pt x="3564" y="2522"/>
                      <a:pt x="3586" y="2499"/>
                    </a:cubicBezTo>
                    <a:lnTo>
                      <a:pt x="4736" y="1359"/>
                    </a:lnTo>
                    <a:cubicBezTo>
                      <a:pt x="4992" y="1095"/>
                      <a:pt x="5341" y="957"/>
                      <a:pt x="5703" y="957"/>
                    </a:cubicBezTo>
                    <a:cubicBezTo>
                      <a:pt x="5764" y="957"/>
                      <a:pt x="5825" y="961"/>
                      <a:pt x="5886" y="969"/>
                    </a:cubicBezTo>
                    <a:cubicBezTo>
                      <a:pt x="6321" y="1042"/>
                      <a:pt x="6683" y="1286"/>
                      <a:pt x="6891" y="1657"/>
                    </a:cubicBezTo>
                    <a:cubicBezTo>
                      <a:pt x="6915" y="1699"/>
                      <a:pt x="6947" y="1721"/>
                      <a:pt x="6983" y="1721"/>
                    </a:cubicBezTo>
                    <a:cubicBezTo>
                      <a:pt x="7003" y="1721"/>
                      <a:pt x="7023" y="1715"/>
                      <a:pt x="7045" y="1703"/>
                    </a:cubicBezTo>
                    <a:cubicBezTo>
                      <a:pt x="7099" y="1675"/>
                      <a:pt x="7118" y="1612"/>
                      <a:pt x="7090" y="1558"/>
                    </a:cubicBezTo>
                    <a:cubicBezTo>
                      <a:pt x="6837" y="1132"/>
                      <a:pt x="6420" y="833"/>
                      <a:pt x="5922" y="770"/>
                    </a:cubicBezTo>
                    <a:cubicBezTo>
                      <a:pt x="5847" y="759"/>
                      <a:pt x="5772" y="754"/>
                      <a:pt x="5698" y="754"/>
                    </a:cubicBezTo>
                    <a:cubicBezTo>
                      <a:pt x="5280" y="754"/>
                      <a:pt x="4882" y="923"/>
                      <a:pt x="4582" y="1223"/>
                    </a:cubicBezTo>
                    <a:lnTo>
                      <a:pt x="3523" y="2282"/>
                    </a:lnTo>
                    <a:lnTo>
                      <a:pt x="1504" y="272"/>
                    </a:lnTo>
                    <a:cubicBezTo>
                      <a:pt x="1328" y="92"/>
                      <a:pt x="1096" y="1"/>
                      <a:pt x="8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8" name="Google Shape;778;p17"/>
              <p:cNvSpPr/>
              <p:nvPr/>
            </p:nvSpPr>
            <p:spPr>
              <a:xfrm>
                <a:off x="432325" y="3673050"/>
                <a:ext cx="9525" cy="10675"/>
              </a:xfrm>
              <a:custGeom>
                <a:rect b="b" l="l" r="r" t="t"/>
                <a:pathLst>
                  <a:path extrusionOk="0" h="427" w="381">
                    <a:moveTo>
                      <a:pt x="139" y="1"/>
                    </a:moveTo>
                    <a:cubicBezTo>
                      <a:pt x="120" y="1"/>
                      <a:pt x="100" y="7"/>
                      <a:pt x="82" y="19"/>
                    </a:cubicBezTo>
                    <a:cubicBezTo>
                      <a:pt x="27" y="46"/>
                      <a:pt x="0" y="110"/>
                      <a:pt x="36" y="164"/>
                    </a:cubicBezTo>
                    <a:lnTo>
                      <a:pt x="154" y="363"/>
                    </a:lnTo>
                    <a:cubicBezTo>
                      <a:pt x="163" y="399"/>
                      <a:pt x="208" y="426"/>
                      <a:pt x="245" y="426"/>
                    </a:cubicBezTo>
                    <a:cubicBezTo>
                      <a:pt x="263" y="426"/>
                      <a:pt x="272" y="426"/>
                      <a:pt x="299" y="408"/>
                    </a:cubicBezTo>
                    <a:cubicBezTo>
                      <a:pt x="353" y="381"/>
                      <a:pt x="380" y="318"/>
                      <a:pt x="344" y="264"/>
                    </a:cubicBezTo>
                    <a:lnTo>
                      <a:pt x="227" y="64"/>
                    </a:lnTo>
                    <a:cubicBezTo>
                      <a:pt x="209" y="23"/>
                      <a:pt x="175" y="1"/>
                      <a:pt x="1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9" name="Google Shape;779;p17"/>
              <p:cNvSpPr/>
              <p:nvPr/>
            </p:nvSpPr>
            <p:spPr>
              <a:xfrm>
                <a:off x="399275" y="3721950"/>
                <a:ext cx="105275" cy="105050"/>
              </a:xfrm>
              <a:custGeom>
                <a:rect b="b" l="l" r="r" t="t"/>
                <a:pathLst>
                  <a:path extrusionOk="0" h="4202" w="4211">
                    <a:moveTo>
                      <a:pt x="3151" y="1"/>
                    </a:moveTo>
                    <a:lnTo>
                      <a:pt x="0" y="3143"/>
                    </a:lnTo>
                    <a:lnTo>
                      <a:pt x="1069" y="4202"/>
                    </a:lnTo>
                    <a:lnTo>
                      <a:pt x="4211" y="1060"/>
                    </a:lnTo>
                    <a:lnTo>
                      <a:pt x="315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0" name="Google Shape;780;p17"/>
              <p:cNvSpPr/>
              <p:nvPr/>
            </p:nvSpPr>
            <p:spPr>
              <a:xfrm>
                <a:off x="332725" y="3670100"/>
                <a:ext cx="18350" cy="17700"/>
              </a:xfrm>
              <a:custGeom>
                <a:rect b="b" l="l" r="r" t="t"/>
                <a:pathLst>
                  <a:path extrusionOk="0" h="708" w="734">
                    <a:moveTo>
                      <a:pt x="134" y="1"/>
                    </a:moveTo>
                    <a:cubicBezTo>
                      <a:pt x="105" y="1"/>
                      <a:pt x="71" y="13"/>
                      <a:pt x="45" y="28"/>
                    </a:cubicBezTo>
                    <a:cubicBezTo>
                      <a:pt x="0" y="65"/>
                      <a:pt x="0" y="137"/>
                      <a:pt x="45" y="182"/>
                    </a:cubicBezTo>
                    <a:lnTo>
                      <a:pt x="543" y="680"/>
                    </a:lnTo>
                    <a:cubicBezTo>
                      <a:pt x="571" y="698"/>
                      <a:pt x="607" y="707"/>
                      <a:pt x="625" y="707"/>
                    </a:cubicBezTo>
                    <a:cubicBezTo>
                      <a:pt x="652" y="707"/>
                      <a:pt x="679" y="707"/>
                      <a:pt x="688" y="680"/>
                    </a:cubicBezTo>
                    <a:cubicBezTo>
                      <a:pt x="734" y="644"/>
                      <a:pt x="734" y="572"/>
                      <a:pt x="688" y="526"/>
                    </a:cubicBezTo>
                    <a:lnTo>
                      <a:pt x="190" y="28"/>
                    </a:lnTo>
                    <a:cubicBezTo>
                      <a:pt x="178" y="8"/>
                      <a:pt x="158" y="1"/>
                      <a:pt x="13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17"/>
              <p:cNvSpPr/>
              <p:nvPr/>
            </p:nvSpPr>
            <p:spPr>
              <a:xfrm>
                <a:off x="351500" y="3651475"/>
                <a:ext cx="18375" cy="17750"/>
              </a:xfrm>
              <a:custGeom>
                <a:rect b="b" l="l" r="r" t="t"/>
                <a:pathLst>
                  <a:path extrusionOk="0" h="710" w="735">
                    <a:moveTo>
                      <a:pt x="126" y="0"/>
                    </a:moveTo>
                    <a:cubicBezTo>
                      <a:pt x="99" y="0"/>
                      <a:pt x="70" y="12"/>
                      <a:pt x="46" y="31"/>
                    </a:cubicBezTo>
                    <a:cubicBezTo>
                      <a:pt x="1" y="67"/>
                      <a:pt x="1" y="131"/>
                      <a:pt x="46" y="176"/>
                    </a:cubicBezTo>
                    <a:lnTo>
                      <a:pt x="544" y="674"/>
                    </a:lnTo>
                    <a:cubicBezTo>
                      <a:pt x="562" y="701"/>
                      <a:pt x="598" y="710"/>
                      <a:pt x="625" y="710"/>
                    </a:cubicBezTo>
                    <a:cubicBezTo>
                      <a:pt x="653" y="710"/>
                      <a:pt x="680" y="701"/>
                      <a:pt x="689" y="674"/>
                    </a:cubicBezTo>
                    <a:cubicBezTo>
                      <a:pt x="734" y="638"/>
                      <a:pt x="734" y="574"/>
                      <a:pt x="689" y="529"/>
                    </a:cubicBezTo>
                    <a:lnTo>
                      <a:pt x="191" y="31"/>
                    </a:lnTo>
                    <a:cubicBezTo>
                      <a:pt x="174" y="10"/>
                      <a:pt x="151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17"/>
              <p:cNvSpPr/>
              <p:nvPr/>
            </p:nvSpPr>
            <p:spPr>
              <a:xfrm>
                <a:off x="371875" y="3634500"/>
                <a:ext cx="16550" cy="15950"/>
              </a:xfrm>
              <a:custGeom>
                <a:rect b="b" l="l" r="r" t="t"/>
                <a:pathLst>
                  <a:path extrusionOk="0" h="638" w="662">
                    <a:moveTo>
                      <a:pt x="126" y="0"/>
                    </a:moveTo>
                    <a:cubicBezTo>
                      <a:pt x="99" y="0"/>
                      <a:pt x="70" y="12"/>
                      <a:pt x="46" y="31"/>
                    </a:cubicBezTo>
                    <a:cubicBezTo>
                      <a:pt x="1" y="67"/>
                      <a:pt x="1" y="130"/>
                      <a:pt x="46" y="176"/>
                    </a:cubicBezTo>
                    <a:lnTo>
                      <a:pt x="471" y="610"/>
                    </a:lnTo>
                    <a:cubicBezTo>
                      <a:pt x="499" y="628"/>
                      <a:pt x="535" y="637"/>
                      <a:pt x="553" y="637"/>
                    </a:cubicBezTo>
                    <a:cubicBezTo>
                      <a:pt x="589" y="637"/>
                      <a:pt x="607" y="628"/>
                      <a:pt x="625" y="610"/>
                    </a:cubicBezTo>
                    <a:cubicBezTo>
                      <a:pt x="662" y="574"/>
                      <a:pt x="662" y="502"/>
                      <a:pt x="625" y="456"/>
                    </a:cubicBezTo>
                    <a:lnTo>
                      <a:pt x="191" y="31"/>
                    </a:lnTo>
                    <a:cubicBezTo>
                      <a:pt x="174" y="9"/>
                      <a:pt x="150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17"/>
              <p:cNvSpPr/>
              <p:nvPr/>
            </p:nvSpPr>
            <p:spPr>
              <a:xfrm>
                <a:off x="396100" y="3719300"/>
                <a:ext cx="111175" cy="110650"/>
              </a:xfrm>
              <a:custGeom>
                <a:rect b="b" l="l" r="r" t="t"/>
                <a:pathLst>
                  <a:path extrusionOk="0" h="4426" w="4447">
                    <a:moveTo>
                      <a:pt x="3273" y="0"/>
                    </a:moveTo>
                    <a:cubicBezTo>
                      <a:pt x="3246" y="0"/>
                      <a:pt x="3219" y="12"/>
                      <a:pt x="3197" y="34"/>
                    </a:cubicBezTo>
                    <a:lnTo>
                      <a:pt x="46" y="3176"/>
                    </a:lnTo>
                    <a:cubicBezTo>
                      <a:pt x="0" y="3212"/>
                      <a:pt x="0" y="3285"/>
                      <a:pt x="46" y="3330"/>
                    </a:cubicBezTo>
                    <a:lnTo>
                      <a:pt x="1114" y="4389"/>
                    </a:lnTo>
                    <a:cubicBezTo>
                      <a:pt x="1132" y="4417"/>
                      <a:pt x="1168" y="4426"/>
                      <a:pt x="1196" y="4426"/>
                    </a:cubicBezTo>
                    <a:cubicBezTo>
                      <a:pt x="1223" y="4426"/>
                      <a:pt x="1250" y="4417"/>
                      <a:pt x="1268" y="4380"/>
                    </a:cubicBezTo>
                    <a:lnTo>
                      <a:pt x="2943" y="2705"/>
                    </a:lnTo>
                    <a:cubicBezTo>
                      <a:pt x="2988" y="2669"/>
                      <a:pt x="2979" y="2606"/>
                      <a:pt x="2943" y="2560"/>
                    </a:cubicBezTo>
                    <a:cubicBezTo>
                      <a:pt x="2930" y="2538"/>
                      <a:pt x="2905" y="2527"/>
                      <a:pt x="2878" y="2527"/>
                    </a:cubicBezTo>
                    <a:cubicBezTo>
                      <a:pt x="2850" y="2527"/>
                      <a:pt x="2821" y="2538"/>
                      <a:pt x="2798" y="2560"/>
                    </a:cubicBezTo>
                    <a:lnTo>
                      <a:pt x="1196" y="4163"/>
                    </a:lnTo>
                    <a:lnTo>
                      <a:pt x="272" y="3249"/>
                    </a:lnTo>
                    <a:lnTo>
                      <a:pt x="3260" y="261"/>
                    </a:lnTo>
                    <a:lnTo>
                      <a:pt x="4184" y="1175"/>
                    </a:lnTo>
                    <a:lnTo>
                      <a:pt x="3812" y="1537"/>
                    </a:lnTo>
                    <a:cubicBezTo>
                      <a:pt x="3767" y="1574"/>
                      <a:pt x="3785" y="1637"/>
                      <a:pt x="3812" y="1682"/>
                    </a:cubicBezTo>
                    <a:cubicBezTo>
                      <a:pt x="3831" y="1705"/>
                      <a:pt x="3858" y="1716"/>
                      <a:pt x="3886" y="1716"/>
                    </a:cubicBezTo>
                    <a:cubicBezTo>
                      <a:pt x="3914" y="1716"/>
                      <a:pt x="3944" y="1705"/>
                      <a:pt x="3966" y="1682"/>
                    </a:cubicBezTo>
                    <a:lnTo>
                      <a:pt x="4401" y="1248"/>
                    </a:lnTo>
                    <a:cubicBezTo>
                      <a:pt x="4446" y="1211"/>
                      <a:pt x="4446" y="1139"/>
                      <a:pt x="4401" y="1094"/>
                    </a:cubicBezTo>
                    <a:lnTo>
                      <a:pt x="3342" y="34"/>
                    </a:lnTo>
                    <a:cubicBezTo>
                      <a:pt x="3323" y="12"/>
                      <a:pt x="3299" y="0"/>
                      <a:pt x="327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17"/>
              <p:cNvSpPr/>
              <p:nvPr/>
            </p:nvSpPr>
            <p:spPr>
              <a:xfrm>
                <a:off x="473525" y="3769550"/>
                <a:ext cx="10425" cy="9925"/>
              </a:xfrm>
              <a:custGeom>
                <a:rect b="b" l="l" r="r" t="t"/>
                <a:pathLst>
                  <a:path extrusionOk="0" h="397" w="417">
                    <a:moveTo>
                      <a:pt x="302" y="0"/>
                    </a:moveTo>
                    <a:cubicBezTo>
                      <a:pt x="276" y="0"/>
                      <a:pt x="249" y="12"/>
                      <a:pt x="226" y="34"/>
                    </a:cubicBezTo>
                    <a:lnTo>
                      <a:pt x="45" y="215"/>
                    </a:lnTo>
                    <a:cubicBezTo>
                      <a:pt x="0" y="252"/>
                      <a:pt x="0" y="324"/>
                      <a:pt x="45" y="369"/>
                    </a:cubicBezTo>
                    <a:cubicBezTo>
                      <a:pt x="63" y="387"/>
                      <a:pt x="100" y="397"/>
                      <a:pt x="118" y="397"/>
                    </a:cubicBezTo>
                    <a:cubicBezTo>
                      <a:pt x="145" y="397"/>
                      <a:pt x="181" y="387"/>
                      <a:pt x="190" y="369"/>
                    </a:cubicBezTo>
                    <a:lnTo>
                      <a:pt x="371" y="188"/>
                    </a:lnTo>
                    <a:cubicBezTo>
                      <a:pt x="417" y="152"/>
                      <a:pt x="417" y="80"/>
                      <a:pt x="371" y="34"/>
                    </a:cubicBezTo>
                    <a:cubicBezTo>
                      <a:pt x="353" y="12"/>
                      <a:pt x="328" y="0"/>
                      <a:pt x="3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17"/>
              <p:cNvSpPr/>
              <p:nvPr/>
            </p:nvSpPr>
            <p:spPr>
              <a:xfrm>
                <a:off x="217950" y="3582400"/>
                <a:ext cx="35125" cy="33975"/>
              </a:xfrm>
              <a:custGeom>
                <a:rect b="b" l="l" r="r" t="t"/>
                <a:pathLst>
                  <a:path extrusionOk="0" h="1359" w="1405">
                    <a:moveTo>
                      <a:pt x="255" y="1"/>
                    </a:moveTo>
                    <a:cubicBezTo>
                      <a:pt x="195" y="1"/>
                      <a:pt x="136" y="23"/>
                      <a:pt x="91" y="69"/>
                    </a:cubicBezTo>
                    <a:cubicBezTo>
                      <a:pt x="1" y="168"/>
                      <a:pt x="1" y="313"/>
                      <a:pt x="91" y="404"/>
                    </a:cubicBezTo>
                    <a:lnTo>
                      <a:pt x="969" y="1291"/>
                    </a:lnTo>
                    <a:cubicBezTo>
                      <a:pt x="1024" y="1336"/>
                      <a:pt x="1087" y="1359"/>
                      <a:pt x="1148" y="1359"/>
                    </a:cubicBezTo>
                    <a:cubicBezTo>
                      <a:pt x="1209" y="1359"/>
                      <a:pt x="1268" y="1336"/>
                      <a:pt x="1313" y="1291"/>
                    </a:cubicBezTo>
                    <a:cubicBezTo>
                      <a:pt x="1404" y="1200"/>
                      <a:pt x="1404" y="1037"/>
                      <a:pt x="1313" y="947"/>
                    </a:cubicBezTo>
                    <a:lnTo>
                      <a:pt x="426" y="69"/>
                    </a:lnTo>
                    <a:cubicBezTo>
                      <a:pt x="376" y="23"/>
                      <a:pt x="315" y="1"/>
                      <a:pt x="2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6" name="Google Shape;786;p17"/>
              <p:cNvSpPr/>
              <p:nvPr/>
            </p:nvSpPr>
            <p:spPr>
              <a:xfrm>
                <a:off x="199625" y="3628700"/>
                <a:ext cx="43025" cy="12025"/>
              </a:xfrm>
              <a:custGeom>
                <a:rect b="b" l="l" r="r" t="t"/>
                <a:pathLst>
                  <a:path extrusionOk="0" h="481" w="1721">
                    <a:moveTo>
                      <a:pt x="236" y="0"/>
                    </a:moveTo>
                    <a:cubicBezTo>
                      <a:pt x="100" y="0"/>
                      <a:pt x="0" y="100"/>
                      <a:pt x="0" y="236"/>
                    </a:cubicBezTo>
                    <a:cubicBezTo>
                      <a:pt x="0" y="371"/>
                      <a:pt x="100" y="480"/>
                      <a:pt x="236" y="480"/>
                    </a:cubicBezTo>
                    <a:lnTo>
                      <a:pt x="1476" y="480"/>
                    </a:lnTo>
                    <a:cubicBezTo>
                      <a:pt x="1548" y="480"/>
                      <a:pt x="1603" y="453"/>
                      <a:pt x="1648" y="408"/>
                    </a:cubicBezTo>
                    <a:cubicBezTo>
                      <a:pt x="1684" y="362"/>
                      <a:pt x="1721" y="308"/>
                      <a:pt x="1721" y="236"/>
                    </a:cubicBezTo>
                    <a:cubicBezTo>
                      <a:pt x="1721" y="100"/>
                      <a:pt x="1612" y="0"/>
                      <a:pt x="14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17"/>
              <p:cNvSpPr/>
              <p:nvPr/>
            </p:nvSpPr>
            <p:spPr>
              <a:xfrm>
                <a:off x="217950" y="3653025"/>
                <a:ext cx="35125" cy="33975"/>
              </a:xfrm>
              <a:custGeom>
                <a:rect b="b" l="l" r="r" t="t"/>
                <a:pathLst>
                  <a:path extrusionOk="0" h="1359" w="1405">
                    <a:moveTo>
                      <a:pt x="1138" y="1"/>
                    </a:moveTo>
                    <a:cubicBezTo>
                      <a:pt x="1076" y="1"/>
                      <a:pt x="1015" y="23"/>
                      <a:pt x="969" y="69"/>
                    </a:cubicBezTo>
                    <a:lnTo>
                      <a:pt x="91" y="956"/>
                    </a:lnTo>
                    <a:cubicBezTo>
                      <a:pt x="1" y="1055"/>
                      <a:pt x="1" y="1200"/>
                      <a:pt x="91" y="1291"/>
                    </a:cubicBezTo>
                    <a:cubicBezTo>
                      <a:pt x="141" y="1336"/>
                      <a:pt x="202" y="1359"/>
                      <a:pt x="262" y="1359"/>
                    </a:cubicBezTo>
                    <a:cubicBezTo>
                      <a:pt x="322" y="1359"/>
                      <a:pt x="381" y="1336"/>
                      <a:pt x="426" y="1291"/>
                    </a:cubicBezTo>
                    <a:lnTo>
                      <a:pt x="1313" y="413"/>
                    </a:lnTo>
                    <a:cubicBezTo>
                      <a:pt x="1404" y="304"/>
                      <a:pt x="1404" y="159"/>
                      <a:pt x="1313" y="69"/>
                    </a:cubicBezTo>
                    <a:cubicBezTo>
                      <a:pt x="1264" y="23"/>
                      <a:pt x="1200" y="1"/>
                      <a:pt x="11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17"/>
              <p:cNvSpPr/>
              <p:nvPr/>
            </p:nvSpPr>
            <p:spPr>
              <a:xfrm>
                <a:off x="288575" y="3582400"/>
                <a:ext cx="35125" cy="33975"/>
              </a:xfrm>
              <a:custGeom>
                <a:rect b="b" l="l" r="r" t="t"/>
                <a:pathLst>
                  <a:path extrusionOk="0" h="1359" w="1405">
                    <a:moveTo>
                      <a:pt x="1143" y="1"/>
                    </a:moveTo>
                    <a:cubicBezTo>
                      <a:pt x="1083" y="1"/>
                      <a:pt x="1024" y="23"/>
                      <a:pt x="978" y="69"/>
                    </a:cubicBezTo>
                    <a:lnTo>
                      <a:pt x="91" y="947"/>
                    </a:lnTo>
                    <a:cubicBezTo>
                      <a:pt x="1" y="1046"/>
                      <a:pt x="1" y="1200"/>
                      <a:pt x="91" y="1291"/>
                    </a:cubicBezTo>
                    <a:cubicBezTo>
                      <a:pt x="145" y="1336"/>
                      <a:pt x="209" y="1359"/>
                      <a:pt x="270" y="1359"/>
                    </a:cubicBezTo>
                    <a:cubicBezTo>
                      <a:pt x="331" y="1359"/>
                      <a:pt x="390" y="1336"/>
                      <a:pt x="435" y="1291"/>
                    </a:cubicBezTo>
                    <a:lnTo>
                      <a:pt x="1313" y="404"/>
                    </a:lnTo>
                    <a:cubicBezTo>
                      <a:pt x="1404" y="313"/>
                      <a:pt x="1404" y="159"/>
                      <a:pt x="1313" y="69"/>
                    </a:cubicBezTo>
                    <a:cubicBezTo>
                      <a:pt x="1264" y="23"/>
                      <a:pt x="1203" y="1"/>
                      <a:pt x="1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9" name="Google Shape;789;p17"/>
              <p:cNvSpPr/>
              <p:nvPr/>
            </p:nvSpPr>
            <p:spPr>
              <a:xfrm>
                <a:off x="264800" y="3673525"/>
                <a:ext cx="12025" cy="32825"/>
              </a:xfrm>
              <a:custGeom>
                <a:rect b="b" l="l" r="r" t="t"/>
                <a:pathLst>
                  <a:path extrusionOk="0" h="1313" w="481">
                    <a:moveTo>
                      <a:pt x="245" y="0"/>
                    </a:moveTo>
                    <a:cubicBezTo>
                      <a:pt x="110" y="0"/>
                      <a:pt x="1" y="100"/>
                      <a:pt x="1" y="235"/>
                    </a:cubicBezTo>
                    <a:lnTo>
                      <a:pt x="1" y="1068"/>
                    </a:lnTo>
                    <a:cubicBezTo>
                      <a:pt x="1" y="1204"/>
                      <a:pt x="110" y="1313"/>
                      <a:pt x="245" y="1313"/>
                    </a:cubicBezTo>
                    <a:cubicBezTo>
                      <a:pt x="309" y="1313"/>
                      <a:pt x="363" y="1286"/>
                      <a:pt x="408" y="1241"/>
                    </a:cubicBezTo>
                    <a:cubicBezTo>
                      <a:pt x="454" y="1195"/>
                      <a:pt x="481" y="1132"/>
                      <a:pt x="481" y="1068"/>
                    </a:cubicBezTo>
                    <a:lnTo>
                      <a:pt x="481" y="235"/>
                    </a:lnTo>
                    <a:cubicBezTo>
                      <a:pt x="481" y="100"/>
                      <a:pt x="381" y="0"/>
                      <a:pt x="24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17"/>
              <p:cNvSpPr/>
              <p:nvPr/>
            </p:nvSpPr>
            <p:spPr>
              <a:xfrm>
                <a:off x="264800" y="3563050"/>
                <a:ext cx="12025" cy="43025"/>
              </a:xfrm>
              <a:custGeom>
                <a:rect b="b" l="l" r="r" t="t"/>
                <a:pathLst>
                  <a:path extrusionOk="0" h="1721" w="481">
                    <a:moveTo>
                      <a:pt x="245" y="0"/>
                    </a:moveTo>
                    <a:cubicBezTo>
                      <a:pt x="110" y="0"/>
                      <a:pt x="1" y="100"/>
                      <a:pt x="1" y="236"/>
                    </a:cubicBezTo>
                    <a:lnTo>
                      <a:pt x="1" y="1485"/>
                    </a:lnTo>
                    <a:cubicBezTo>
                      <a:pt x="1" y="1621"/>
                      <a:pt x="110" y="1721"/>
                      <a:pt x="245" y="1721"/>
                    </a:cubicBezTo>
                    <a:cubicBezTo>
                      <a:pt x="309" y="1721"/>
                      <a:pt x="363" y="1703"/>
                      <a:pt x="408" y="1657"/>
                    </a:cubicBezTo>
                    <a:cubicBezTo>
                      <a:pt x="454" y="1612"/>
                      <a:pt x="481" y="1549"/>
                      <a:pt x="481" y="1485"/>
                    </a:cubicBezTo>
                    <a:lnTo>
                      <a:pt x="481" y="236"/>
                    </a:lnTo>
                    <a:cubicBezTo>
                      <a:pt x="481" y="100"/>
                      <a:pt x="381" y="0"/>
                      <a:pt x="24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91" name="Google Shape;791;p17"/>
            <p:cNvGrpSpPr/>
            <p:nvPr/>
          </p:nvGrpSpPr>
          <p:grpSpPr>
            <a:xfrm>
              <a:off x="8600835" y="1207230"/>
              <a:ext cx="449915" cy="381598"/>
              <a:chOff x="4630425" y="2688625"/>
              <a:chExt cx="211675" cy="179525"/>
            </a:xfrm>
          </p:grpSpPr>
          <p:sp>
            <p:nvSpPr>
              <p:cNvPr id="792" name="Google Shape;792;p17"/>
              <p:cNvSpPr/>
              <p:nvPr/>
            </p:nvSpPr>
            <p:spPr>
              <a:xfrm>
                <a:off x="4630425" y="2688625"/>
                <a:ext cx="211675" cy="179525"/>
              </a:xfrm>
              <a:custGeom>
                <a:rect b="b" l="l" r="r" t="t"/>
                <a:pathLst>
                  <a:path extrusionOk="0" h="7181" w="8467">
                    <a:moveTo>
                      <a:pt x="7507" y="354"/>
                    </a:moveTo>
                    <a:cubicBezTo>
                      <a:pt x="7842" y="354"/>
                      <a:pt x="8123" y="634"/>
                      <a:pt x="8123" y="978"/>
                    </a:cubicBezTo>
                    <a:lnTo>
                      <a:pt x="8123" y="6230"/>
                    </a:lnTo>
                    <a:cubicBezTo>
                      <a:pt x="8123" y="6565"/>
                      <a:pt x="7842" y="6846"/>
                      <a:pt x="7507" y="6846"/>
                    </a:cubicBezTo>
                    <a:lnTo>
                      <a:pt x="961" y="6846"/>
                    </a:lnTo>
                    <a:cubicBezTo>
                      <a:pt x="626" y="6846"/>
                      <a:pt x="336" y="6565"/>
                      <a:pt x="336" y="6230"/>
                    </a:cubicBezTo>
                    <a:lnTo>
                      <a:pt x="336" y="978"/>
                    </a:lnTo>
                    <a:cubicBezTo>
                      <a:pt x="336" y="634"/>
                      <a:pt x="626" y="354"/>
                      <a:pt x="961" y="354"/>
                    </a:cubicBezTo>
                    <a:close/>
                    <a:moveTo>
                      <a:pt x="961" y="0"/>
                    </a:moveTo>
                    <a:cubicBezTo>
                      <a:pt x="426" y="0"/>
                      <a:pt x="1" y="435"/>
                      <a:pt x="1" y="969"/>
                    </a:cubicBezTo>
                    <a:lnTo>
                      <a:pt x="1" y="6221"/>
                    </a:lnTo>
                    <a:cubicBezTo>
                      <a:pt x="1" y="6746"/>
                      <a:pt x="426" y="7181"/>
                      <a:pt x="961" y="7181"/>
                    </a:cubicBezTo>
                    <a:lnTo>
                      <a:pt x="7507" y="7181"/>
                    </a:lnTo>
                    <a:cubicBezTo>
                      <a:pt x="8032" y="7181"/>
                      <a:pt x="8467" y="6746"/>
                      <a:pt x="8467" y="6221"/>
                    </a:cubicBezTo>
                    <a:lnTo>
                      <a:pt x="8467" y="969"/>
                    </a:lnTo>
                    <a:cubicBezTo>
                      <a:pt x="8467" y="435"/>
                      <a:pt x="8032" y="0"/>
                      <a:pt x="75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17"/>
              <p:cNvSpPr/>
              <p:nvPr/>
            </p:nvSpPr>
            <p:spPr>
              <a:xfrm>
                <a:off x="4706275" y="2737075"/>
                <a:ext cx="71775" cy="83325"/>
              </a:xfrm>
              <a:custGeom>
                <a:rect b="b" l="l" r="r" t="t"/>
                <a:pathLst>
                  <a:path extrusionOk="0" h="3333" w="2871">
                    <a:moveTo>
                      <a:pt x="0" y="0"/>
                    </a:moveTo>
                    <a:lnTo>
                      <a:pt x="0" y="3332"/>
                    </a:lnTo>
                    <a:lnTo>
                      <a:pt x="2870" y="16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94" name="Google Shape;794;p17"/>
            <p:cNvGrpSpPr/>
            <p:nvPr/>
          </p:nvGrpSpPr>
          <p:grpSpPr>
            <a:xfrm>
              <a:off x="43621" y="4090184"/>
              <a:ext cx="409515" cy="471267"/>
              <a:chOff x="3589400" y="2080850"/>
              <a:chExt cx="207150" cy="238375"/>
            </a:xfrm>
          </p:grpSpPr>
          <p:sp>
            <p:nvSpPr>
              <p:cNvPr id="795" name="Google Shape;795;p17"/>
              <p:cNvSpPr/>
              <p:nvPr/>
            </p:nvSpPr>
            <p:spPr>
              <a:xfrm>
                <a:off x="3589400" y="2112075"/>
                <a:ext cx="207150" cy="207150"/>
              </a:xfrm>
              <a:custGeom>
                <a:rect b="b" l="l" r="r" t="t"/>
                <a:pathLst>
                  <a:path extrusionOk="0" h="8286" w="8286">
                    <a:moveTo>
                      <a:pt x="4147" y="336"/>
                    </a:moveTo>
                    <a:cubicBezTo>
                      <a:pt x="6239" y="336"/>
                      <a:pt x="7941" y="2047"/>
                      <a:pt x="7941" y="4139"/>
                    </a:cubicBezTo>
                    <a:cubicBezTo>
                      <a:pt x="7941" y="6239"/>
                      <a:pt x="6239" y="7941"/>
                      <a:pt x="4147" y="7941"/>
                    </a:cubicBezTo>
                    <a:cubicBezTo>
                      <a:pt x="2047" y="7941"/>
                      <a:pt x="344" y="6239"/>
                      <a:pt x="344" y="4139"/>
                    </a:cubicBezTo>
                    <a:cubicBezTo>
                      <a:pt x="344" y="2047"/>
                      <a:pt x="2047" y="336"/>
                      <a:pt x="4147" y="336"/>
                    </a:cubicBezTo>
                    <a:close/>
                    <a:moveTo>
                      <a:pt x="4147" y="1"/>
                    </a:moveTo>
                    <a:cubicBezTo>
                      <a:pt x="1857" y="1"/>
                      <a:pt x="0" y="1857"/>
                      <a:pt x="0" y="4139"/>
                    </a:cubicBezTo>
                    <a:cubicBezTo>
                      <a:pt x="0" y="6429"/>
                      <a:pt x="1857" y="8286"/>
                      <a:pt x="4147" y="8286"/>
                    </a:cubicBezTo>
                    <a:cubicBezTo>
                      <a:pt x="6429" y="8286"/>
                      <a:pt x="8285" y="6429"/>
                      <a:pt x="8285" y="4139"/>
                    </a:cubicBezTo>
                    <a:cubicBezTo>
                      <a:pt x="8285" y="1857"/>
                      <a:pt x="6429" y="1"/>
                      <a:pt x="41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17"/>
              <p:cNvSpPr/>
              <p:nvPr/>
            </p:nvSpPr>
            <p:spPr>
              <a:xfrm>
                <a:off x="3620175" y="2142875"/>
                <a:ext cx="145575" cy="145575"/>
              </a:xfrm>
              <a:custGeom>
                <a:rect b="b" l="l" r="r" t="t"/>
                <a:pathLst>
                  <a:path extrusionOk="0" h="5823" w="5823">
                    <a:moveTo>
                      <a:pt x="2916" y="0"/>
                    </a:moveTo>
                    <a:cubicBezTo>
                      <a:pt x="1305" y="0"/>
                      <a:pt x="1" y="1304"/>
                      <a:pt x="1" y="2907"/>
                    </a:cubicBezTo>
                    <a:cubicBezTo>
                      <a:pt x="1" y="4518"/>
                      <a:pt x="1305" y="5822"/>
                      <a:pt x="2916" y="5822"/>
                    </a:cubicBezTo>
                    <a:cubicBezTo>
                      <a:pt x="4519" y="5822"/>
                      <a:pt x="5823" y="4518"/>
                      <a:pt x="5823" y="2907"/>
                    </a:cubicBezTo>
                    <a:cubicBezTo>
                      <a:pt x="5823" y="1304"/>
                      <a:pt x="4519" y="0"/>
                      <a:pt x="29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7" name="Google Shape;797;p17"/>
              <p:cNvSpPr/>
              <p:nvPr/>
            </p:nvSpPr>
            <p:spPr>
              <a:xfrm>
                <a:off x="3688775" y="2080850"/>
                <a:ext cx="8400" cy="139000"/>
              </a:xfrm>
              <a:custGeom>
                <a:rect b="b" l="l" r="r" t="t"/>
                <a:pathLst>
                  <a:path extrusionOk="0" h="5560" w="336">
                    <a:moveTo>
                      <a:pt x="172" y="0"/>
                    </a:moveTo>
                    <a:cubicBezTo>
                      <a:pt x="82" y="0"/>
                      <a:pt x="0" y="82"/>
                      <a:pt x="0" y="172"/>
                    </a:cubicBezTo>
                    <a:lnTo>
                      <a:pt x="0" y="5388"/>
                    </a:lnTo>
                    <a:cubicBezTo>
                      <a:pt x="0" y="5478"/>
                      <a:pt x="82" y="5560"/>
                      <a:pt x="172" y="5560"/>
                    </a:cubicBezTo>
                    <a:cubicBezTo>
                      <a:pt x="263" y="5560"/>
                      <a:pt x="335" y="5478"/>
                      <a:pt x="335" y="5388"/>
                    </a:cubicBezTo>
                    <a:lnTo>
                      <a:pt x="335" y="172"/>
                    </a:lnTo>
                    <a:cubicBezTo>
                      <a:pt x="335" y="82"/>
                      <a:pt x="263" y="0"/>
                      <a:pt x="1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8" name="Google Shape;798;p17"/>
              <p:cNvSpPr/>
              <p:nvPr/>
            </p:nvSpPr>
            <p:spPr>
              <a:xfrm>
                <a:off x="3688100" y="2211450"/>
                <a:ext cx="50275" cy="49825"/>
              </a:xfrm>
              <a:custGeom>
                <a:rect b="b" l="l" r="r" t="t"/>
                <a:pathLst>
                  <a:path extrusionOk="0" h="1993" w="2011">
                    <a:moveTo>
                      <a:pt x="190" y="1"/>
                    </a:moveTo>
                    <a:cubicBezTo>
                      <a:pt x="147" y="1"/>
                      <a:pt x="104" y="19"/>
                      <a:pt x="73" y="55"/>
                    </a:cubicBezTo>
                    <a:cubicBezTo>
                      <a:pt x="0" y="118"/>
                      <a:pt x="0" y="227"/>
                      <a:pt x="73" y="290"/>
                    </a:cubicBezTo>
                    <a:lnTo>
                      <a:pt x="1702" y="1947"/>
                    </a:lnTo>
                    <a:cubicBezTo>
                      <a:pt x="1739" y="1974"/>
                      <a:pt x="1784" y="1993"/>
                      <a:pt x="1829" y="1993"/>
                    </a:cubicBezTo>
                    <a:cubicBezTo>
                      <a:pt x="1874" y="1993"/>
                      <a:pt x="1920" y="1974"/>
                      <a:pt x="1938" y="1947"/>
                    </a:cubicBezTo>
                    <a:cubicBezTo>
                      <a:pt x="2010" y="1875"/>
                      <a:pt x="2010" y="1775"/>
                      <a:pt x="1938" y="1703"/>
                    </a:cubicBezTo>
                    <a:lnTo>
                      <a:pt x="308" y="55"/>
                    </a:lnTo>
                    <a:cubicBezTo>
                      <a:pt x="276" y="19"/>
                      <a:pt x="233" y="1"/>
                      <a:pt x="19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99" name="Google Shape;799;p17"/>
            <p:cNvGrpSpPr/>
            <p:nvPr/>
          </p:nvGrpSpPr>
          <p:grpSpPr>
            <a:xfrm rot="2700000">
              <a:off x="66606" y="180116"/>
              <a:ext cx="515555" cy="516870"/>
              <a:chOff x="109775" y="3205350"/>
              <a:chExt cx="215750" cy="216300"/>
            </a:xfrm>
          </p:grpSpPr>
          <p:sp>
            <p:nvSpPr>
              <p:cNvPr id="800" name="Google Shape;800;p17"/>
              <p:cNvSpPr/>
              <p:nvPr/>
            </p:nvSpPr>
            <p:spPr>
              <a:xfrm>
                <a:off x="148725" y="3248750"/>
                <a:ext cx="146025" cy="141350"/>
              </a:xfrm>
              <a:custGeom>
                <a:rect b="b" l="l" r="r" t="t"/>
                <a:pathLst>
                  <a:path extrusionOk="0" h="5654" w="5841">
                    <a:moveTo>
                      <a:pt x="2654" y="0"/>
                    </a:moveTo>
                    <a:cubicBezTo>
                      <a:pt x="1941" y="0"/>
                      <a:pt x="1230" y="307"/>
                      <a:pt x="734" y="922"/>
                    </a:cubicBezTo>
                    <a:cubicBezTo>
                      <a:pt x="36" y="1782"/>
                      <a:pt x="0" y="3050"/>
                      <a:pt x="670" y="3946"/>
                    </a:cubicBezTo>
                    <a:cubicBezTo>
                      <a:pt x="1159" y="4589"/>
                      <a:pt x="1865" y="4924"/>
                      <a:pt x="2590" y="4942"/>
                    </a:cubicBezTo>
                    <a:cubicBezTo>
                      <a:pt x="2979" y="4951"/>
                      <a:pt x="3341" y="5096"/>
                      <a:pt x="3613" y="5367"/>
                    </a:cubicBezTo>
                    <a:lnTo>
                      <a:pt x="3803" y="5576"/>
                    </a:lnTo>
                    <a:cubicBezTo>
                      <a:pt x="3854" y="5627"/>
                      <a:pt x="3924" y="5654"/>
                      <a:pt x="3994" y="5654"/>
                    </a:cubicBezTo>
                    <a:cubicBezTo>
                      <a:pt x="4062" y="5654"/>
                      <a:pt x="4130" y="5629"/>
                      <a:pt x="4183" y="5576"/>
                    </a:cubicBezTo>
                    <a:lnTo>
                      <a:pt x="5732" y="4055"/>
                    </a:lnTo>
                    <a:cubicBezTo>
                      <a:pt x="5831" y="3955"/>
                      <a:pt x="5840" y="3783"/>
                      <a:pt x="5732" y="3674"/>
                    </a:cubicBezTo>
                    <a:lnTo>
                      <a:pt x="5533" y="3466"/>
                    </a:lnTo>
                    <a:cubicBezTo>
                      <a:pt x="5279" y="3194"/>
                      <a:pt x="5125" y="2832"/>
                      <a:pt x="5125" y="2461"/>
                    </a:cubicBezTo>
                    <a:cubicBezTo>
                      <a:pt x="5116" y="1836"/>
                      <a:pt x="4881" y="1230"/>
                      <a:pt x="4419" y="741"/>
                    </a:cubicBezTo>
                    <a:cubicBezTo>
                      <a:pt x="3935" y="248"/>
                      <a:pt x="3294" y="0"/>
                      <a:pt x="26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17"/>
              <p:cNvSpPr/>
              <p:nvPr/>
            </p:nvSpPr>
            <p:spPr>
              <a:xfrm>
                <a:off x="201400" y="3298625"/>
                <a:ext cx="84225" cy="82950"/>
              </a:xfrm>
              <a:custGeom>
                <a:rect b="b" l="l" r="r" t="t"/>
                <a:pathLst>
                  <a:path extrusionOk="0" h="3318" w="3369">
                    <a:moveTo>
                      <a:pt x="868" y="1"/>
                    </a:moveTo>
                    <a:cubicBezTo>
                      <a:pt x="829" y="1"/>
                      <a:pt x="796" y="12"/>
                      <a:pt x="770" y="38"/>
                    </a:cubicBezTo>
                    <a:cubicBezTo>
                      <a:pt x="743" y="83"/>
                      <a:pt x="725" y="156"/>
                      <a:pt x="761" y="246"/>
                    </a:cubicBezTo>
                    <a:cubicBezTo>
                      <a:pt x="718" y="229"/>
                      <a:pt x="682" y="220"/>
                      <a:pt x="650" y="220"/>
                    </a:cubicBezTo>
                    <a:cubicBezTo>
                      <a:pt x="615" y="220"/>
                      <a:pt x="586" y="231"/>
                      <a:pt x="562" y="255"/>
                    </a:cubicBezTo>
                    <a:cubicBezTo>
                      <a:pt x="526" y="300"/>
                      <a:pt x="507" y="364"/>
                      <a:pt x="544" y="454"/>
                    </a:cubicBezTo>
                    <a:cubicBezTo>
                      <a:pt x="504" y="443"/>
                      <a:pt x="470" y="436"/>
                      <a:pt x="440" y="436"/>
                    </a:cubicBezTo>
                    <a:cubicBezTo>
                      <a:pt x="401" y="436"/>
                      <a:pt x="370" y="447"/>
                      <a:pt x="344" y="473"/>
                    </a:cubicBezTo>
                    <a:cubicBezTo>
                      <a:pt x="308" y="518"/>
                      <a:pt x="299" y="581"/>
                      <a:pt x="326" y="672"/>
                    </a:cubicBezTo>
                    <a:cubicBezTo>
                      <a:pt x="284" y="655"/>
                      <a:pt x="247" y="646"/>
                      <a:pt x="215" y="646"/>
                    </a:cubicBezTo>
                    <a:cubicBezTo>
                      <a:pt x="180" y="646"/>
                      <a:pt x="151" y="657"/>
                      <a:pt x="127" y="681"/>
                    </a:cubicBezTo>
                    <a:cubicBezTo>
                      <a:pt x="0" y="808"/>
                      <a:pt x="209" y="1124"/>
                      <a:pt x="453" y="1378"/>
                    </a:cubicBezTo>
                    <a:lnTo>
                      <a:pt x="2345" y="3297"/>
                    </a:lnTo>
                    <a:cubicBezTo>
                      <a:pt x="2355" y="3311"/>
                      <a:pt x="2368" y="3318"/>
                      <a:pt x="2383" y="3318"/>
                    </a:cubicBezTo>
                    <a:cubicBezTo>
                      <a:pt x="2398" y="3318"/>
                      <a:pt x="2413" y="3311"/>
                      <a:pt x="2427" y="3297"/>
                    </a:cubicBezTo>
                    <a:cubicBezTo>
                      <a:pt x="2445" y="3279"/>
                      <a:pt x="2445" y="3243"/>
                      <a:pt x="2427" y="3216"/>
                    </a:cubicBezTo>
                    <a:lnTo>
                      <a:pt x="535" y="1296"/>
                    </a:lnTo>
                    <a:cubicBezTo>
                      <a:pt x="263" y="1016"/>
                      <a:pt x="181" y="798"/>
                      <a:pt x="209" y="762"/>
                    </a:cubicBezTo>
                    <a:cubicBezTo>
                      <a:pt x="210" y="762"/>
                      <a:pt x="213" y="762"/>
                      <a:pt x="216" y="762"/>
                    </a:cubicBezTo>
                    <a:cubicBezTo>
                      <a:pt x="237" y="762"/>
                      <a:pt x="297" y="769"/>
                      <a:pt x="435" y="853"/>
                    </a:cubicBezTo>
                    <a:cubicBezTo>
                      <a:pt x="443" y="857"/>
                      <a:pt x="452" y="859"/>
                      <a:pt x="461" y="859"/>
                    </a:cubicBezTo>
                    <a:cubicBezTo>
                      <a:pt x="474" y="859"/>
                      <a:pt x="488" y="854"/>
                      <a:pt x="498" y="844"/>
                    </a:cubicBezTo>
                    <a:cubicBezTo>
                      <a:pt x="526" y="835"/>
                      <a:pt x="526" y="798"/>
                      <a:pt x="507" y="771"/>
                    </a:cubicBezTo>
                    <a:cubicBezTo>
                      <a:pt x="408" y="617"/>
                      <a:pt x="417" y="563"/>
                      <a:pt x="417" y="545"/>
                    </a:cubicBezTo>
                    <a:cubicBezTo>
                      <a:pt x="420" y="543"/>
                      <a:pt x="425" y="542"/>
                      <a:pt x="432" y="542"/>
                    </a:cubicBezTo>
                    <a:cubicBezTo>
                      <a:pt x="462" y="542"/>
                      <a:pt x="526" y="562"/>
                      <a:pt x="643" y="635"/>
                    </a:cubicBezTo>
                    <a:cubicBezTo>
                      <a:pt x="655" y="644"/>
                      <a:pt x="668" y="648"/>
                      <a:pt x="679" y="648"/>
                    </a:cubicBezTo>
                    <a:cubicBezTo>
                      <a:pt x="693" y="648"/>
                      <a:pt x="706" y="641"/>
                      <a:pt x="716" y="626"/>
                    </a:cubicBezTo>
                    <a:cubicBezTo>
                      <a:pt x="743" y="617"/>
                      <a:pt x="743" y="581"/>
                      <a:pt x="725" y="563"/>
                    </a:cubicBezTo>
                    <a:cubicBezTo>
                      <a:pt x="634" y="409"/>
                      <a:pt x="625" y="346"/>
                      <a:pt x="634" y="337"/>
                    </a:cubicBezTo>
                    <a:cubicBezTo>
                      <a:pt x="639" y="337"/>
                      <a:pt x="646" y="336"/>
                      <a:pt x="656" y="336"/>
                    </a:cubicBezTo>
                    <a:cubicBezTo>
                      <a:pt x="686" y="336"/>
                      <a:pt x="745" y="346"/>
                      <a:pt x="861" y="427"/>
                    </a:cubicBezTo>
                    <a:cubicBezTo>
                      <a:pt x="871" y="431"/>
                      <a:pt x="879" y="433"/>
                      <a:pt x="888" y="433"/>
                    </a:cubicBezTo>
                    <a:cubicBezTo>
                      <a:pt x="902" y="433"/>
                      <a:pt x="916" y="426"/>
                      <a:pt x="933" y="409"/>
                    </a:cubicBezTo>
                    <a:cubicBezTo>
                      <a:pt x="951" y="400"/>
                      <a:pt x="951" y="364"/>
                      <a:pt x="942" y="346"/>
                    </a:cubicBezTo>
                    <a:cubicBezTo>
                      <a:pt x="842" y="183"/>
                      <a:pt x="852" y="128"/>
                      <a:pt x="852" y="119"/>
                    </a:cubicBezTo>
                    <a:cubicBezTo>
                      <a:pt x="855" y="116"/>
                      <a:pt x="861" y="114"/>
                      <a:pt x="869" y="114"/>
                    </a:cubicBezTo>
                    <a:cubicBezTo>
                      <a:pt x="933" y="114"/>
                      <a:pt x="1137" y="207"/>
                      <a:pt x="1377" y="454"/>
                    </a:cubicBezTo>
                    <a:lnTo>
                      <a:pt x="3260" y="2383"/>
                    </a:lnTo>
                    <a:cubicBezTo>
                      <a:pt x="3274" y="2392"/>
                      <a:pt x="3289" y="2397"/>
                      <a:pt x="3304" y="2397"/>
                    </a:cubicBezTo>
                    <a:cubicBezTo>
                      <a:pt x="3319" y="2397"/>
                      <a:pt x="3332" y="2392"/>
                      <a:pt x="3341" y="2383"/>
                    </a:cubicBezTo>
                    <a:cubicBezTo>
                      <a:pt x="3369" y="2356"/>
                      <a:pt x="3369" y="2329"/>
                      <a:pt x="3351" y="2302"/>
                    </a:cubicBezTo>
                    <a:lnTo>
                      <a:pt x="1467" y="382"/>
                    </a:lnTo>
                    <a:cubicBezTo>
                      <a:pt x="1265" y="180"/>
                      <a:pt x="1023" y="1"/>
                      <a:pt x="8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17"/>
              <p:cNvSpPr/>
              <p:nvPr/>
            </p:nvSpPr>
            <p:spPr>
              <a:xfrm>
                <a:off x="146225" y="3247075"/>
                <a:ext cx="149875" cy="145600"/>
              </a:xfrm>
              <a:custGeom>
                <a:rect b="b" l="l" r="r" t="t"/>
                <a:pathLst>
                  <a:path extrusionOk="0" h="5824" w="5995">
                    <a:moveTo>
                      <a:pt x="2333" y="1"/>
                    </a:moveTo>
                    <a:cubicBezTo>
                      <a:pt x="2328" y="1"/>
                      <a:pt x="2323" y="1"/>
                      <a:pt x="2319" y="2"/>
                    </a:cubicBezTo>
                    <a:cubicBezTo>
                      <a:pt x="1712" y="101"/>
                      <a:pt x="1151" y="436"/>
                      <a:pt x="761" y="916"/>
                    </a:cubicBezTo>
                    <a:cubicBezTo>
                      <a:pt x="19" y="1813"/>
                      <a:pt x="1" y="3135"/>
                      <a:pt x="689" y="4067"/>
                    </a:cubicBezTo>
                    <a:cubicBezTo>
                      <a:pt x="1169" y="4710"/>
                      <a:pt x="1902" y="5081"/>
                      <a:pt x="2690" y="5109"/>
                    </a:cubicBezTo>
                    <a:cubicBezTo>
                      <a:pt x="3052" y="5118"/>
                      <a:pt x="3396" y="5253"/>
                      <a:pt x="3632" y="5507"/>
                    </a:cubicBezTo>
                    <a:lnTo>
                      <a:pt x="3822" y="5706"/>
                    </a:lnTo>
                    <a:cubicBezTo>
                      <a:pt x="3894" y="5779"/>
                      <a:pt x="3994" y="5824"/>
                      <a:pt x="4093" y="5824"/>
                    </a:cubicBezTo>
                    <a:cubicBezTo>
                      <a:pt x="4202" y="5824"/>
                      <a:pt x="4292" y="5788"/>
                      <a:pt x="4347" y="5724"/>
                    </a:cubicBezTo>
                    <a:lnTo>
                      <a:pt x="5886" y="4212"/>
                    </a:lnTo>
                    <a:cubicBezTo>
                      <a:pt x="5949" y="4131"/>
                      <a:pt x="5995" y="4040"/>
                      <a:pt x="5995" y="3941"/>
                    </a:cubicBezTo>
                    <a:cubicBezTo>
                      <a:pt x="5995" y="3841"/>
                      <a:pt x="5949" y="3732"/>
                      <a:pt x="5886" y="3669"/>
                    </a:cubicBezTo>
                    <a:lnTo>
                      <a:pt x="5696" y="3470"/>
                    </a:lnTo>
                    <a:cubicBezTo>
                      <a:pt x="5442" y="3216"/>
                      <a:pt x="5307" y="2890"/>
                      <a:pt x="5307" y="2537"/>
                    </a:cubicBezTo>
                    <a:cubicBezTo>
                      <a:pt x="5307" y="1858"/>
                      <a:pt x="5044" y="1224"/>
                      <a:pt x="4573" y="735"/>
                    </a:cubicBezTo>
                    <a:cubicBezTo>
                      <a:pt x="4292" y="445"/>
                      <a:pt x="3948" y="237"/>
                      <a:pt x="3577" y="101"/>
                    </a:cubicBezTo>
                    <a:cubicBezTo>
                      <a:pt x="3566" y="98"/>
                      <a:pt x="3555" y="96"/>
                      <a:pt x="3543" y="96"/>
                    </a:cubicBezTo>
                    <a:cubicBezTo>
                      <a:pt x="3499" y="96"/>
                      <a:pt x="3456" y="123"/>
                      <a:pt x="3441" y="174"/>
                    </a:cubicBezTo>
                    <a:cubicBezTo>
                      <a:pt x="3414" y="228"/>
                      <a:pt x="3450" y="283"/>
                      <a:pt x="3505" y="310"/>
                    </a:cubicBezTo>
                    <a:cubicBezTo>
                      <a:pt x="3858" y="436"/>
                      <a:pt x="4166" y="627"/>
                      <a:pt x="4428" y="889"/>
                    </a:cubicBezTo>
                    <a:cubicBezTo>
                      <a:pt x="4863" y="1324"/>
                      <a:pt x="5107" y="1903"/>
                      <a:pt x="5107" y="2528"/>
                    </a:cubicBezTo>
                    <a:cubicBezTo>
                      <a:pt x="5107" y="2945"/>
                      <a:pt x="5261" y="3334"/>
                      <a:pt x="5542" y="3615"/>
                    </a:cubicBezTo>
                    <a:lnTo>
                      <a:pt x="5741" y="3814"/>
                    </a:lnTo>
                    <a:cubicBezTo>
                      <a:pt x="5768" y="3850"/>
                      <a:pt x="5786" y="3886"/>
                      <a:pt x="5786" y="3931"/>
                    </a:cubicBezTo>
                    <a:cubicBezTo>
                      <a:pt x="5786" y="3977"/>
                      <a:pt x="5768" y="4013"/>
                      <a:pt x="5741" y="4040"/>
                    </a:cubicBezTo>
                    <a:lnTo>
                      <a:pt x="4202" y="5561"/>
                    </a:lnTo>
                    <a:cubicBezTo>
                      <a:pt x="4166" y="5588"/>
                      <a:pt x="4130" y="5607"/>
                      <a:pt x="4084" y="5607"/>
                    </a:cubicBezTo>
                    <a:cubicBezTo>
                      <a:pt x="4039" y="5607"/>
                      <a:pt x="4003" y="5588"/>
                      <a:pt x="3976" y="5561"/>
                    </a:cubicBezTo>
                    <a:lnTo>
                      <a:pt x="3776" y="5353"/>
                    </a:lnTo>
                    <a:cubicBezTo>
                      <a:pt x="3496" y="5063"/>
                      <a:pt x="3115" y="4900"/>
                      <a:pt x="2690" y="4891"/>
                    </a:cubicBezTo>
                    <a:cubicBezTo>
                      <a:pt x="1965" y="4882"/>
                      <a:pt x="1305" y="4529"/>
                      <a:pt x="861" y="3941"/>
                    </a:cubicBezTo>
                    <a:cubicBezTo>
                      <a:pt x="227" y="3089"/>
                      <a:pt x="263" y="1885"/>
                      <a:pt x="924" y="1052"/>
                    </a:cubicBezTo>
                    <a:cubicBezTo>
                      <a:pt x="1286" y="618"/>
                      <a:pt x="1803" y="319"/>
                      <a:pt x="2355" y="219"/>
                    </a:cubicBezTo>
                    <a:cubicBezTo>
                      <a:pt x="2409" y="210"/>
                      <a:pt x="2454" y="147"/>
                      <a:pt x="2445" y="92"/>
                    </a:cubicBezTo>
                    <a:cubicBezTo>
                      <a:pt x="2437" y="43"/>
                      <a:pt x="2383" y="1"/>
                      <a:pt x="23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17"/>
              <p:cNvSpPr/>
              <p:nvPr/>
            </p:nvSpPr>
            <p:spPr>
              <a:xfrm>
                <a:off x="215725" y="3246200"/>
                <a:ext cx="9075" cy="5675"/>
              </a:xfrm>
              <a:custGeom>
                <a:rect b="b" l="l" r="r" t="t"/>
                <a:pathLst>
                  <a:path extrusionOk="0" h="227" w="363">
                    <a:moveTo>
                      <a:pt x="118" y="1"/>
                    </a:moveTo>
                    <a:cubicBezTo>
                      <a:pt x="64" y="1"/>
                      <a:pt x="0" y="46"/>
                      <a:pt x="0" y="109"/>
                    </a:cubicBezTo>
                    <a:cubicBezTo>
                      <a:pt x="0" y="164"/>
                      <a:pt x="46" y="218"/>
                      <a:pt x="109" y="218"/>
                    </a:cubicBezTo>
                    <a:cubicBezTo>
                      <a:pt x="145" y="218"/>
                      <a:pt x="200" y="227"/>
                      <a:pt x="236" y="227"/>
                    </a:cubicBezTo>
                    <a:lnTo>
                      <a:pt x="254" y="227"/>
                    </a:lnTo>
                    <a:cubicBezTo>
                      <a:pt x="308" y="227"/>
                      <a:pt x="354" y="200"/>
                      <a:pt x="354" y="136"/>
                    </a:cubicBezTo>
                    <a:cubicBezTo>
                      <a:pt x="363" y="73"/>
                      <a:pt x="317" y="28"/>
                      <a:pt x="263" y="19"/>
                    </a:cubicBezTo>
                    <a:cubicBezTo>
                      <a:pt x="218" y="19"/>
                      <a:pt x="163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17"/>
              <p:cNvSpPr/>
              <p:nvPr/>
            </p:nvSpPr>
            <p:spPr>
              <a:xfrm>
                <a:off x="300538" y="3407813"/>
                <a:ext cx="7725" cy="7000"/>
              </a:xfrm>
              <a:custGeom>
                <a:rect b="b" l="l" r="r" t="t"/>
                <a:pathLst>
                  <a:path extrusionOk="0" h="280" w="309">
                    <a:moveTo>
                      <a:pt x="194" y="1"/>
                    </a:moveTo>
                    <a:cubicBezTo>
                      <a:pt x="168" y="1"/>
                      <a:pt x="141" y="12"/>
                      <a:pt x="118" y="35"/>
                    </a:cubicBezTo>
                    <a:lnTo>
                      <a:pt x="46" y="98"/>
                    </a:lnTo>
                    <a:cubicBezTo>
                      <a:pt x="1" y="134"/>
                      <a:pt x="1" y="198"/>
                      <a:pt x="46" y="243"/>
                    </a:cubicBezTo>
                    <a:cubicBezTo>
                      <a:pt x="73" y="270"/>
                      <a:pt x="100" y="279"/>
                      <a:pt x="127" y="279"/>
                    </a:cubicBezTo>
                    <a:cubicBezTo>
                      <a:pt x="164" y="279"/>
                      <a:pt x="182" y="279"/>
                      <a:pt x="191" y="243"/>
                    </a:cubicBezTo>
                    <a:lnTo>
                      <a:pt x="263" y="179"/>
                    </a:lnTo>
                    <a:cubicBezTo>
                      <a:pt x="309" y="143"/>
                      <a:pt x="309" y="80"/>
                      <a:pt x="263" y="35"/>
                    </a:cubicBezTo>
                    <a:cubicBezTo>
                      <a:pt x="245" y="12"/>
                      <a:pt x="220" y="1"/>
                      <a:pt x="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17"/>
              <p:cNvSpPr/>
              <p:nvPr/>
            </p:nvSpPr>
            <p:spPr>
              <a:xfrm>
                <a:off x="282213" y="3379238"/>
                <a:ext cx="41450" cy="41225"/>
              </a:xfrm>
              <a:custGeom>
                <a:rect b="b" l="l" r="r" t="t"/>
                <a:pathLst>
                  <a:path extrusionOk="0" h="1649" w="1658">
                    <a:moveTo>
                      <a:pt x="1195" y="0"/>
                    </a:moveTo>
                    <a:cubicBezTo>
                      <a:pt x="1159" y="0"/>
                      <a:pt x="1141" y="10"/>
                      <a:pt x="1123" y="28"/>
                    </a:cubicBezTo>
                    <a:lnTo>
                      <a:pt x="46" y="1096"/>
                    </a:lnTo>
                    <a:cubicBezTo>
                      <a:pt x="0" y="1132"/>
                      <a:pt x="0" y="1196"/>
                      <a:pt x="46" y="1241"/>
                    </a:cubicBezTo>
                    <a:lnTo>
                      <a:pt x="326" y="1540"/>
                    </a:lnTo>
                    <a:cubicBezTo>
                      <a:pt x="399" y="1603"/>
                      <a:pt x="471" y="1639"/>
                      <a:pt x="562" y="1639"/>
                    </a:cubicBezTo>
                    <a:cubicBezTo>
                      <a:pt x="580" y="1639"/>
                      <a:pt x="580" y="1639"/>
                      <a:pt x="580" y="1648"/>
                    </a:cubicBezTo>
                    <a:cubicBezTo>
                      <a:pt x="643" y="1648"/>
                      <a:pt x="679" y="1594"/>
                      <a:pt x="679" y="1540"/>
                    </a:cubicBezTo>
                    <a:cubicBezTo>
                      <a:pt x="679" y="1467"/>
                      <a:pt x="625" y="1431"/>
                      <a:pt x="562" y="1431"/>
                    </a:cubicBezTo>
                    <a:cubicBezTo>
                      <a:pt x="534" y="1431"/>
                      <a:pt x="498" y="1422"/>
                      <a:pt x="471" y="1404"/>
                    </a:cubicBezTo>
                    <a:lnTo>
                      <a:pt x="263" y="1187"/>
                    </a:lnTo>
                    <a:lnTo>
                      <a:pt x="1186" y="281"/>
                    </a:lnTo>
                    <a:lnTo>
                      <a:pt x="1404" y="498"/>
                    </a:lnTo>
                    <a:cubicBezTo>
                      <a:pt x="1422" y="517"/>
                      <a:pt x="1440" y="544"/>
                      <a:pt x="1440" y="571"/>
                    </a:cubicBezTo>
                    <a:cubicBezTo>
                      <a:pt x="1440" y="598"/>
                      <a:pt x="1422" y="634"/>
                      <a:pt x="1404" y="652"/>
                    </a:cubicBezTo>
                    <a:lnTo>
                      <a:pt x="1032" y="1024"/>
                    </a:lnTo>
                    <a:cubicBezTo>
                      <a:pt x="987" y="1060"/>
                      <a:pt x="996" y="1132"/>
                      <a:pt x="1032" y="1178"/>
                    </a:cubicBezTo>
                    <a:cubicBezTo>
                      <a:pt x="1046" y="1200"/>
                      <a:pt x="1071" y="1212"/>
                      <a:pt x="1098" y="1212"/>
                    </a:cubicBezTo>
                    <a:cubicBezTo>
                      <a:pt x="1125" y="1212"/>
                      <a:pt x="1155" y="1200"/>
                      <a:pt x="1177" y="1178"/>
                    </a:cubicBezTo>
                    <a:lnTo>
                      <a:pt x="1549" y="797"/>
                    </a:lnTo>
                    <a:cubicBezTo>
                      <a:pt x="1612" y="734"/>
                      <a:pt x="1648" y="652"/>
                      <a:pt x="1648" y="562"/>
                    </a:cubicBezTo>
                    <a:cubicBezTo>
                      <a:pt x="1657" y="471"/>
                      <a:pt x="1630" y="390"/>
                      <a:pt x="1558" y="326"/>
                    </a:cubicBezTo>
                    <a:lnTo>
                      <a:pt x="1277" y="28"/>
                    </a:lnTo>
                    <a:cubicBezTo>
                      <a:pt x="1259" y="10"/>
                      <a:pt x="1232" y="0"/>
                      <a:pt x="11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17"/>
              <p:cNvSpPr/>
              <p:nvPr/>
            </p:nvSpPr>
            <p:spPr>
              <a:xfrm>
                <a:off x="242425" y="3339475"/>
                <a:ext cx="83100" cy="82175"/>
              </a:xfrm>
              <a:custGeom>
                <a:rect b="b" l="l" r="r" t="t"/>
                <a:pathLst>
                  <a:path extrusionOk="0" h="3287" w="3324">
                    <a:moveTo>
                      <a:pt x="2074" y="226"/>
                    </a:moveTo>
                    <a:lnTo>
                      <a:pt x="3079" y="1241"/>
                    </a:lnTo>
                    <a:lnTo>
                      <a:pt x="1241" y="3051"/>
                    </a:lnTo>
                    <a:lnTo>
                      <a:pt x="236" y="2037"/>
                    </a:lnTo>
                    <a:lnTo>
                      <a:pt x="2074" y="226"/>
                    </a:lnTo>
                    <a:close/>
                    <a:moveTo>
                      <a:pt x="2083" y="0"/>
                    </a:moveTo>
                    <a:cubicBezTo>
                      <a:pt x="2038" y="0"/>
                      <a:pt x="1993" y="18"/>
                      <a:pt x="1957" y="54"/>
                    </a:cubicBezTo>
                    <a:lnTo>
                      <a:pt x="64" y="1911"/>
                    </a:lnTo>
                    <a:cubicBezTo>
                      <a:pt x="1" y="1974"/>
                      <a:pt x="1" y="2092"/>
                      <a:pt x="64" y="2155"/>
                    </a:cubicBezTo>
                    <a:lnTo>
                      <a:pt x="1124" y="3232"/>
                    </a:lnTo>
                    <a:cubicBezTo>
                      <a:pt x="1151" y="3269"/>
                      <a:pt x="1196" y="3287"/>
                      <a:pt x="1241" y="3287"/>
                    </a:cubicBezTo>
                    <a:cubicBezTo>
                      <a:pt x="1287" y="3287"/>
                      <a:pt x="1332" y="3269"/>
                      <a:pt x="1368" y="3232"/>
                    </a:cubicBezTo>
                    <a:lnTo>
                      <a:pt x="3260" y="1376"/>
                    </a:lnTo>
                    <a:cubicBezTo>
                      <a:pt x="3324" y="1313"/>
                      <a:pt x="3324" y="1195"/>
                      <a:pt x="3260" y="1132"/>
                    </a:cubicBezTo>
                    <a:lnTo>
                      <a:pt x="2210" y="54"/>
                    </a:lnTo>
                    <a:cubicBezTo>
                      <a:pt x="2174" y="18"/>
                      <a:pt x="2129" y="0"/>
                      <a:pt x="20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17"/>
              <p:cNvSpPr/>
              <p:nvPr/>
            </p:nvSpPr>
            <p:spPr>
              <a:xfrm>
                <a:off x="250800" y="3348125"/>
                <a:ext cx="55950" cy="54300"/>
              </a:xfrm>
              <a:custGeom>
                <a:rect b="b" l="l" r="r" t="t"/>
                <a:pathLst>
                  <a:path extrusionOk="0" h="2172" w="2238">
                    <a:moveTo>
                      <a:pt x="2118" y="0"/>
                    </a:moveTo>
                    <a:cubicBezTo>
                      <a:pt x="2090" y="0"/>
                      <a:pt x="2061" y="12"/>
                      <a:pt x="2038" y="34"/>
                    </a:cubicBezTo>
                    <a:lnTo>
                      <a:pt x="46" y="1990"/>
                    </a:lnTo>
                    <a:cubicBezTo>
                      <a:pt x="1" y="2026"/>
                      <a:pt x="1" y="2099"/>
                      <a:pt x="46" y="2144"/>
                    </a:cubicBezTo>
                    <a:cubicBezTo>
                      <a:pt x="73" y="2162"/>
                      <a:pt x="109" y="2171"/>
                      <a:pt x="128" y="2171"/>
                    </a:cubicBezTo>
                    <a:cubicBezTo>
                      <a:pt x="164" y="2171"/>
                      <a:pt x="182" y="2162"/>
                      <a:pt x="200" y="2144"/>
                    </a:cubicBezTo>
                    <a:lnTo>
                      <a:pt x="2192" y="179"/>
                    </a:lnTo>
                    <a:cubicBezTo>
                      <a:pt x="2237" y="152"/>
                      <a:pt x="2237" y="80"/>
                      <a:pt x="2192" y="34"/>
                    </a:cubicBezTo>
                    <a:cubicBezTo>
                      <a:pt x="2174" y="12"/>
                      <a:pt x="2147" y="0"/>
                      <a:pt x="2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17"/>
              <p:cNvSpPr/>
              <p:nvPr/>
            </p:nvSpPr>
            <p:spPr>
              <a:xfrm>
                <a:off x="261000" y="3358525"/>
                <a:ext cx="55925" cy="54525"/>
              </a:xfrm>
              <a:custGeom>
                <a:rect b="b" l="l" r="r" t="t"/>
                <a:pathLst>
                  <a:path extrusionOk="0" h="2181" w="2237">
                    <a:moveTo>
                      <a:pt x="2118" y="1"/>
                    </a:moveTo>
                    <a:cubicBezTo>
                      <a:pt x="2090" y="1"/>
                      <a:pt x="2060" y="12"/>
                      <a:pt x="2038" y="35"/>
                    </a:cubicBezTo>
                    <a:lnTo>
                      <a:pt x="46" y="2000"/>
                    </a:lnTo>
                    <a:cubicBezTo>
                      <a:pt x="0" y="2027"/>
                      <a:pt x="0" y="2099"/>
                      <a:pt x="46" y="2145"/>
                    </a:cubicBezTo>
                    <a:cubicBezTo>
                      <a:pt x="73" y="2163"/>
                      <a:pt x="109" y="2181"/>
                      <a:pt x="127" y="2181"/>
                    </a:cubicBezTo>
                    <a:cubicBezTo>
                      <a:pt x="154" y="2181"/>
                      <a:pt x="181" y="2163"/>
                      <a:pt x="199" y="2145"/>
                    </a:cubicBezTo>
                    <a:lnTo>
                      <a:pt x="2191" y="189"/>
                    </a:lnTo>
                    <a:cubicBezTo>
                      <a:pt x="2237" y="153"/>
                      <a:pt x="2237" y="80"/>
                      <a:pt x="2191" y="35"/>
                    </a:cubicBezTo>
                    <a:cubicBezTo>
                      <a:pt x="2173" y="12"/>
                      <a:pt x="2146" y="1"/>
                      <a:pt x="2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17"/>
              <p:cNvSpPr/>
              <p:nvPr/>
            </p:nvSpPr>
            <p:spPr>
              <a:xfrm>
                <a:off x="137625" y="3232450"/>
                <a:ext cx="24475" cy="23975"/>
              </a:xfrm>
              <a:custGeom>
                <a:rect b="b" l="l" r="r" t="t"/>
                <a:pathLst>
                  <a:path extrusionOk="0" h="959" w="979">
                    <a:moveTo>
                      <a:pt x="143" y="1"/>
                    </a:moveTo>
                    <a:cubicBezTo>
                      <a:pt x="112" y="1"/>
                      <a:pt x="78" y="12"/>
                      <a:pt x="46" y="35"/>
                    </a:cubicBezTo>
                    <a:cubicBezTo>
                      <a:pt x="1" y="80"/>
                      <a:pt x="1" y="161"/>
                      <a:pt x="46" y="216"/>
                    </a:cubicBezTo>
                    <a:lnTo>
                      <a:pt x="752" y="931"/>
                    </a:lnTo>
                    <a:cubicBezTo>
                      <a:pt x="770" y="949"/>
                      <a:pt x="806" y="958"/>
                      <a:pt x="843" y="958"/>
                    </a:cubicBezTo>
                    <a:cubicBezTo>
                      <a:pt x="879" y="958"/>
                      <a:pt x="906" y="949"/>
                      <a:pt x="933" y="931"/>
                    </a:cubicBezTo>
                    <a:cubicBezTo>
                      <a:pt x="978" y="886"/>
                      <a:pt x="978" y="804"/>
                      <a:pt x="933" y="750"/>
                    </a:cubicBezTo>
                    <a:lnTo>
                      <a:pt x="227" y="35"/>
                    </a:lnTo>
                    <a:cubicBezTo>
                      <a:pt x="204" y="12"/>
                      <a:pt x="175" y="1"/>
                      <a:pt x="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17"/>
              <p:cNvSpPr/>
              <p:nvPr/>
            </p:nvSpPr>
            <p:spPr>
              <a:xfrm>
                <a:off x="110000" y="3278700"/>
                <a:ext cx="31725" cy="13250"/>
              </a:xfrm>
              <a:custGeom>
                <a:rect b="b" l="l" r="r" t="t"/>
                <a:pathLst>
                  <a:path extrusionOk="0" h="530" w="1269">
                    <a:moveTo>
                      <a:pt x="150" y="0"/>
                    </a:moveTo>
                    <a:cubicBezTo>
                      <a:pt x="91" y="0"/>
                      <a:pt x="42" y="41"/>
                      <a:pt x="19" y="95"/>
                    </a:cubicBezTo>
                    <a:cubicBezTo>
                      <a:pt x="1" y="167"/>
                      <a:pt x="46" y="231"/>
                      <a:pt x="110" y="258"/>
                    </a:cubicBezTo>
                    <a:lnTo>
                      <a:pt x="1087" y="530"/>
                    </a:lnTo>
                    <a:lnTo>
                      <a:pt x="1124" y="530"/>
                    </a:lnTo>
                    <a:cubicBezTo>
                      <a:pt x="1178" y="530"/>
                      <a:pt x="1223" y="493"/>
                      <a:pt x="1241" y="439"/>
                    </a:cubicBezTo>
                    <a:cubicBezTo>
                      <a:pt x="1269" y="367"/>
                      <a:pt x="1223" y="303"/>
                      <a:pt x="1151" y="276"/>
                    </a:cubicBezTo>
                    <a:lnTo>
                      <a:pt x="182" y="4"/>
                    </a:lnTo>
                    <a:cubicBezTo>
                      <a:pt x="171" y="2"/>
                      <a:pt x="160" y="0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17"/>
              <p:cNvSpPr/>
              <p:nvPr/>
            </p:nvSpPr>
            <p:spPr>
              <a:xfrm>
                <a:off x="109775" y="3326450"/>
                <a:ext cx="31725" cy="13050"/>
              </a:xfrm>
              <a:custGeom>
                <a:rect b="b" l="l" r="r" t="t"/>
                <a:pathLst>
                  <a:path extrusionOk="0" h="522" w="1269">
                    <a:moveTo>
                      <a:pt x="1117" y="1"/>
                    </a:moveTo>
                    <a:cubicBezTo>
                      <a:pt x="1107" y="1"/>
                      <a:pt x="1097" y="2"/>
                      <a:pt x="1087" y="5"/>
                    </a:cubicBezTo>
                    <a:lnTo>
                      <a:pt x="110" y="258"/>
                    </a:lnTo>
                    <a:cubicBezTo>
                      <a:pt x="46" y="277"/>
                      <a:pt x="1" y="349"/>
                      <a:pt x="19" y="412"/>
                    </a:cubicBezTo>
                    <a:cubicBezTo>
                      <a:pt x="28" y="485"/>
                      <a:pt x="91" y="521"/>
                      <a:pt x="146" y="521"/>
                    </a:cubicBezTo>
                    <a:cubicBezTo>
                      <a:pt x="155" y="521"/>
                      <a:pt x="155" y="521"/>
                      <a:pt x="173" y="503"/>
                    </a:cubicBezTo>
                    <a:lnTo>
                      <a:pt x="1151" y="258"/>
                    </a:lnTo>
                    <a:cubicBezTo>
                      <a:pt x="1223" y="231"/>
                      <a:pt x="1269" y="168"/>
                      <a:pt x="1241" y="95"/>
                    </a:cubicBezTo>
                    <a:cubicBezTo>
                      <a:pt x="1226" y="42"/>
                      <a:pt x="1171" y="1"/>
                      <a:pt x="11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17"/>
              <p:cNvSpPr/>
              <p:nvPr/>
            </p:nvSpPr>
            <p:spPr>
              <a:xfrm>
                <a:off x="136500" y="3362600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2" y="1"/>
                      <a:pt x="788" y="12"/>
                      <a:pt x="761" y="35"/>
                    </a:cubicBezTo>
                    <a:lnTo>
                      <a:pt x="46" y="732"/>
                    </a:lnTo>
                    <a:cubicBezTo>
                      <a:pt x="0" y="777"/>
                      <a:pt x="0" y="859"/>
                      <a:pt x="46" y="913"/>
                    </a:cubicBezTo>
                    <a:cubicBezTo>
                      <a:pt x="73" y="940"/>
                      <a:pt x="109" y="949"/>
                      <a:pt x="136" y="949"/>
                    </a:cubicBezTo>
                    <a:cubicBezTo>
                      <a:pt x="172" y="949"/>
                      <a:pt x="209" y="940"/>
                      <a:pt x="227" y="913"/>
                    </a:cubicBezTo>
                    <a:lnTo>
                      <a:pt x="942" y="216"/>
                    </a:lnTo>
                    <a:cubicBezTo>
                      <a:pt x="987" y="171"/>
                      <a:pt x="987" y="89"/>
                      <a:pt x="942" y="35"/>
                    </a:cubicBezTo>
                    <a:cubicBezTo>
                      <a:pt x="919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3" name="Google Shape;813;p17"/>
              <p:cNvSpPr/>
              <p:nvPr/>
            </p:nvSpPr>
            <p:spPr>
              <a:xfrm>
                <a:off x="182675" y="3383050"/>
                <a:ext cx="14050" cy="30675"/>
              </a:xfrm>
              <a:custGeom>
                <a:rect b="b" l="l" r="r" t="t"/>
                <a:pathLst>
                  <a:path extrusionOk="0" h="1227" w="562">
                    <a:moveTo>
                      <a:pt x="424" y="1"/>
                    </a:moveTo>
                    <a:cubicBezTo>
                      <a:pt x="369" y="1"/>
                      <a:pt x="315" y="41"/>
                      <a:pt x="299" y="95"/>
                    </a:cubicBezTo>
                    <a:lnTo>
                      <a:pt x="28" y="1073"/>
                    </a:lnTo>
                    <a:cubicBezTo>
                      <a:pt x="0" y="1136"/>
                      <a:pt x="46" y="1209"/>
                      <a:pt x="118" y="1227"/>
                    </a:cubicBezTo>
                    <a:lnTo>
                      <a:pt x="145" y="1227"/>
                    </a:lnTo>
                    <a:cubicBezTo>
                      <a:pt x="209" y="1227"/>
                      <a:pt x="263" y="1182"/>
                      <a:pt x="272" y="1136"/>
                    </a:cubicBezTo>
                    <a:lnTo>
                      <a:pt x="544" y="168"/>
                    </a:lnTo>
                    <a:cubicBezTo>
                      <a:pt x="562" y="95"/>
                      <a:pt x="517" y="32"/>
                      <a:pt x="453" y="5"/>
                    </a:cubicBezTo>
                    <a:cubicBezTo>
                      <a:pt x="444" y="2"/>
                      <a:pt x="434" y="1"/>
                      <a:pt x="4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17"/>
              <p:cNvSpPr/>
              <p:nvPr/>
            </p:nvSpPr>
            <p:spPr>
              <a:xfrm>
                <a:off x="287475" y="3280400"/>
                <a:ext cx="31725" cy="12900"/>
              </a:xfrm>
              <a:custGeom>
                <a:rect b="b" l="l" r="r" t="t"/>
                <a:pathLst>
                  <a:path extrusionOk="0" h="516" w="1269">
                    <a:moveTo>
                      <a:pt x="1127" y="1"/>
                    </a:moveTo>
                    <a:cubicBezTo>
                      <a:pt x="1113" y="1"/>
                      <a:pt x="1100" y="3"/>
                      <a:pt x="1087" y="9"/>
                    </a:cubicBezTo>
                    <a:lnTo>
                      <a:pt x="109" y="253"/>
                    </a:lnTo>
                    <a:cubicBezTo>
                      <a:pt x="46" y="281"/>
                      <a:pt x="1" y="344"/>
                      <a:pt x="19" y="416"/>
                    </a:cubicBezTo>
                    <a:cubicBezTo>
                      <a:pt x="28" y="480"/>
                      <a:pt x="91" y="516"/>
                      <a:pt x="146" y="516"/>
                    </a:cubicBezTo>
                    <a:cubicBezTo>
                      <a:pt x="155" y="516"/>
                      <a:pt x="164" y="516"/>
                      <a:pt x="182" y="507"/>
                    </a:cubicBezTo>
                    <a:lnTo>
                      <a:pt x="1151" y="253"/>
                    </a:lnTo>
                    <a:cubicBezTo>
                      <a:pt x="1223" y="235"/>
                      <a:pt x="1268" y="163"/>
                      <a:pt x="1241" y="99"/>
                    </a:cubicBezTo>
                    <a:cubicBezTo>
                      <a:pt x="1234" y="41"/>
                      <a:pt x="1180" y="1"/>
                      <a:pt x="11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17"/>
              <p:cNvSpPr/>
              <p:nvPr/>
            </p:nvSpPr>
            <p:spPr>
              <a:xfrm>
                <a:off x="267550" y="3233575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3" y="1"/>
                      <a:pt x="789" y="12"/>
                      <a:pt x="761" y="35"/>
                    </a:cubicBezTo>
                    <a:lnTo>
                      <a:pt x="46" y="732"/>
                    </a:lnTo>
                    <a:cubicBezTo>
                      <a:pt x="1" y="777"/>
                      <a:pt x="1" y="859"/>
                      <a:pt x="46" y="913"/>
                    </a:cubicBezTo>
                    <a:cubicBezTo>
                      <a:pt x="73" y="940"/>
                      <a:pt x="100" y="949"/>
                      <a:pt x="137" y="949"/>
                    </a:cubicBezTo>
                    <a:cubicBezTo>
                      <a:pt x="164" y="949"/>
                      <a:pt x="191" y="940"/>
                      <a:pt x="227" y="913"/>
                    </a:cubicBezTo>
                    <a:lnTo>
                      <a:pt x="943" y="216"/>
                    </a:lnTo>
                    <a:cubicBezTo>
                      <a:pt x="988" y="171"/>
                      <a:pt x="988" y="89"/>
                      <a:pt x="943" y="35"/>
                    </a:cubicBezTo>
                    <a:cubicBezTo>
                      <a:pt x="920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17"/>
              <p:cNvSpPr/>
              <p:nvPr/>
            </p:nvSpPr>
            <p:spPr>
              <a:xfrm>
                <a:off x="231575" y="3205950"/>
                <a:ext cx="14275" cy="30775"/>
              </a:xfrm>
              <a:custGeom>
                <a:rect b="b" l="l" r="r" t="t"/>
                <a:pathLst>
                  <a:path extrusionOk="0" h="1231" w="571">
                    <a:moveTo>
                      <a:pt x="414" y="0"/>
                    </a:moveTo>
                    <a:cubicBezTo>
                      <a:pt x="363" y="0"/>
                      <a:pt x="313" y="41"/>
                      <a:pt x="299" y="99"/>
                    </a:cubicBezTo>
                    <a:lnTo>
                      <a:pt x="27" y="1067"/>
                    </a:lnTo>
                    <a:cubicBezTo>
                      <a:pt x="0" y="1140"/>
                      <a:pt x="45" y="1203"/>
                      <a:pt x="118" y="1230"/>
                    </a:cubicBezTo>
                    <a:lnTo>
                      <a:pt x="154" y="1230"/>
                    </a:lnTo>
                    <a:cubicBezTo>
                      <a:pt x="218" y="1230"/>
                      <a:pt x="263" y="1194"/>
                      <a:pt x="272" y="1140"/>
                    </a:cubicBezTo>
                    <a:lnTo>
                      <a:pt x="543" y="162"/>
                    </a:lnTo>
                    <a:cubicBezTo>
                      <a:pt x="571" y="99"/>
                      <a:pt x="525" y="26"/>
                      <a:pt x="453" y="8"/>
                    </a:cubicBezTo>
                    <a:cubicBezTo>
                      <a:pt x="440" y="3"/>
                      <a:pt x="427" y="0"/>
                      <a:pt x="4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17"/>
              <p:cNvSpPr/>
              <p:nvPr/>
            </p:nvSpPr>
            <p:spPr>
              <a:xfrm>
                <a:off x="184475" y="3205350"/>
                <a:ext cx="13625" cy="31150"/>
              </a:xfrm>
              <a:custGeom>
                <a:rect b="b" l="l" r="r" t="t"/>
                <a:pathLst>
                  <a:path extrusionOk="0" h="1246" w="545">
                    <a:moveTo>
                      <a:pt x="142" y="1"/>
                    </a:moveTo>
                    <a:cubicBezTo>
                      <a:pt x="131" y="1"/>
                      <a:pt x="120" y="2"/>
                      <a:pt x="110" y="5"/>
                    </a:cubicBezTo>
                    <a:cubicBezTo>
                      <a:pt x="46" y="32"/>
                      <a:pt x="1" y="95"/>
                      <a:pt x="19" y="168"/>
                    </a:cubicBezTo>
                    <a:lnTo>
                      <a:pt x="273" y="1137"/>
                    </a:lnTo>
                    <a:cubicBezTo>
                      <a:pt x="282" y="1209"/>
                      <a:pt x="336" y="1245"/>
                      <a:pt x="390" y="1245"/>
                    </a:cubicBezTo>
                    <a:cubicBezTo>
                      <a:pt x="408" y="1245"/>
                      <a:pt x="417" y="1245"/>
                      <a:pt x="426" y="1227"/>
                    </a:cubicBezTo>
                    <a:cubicBezTo>
                      <a:pt x="499" y="1209"/>
                      <a:pt x="544" y="1137"/>
                      <a:pt x="517" y="1073"/>
                    </a:cubicBezTo>
                    <a:lnTo>
                      <a:pt x="273" y="95"/>
                    </a:lnTo>
                    <a:cubicBezTo>
                      <a:pt x="249" y="42"/>
                      <a:pt x="200" y="1"/>
                      <a:pt x="1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18" name="Google Shape;818;p17"/>
            <p:cNvSpPr/>
            <p:nvPr/>
          </p:nvSpPr>
          <p:spPr>
            <a:xfrm>
              <a:off x="8765120" y="60907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737046" y="108386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20" name="Google Shape;820;p17"/>
            <p:cNvGrpSpPr/>
            <p:nvPr/>
          </p:nvGrpSpPr>
          <p:grpSpPr>
            <a:xfrm>
              <a:off x="904081" y="4865671"/>
              <a:ext cx="134611" cy="132026"/>
              <a:chOff x="3025300" y="2552125"/>
              <a:chExt cx="46875" cy="45975"/>
            </a:xfrm>
          </p:grpSpPr>
          <p:sp>
            <p:nvSpPr>
              <p:cNvPr id="821" name="Google Shape;821;p17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2" name="Google Shape;822;p17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23" name="Google Shape;823;p17"/>
            <p:cNvSpPr/>
            <p:nvPr/>
          </p:nvSpPr>
          <p:spPr>
            <a:xfrm>
              <a:off x="8278747" y="162062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17"/>
            <p:cNvSpPr/>
            <p:nvPr/>
          </p:nvSpPr>
          <p:spPr>
            <a:xfrm flipH="1" rot="-5400000">
              <a:off x="8740122" y="563815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25" name="Google Shape;825;p17"/>
            <p:cNvGrpSpPr/>
            <p:nvPr/>
          </p:nvGrpSpPr>
          <p:grpSpPr>
            <a:xfrm rot="5400000">
              <a:off x="-404123" y="3232901"/>
              <a:ext cx="1456813" cy="32594"/>
              <a:chOff x="4101875" y="2224575"/>
              <a:chExt cx="507300" cy="11350"/>
            </a:xfrm>
          </p:grpSpPr>
          <p:sp>
            <p:nvSpPr>
              <p:cNvPr id="826" name="Google Shape;826;p17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7" name="Google Shape;827;p17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8" name="Google Shape;828;p17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29" name="Google Shape;829;p17"/>
            <p:cNvGrpSpPr/>
            <p:nvPr/>
          </p:nvGrpSpPr>
          <p:grpSpPr>
            <a:xfrm rot="5400000">
              <a:off x="-404123" y="1720801"/>
              <a:ext cx="1456813" cy="32594"/>
              <a:chOff x="4101875" y="2224575"/>
              <a:chExt cx="507300" cy="11350"/>
            </a:xfrm>
          </p:grpSpPr>
          <p:sp>
            <p:nvSpPr>
              <p:cNvPr id="830" name="Google Shape;830;p17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1" name="Google Shape;831;p17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2" name="Google Shape;832;p17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33" name="Google Shape;833;p17"/>
          <p:cNvSpPr txBox="1"/>
          <p:nvPr>
            <p:ph type="title"/>
          </p:nvPr>
        </p:nvSpPr>
        <p:spPr>
          <a:xfrm>
            <a:off x="6050850" y="2317100"/>
            <a:ext cx="2402100" cy="11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34" name="Google Shape;834;p17"/>
          <p:cNvSpPr txBox="1"/>
          <p:nvPr>
            <p:ph idx="1" type="subTitle"/>
          </p:nvPr>
        </p:nvSpPr>
        <p:spPr>
          <a:xfrm>
            <a:off x="6050850" y="3369200"/>
            <a:ext cx="2402100" cy="11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35" name="Google Shape;835;p17"/>
          <p:cNvSpPr/>
          <p:nvPr>
            <p:ph idx="2" type="pic"/>
          </p:nvPr>
        </p:nvSpPr>
        <p:spPr>
          <a:xfrm>
            <a:off x="713225" y="554676"/>
            <a:ext cx="2801100" cy="40494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836" name="Google Shape;836;p17"/>
          <p:cNvSpPr/>
          <p:nvPr>
            <p:ph idx="3" type="pic"/>
          </p:nvPr>
        </p:nvSpPr>
        <p:spPr>
          <a:xfrm>
            <a:off x="3671775" y="2465500"/>
            <a:ext cx="2304300" cy="21372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837" name="Google Shape;837;p17"/>
          <p:cNvSpPr/>
          <p:nvPr>
            <p:ph idx="4" type="pic"/>
          </p:nvPr>
        </p:nvSpPr>
        <p:spPr>
          <a:xfrm>
            <a:off x="3671775" y="554675"/>
            <a:ext cx="4740300" cy="17625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9" name="Google Shape;839;p18"/>
          <p:cNvGrpSpPr/>
          <p:nvPr/>
        </p:nvGrpSpPr>
        <p:grpSpPr>
          <a:xfrm>
            <a:off x="-950960" y="56749"/>
            <a:ext cx="10175950" cy="4967547"/>
            <a:chOff x="-950960" y="56749"/>
            <a:chExt cx="10175950" cy="4967547"/>
          </a:xfrm>
        </p:grpSpPr>
        <p:grpSp>
          <p:nvGrpSpPr>
            <p:cNvPr id="840" name="Google Shape;840;p18"/>
            <p:cNvGrpSpPr/>
            <p:nvPr/>
          </p:nvGrpSpPr>
          <p:grpSpPr>
            <a:xfrm>
              <a:off x="7768177" y="150614"/>
              <a:ext cx="1456813" cy="32594"/>
              <a:chOff x="4101875" y="2224575"/>
              <a:chExt cx="507300" cy="11350"/>
            </a:xfrm>
          </p:grpSpPr>
          <p:sp>
            <p:nvSpPr>
              <p:cNvPr id="841" name="Google Shape;841;p18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2" name="Google Shape;842;p18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3" name="Google Shape;843;p18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44" name="Google Shape;844;p18"/>
            <p:cNvSpPr/>
            <p:nvPr/>
          </p:nvSpPr>
          <p:spPr>
            <a:xfrm rot="-5400000">
              <a:off x="-970452" y="558985"/>
              <a:ext cx="1384662" cy="1345679"/>
            </a:xfrm>
            <a:custGeom>
              <a:rect b="b" l="l" r="r" t="t"/>
              <a:pathLst>
                <a:path extrusionOk="0" h="18744" w="19287">
                  <a:moveTo>
                    <a:pt x="227" y="1"/>
                  </a:moveTo>
                  <a:cubicBezTo>
                    <a:pt x="100" y="1"/>
                    <a:pt x="0" y="100"/>
                    <a:pt x="0" y="227"/>
                  </a:cubicBezTo>
                  <a:cubicBezTo>
                    <a:pt x="0" y="354"/>
                    <a:pt x="100" y="454"/>
                    <a:pt x="227" y="454"/>
                  </a:cubicBezTo>
                  <a:cubicBezTo>
                    <a:pt x="353" y="454"/>
                    <a:pt x="453" y="354"/>
                    <a:pt x="453" y="227"/>
                  </a:cubicBezTo>
                  <a:cubicBezTo>
                    <a:pt x="453" y="100"/>
                    <a:pt x="353" y="1"/>
                    <a:pt x="227" y="1"/>
                  </a:cubicBezTo>
                  <a:close/>
                  <a:moveTo>
                    <a:pt x="227" y="1015"/>
                  </a:moveTo>
                  <a:cubicBezTo>
                    <a:pt x="100" y="1015"/>
                    <a:pt x="0" y="1124"/>
                    <a:pt x="0" y="1241"/>
                  </a:cubicBezTo>
                  <a:cubicBezTo>
                    <a:pt x="0" y="1368"/>
                    <a:pt x="100" y="1468"/>
                    <a:pt x="227" y="1468"/>
                  </a:cubicBezTo>
                  <a:cubicBezTo>
                    <a:pt x="353" y="1468"/>
                    <a:pt x="453" y="1368"/>
                    <a:pt x="453" y="1241"/>
                  </a:cubicBezTo>
                  <a:cubicBezTo>
                    <a:pt x="453" y="1124"/>
                    <a:pt x="353" y="1015"/>
                    <a:pt x="227" y="1015"/>
                  </a:cubicBezTo>
                  <a:close/>
                  <a:moveTo>
                    <a:pt x="227" y="2038"/>
                  </a:moveTo>
                  <a:cubicBezTo>
                    <a:pt x="100" y="2038"/>
                    <a:pt x="0" y="2138"/>
                    <a:pt x="0" y="2265"/>
                  </a:cubicBezTo>
                  <a:cubicBezTo>
                    <a:pt x="0" y="2391"/>
                    <a:pt x="100" y="2491"/>
                    <a:pt x="227" y="2491"/>
                  </a:cubicBezTo>
                  <a:cubicBezTo>
                    <a:pt x="353" y="2491"/>
                    <a:pt x="453" y="2391"/>
                    <a:pt x="453" y="2265"/>
                  </a:cubicBezTo>
                  <a:cubicBezTo>
                    <a:pt x="453" y="2138"/>
                    <a:pt x="353" y="2038"/>
                    <a:pt x="227" y="2038"/>
                  </a:cubicBezTo>
                  <a:close/>
                  <a:moveTo>
                    <a:pt x="227" y="3052"/>
                  </a:moveTo>
                  <a:cubicBezTo>
                    <a:pt x="100" y="3052"/>
                    <a:pt x="0" y="3161"/>
                    <a:pt x="0" y="3279"/>
                  </a:cubicBezTo>
                  <a:cubicBezTo>
                    <a:pt x="0" y="3405"/>
                    <a:pt x="100" y="3505"/>
                    <a:pt x="227" y="3505"/>
                  </a:cubicBezTo>
                  <a:cubicBezTo>
                    <a:pt x="353" y="3505"/>
                    <a:pt x="453" y="3405"/>
                    <a:pt x="453" y="3279"/>
                  </a:cubicBezTo>
                  <a:cubicBezTo>
                    <a:pt x="453" y="3161"/>
                    <a:pt x="353" y="3052"/>
                    <a:pt x="227" y="3052"/>
                  </a:cubicBezTo>
                  <a:close/>
                  <a:moveTo>
                    <a:pt x="227" y="4075"/>
                  </a:moveTo>
                  <a:cubicBezTo>
                    <a:pt x="100" y="4075"/>
                    <a:pt x="0" y="4175"/>
                    <a:pt x="0" y="4302"/>
                  </a:cubicBezTo>
                  <a:cubicBezTo>
                    <a:pt x="0" y="4429"/>
                    <a:pt x="100" y="4528"/>
                    <a:pt x="227" y="4528"/>
                  </a:cubicBezTo>
                  <a:cubicBezTo>
                    <a:pt x="353" y="4528"/>
                    <a:pt x="453" y="4429"/>
                    <a:pt x="453" y="4302"/>
                  </a:cubicBezTo>
                  <a:cubicBezTo>
                    <a:pt x="453" y="4175"/>
                    <a:pt x="353" y="4075"/>
                    <a:pt x="227" y="4075"/>
                  </a:cubicBezTo>
                  <a:close/>
                  <a:moveTo>
                    <a:pt x="227" y="5089"/>
                  </a:moveTo>
                  <a:cubicBezTo>
                    <a:pt x="100" y="5089"/>
                    <a:pt x="0" y="5198"/>
                    <a:pt x="0" y="5316"/>
                  </a:cubicBezTo>
                  <a:cubicBezTo>
                    <a:pt x="0" y="5443"/>
                    <a:pt x="100" y="5542"/>
                    <a:pt x="227" y="5542"/>
                  </a:cubicBezTo>
                  <a:cubicBezTo>
                    <a:pt x="353" y="5542"/>
                    <a:pt x="453" y="5443"/>
                    <a:pt x="453" y="5316"/>
                  </a:cubicBezTo>
                  <a:cubicBezTo>
                    <a:pt x="453" y="5198"/>
                    <a:pt x="353" y="5089"/>
                    <a:pt x="227" y="5089"/>
                  </a:cubicBezTo>
                  <a:close/>
                  <a:moveTo>
                    <a:pt x="227" y="6113"/>
                  </a:moveTo>
                  <a:cubicBezTo>
                    <a:pt x="100" y="6113"/>
                    <a:pt x="0" y="6212"/>
                    <a:pt x="0" y="6339"/>
                  </a:cubicBezTo>
                  <a:cubicBezTo>
                    <a:pt x="0" y="6466"/>
                    <a:pt x="100" y="6565"/>
                    <a:pt x="227" y="6565"/>
                  </a:cubicBezTo>
                  <a:cubicBezTo>
                    <a:pt x="353" y="6565"/>
                    <a:pt x="453" y="6466"/>
                    <a:pt x="453" y="6339"/>
                  </a:cubicBezTo>
                  <a:cubicBezTo>
                    <a:pt x="453" y="6212"/>
                    <a:pt x="353" y="6113"/>
                    <a:pt x="227" y="6113"/>
                  </a:cubicBezTo>
                  <a:close/>
                  <a:moveTo>
                    <a:pt x="227" y="7127"/>
                  </a:moveTo>
                  <a:cubicBezTo>
                    <a:pt x="100" y="7127"/>
                    <a:pt x="0" y="7235"/>
                    <a:pt x="0" y="7353"/>
                  </a:cubicBezTo>
                  <a:cubicBezTo>
                    <a:pt x="0" y="7480"/>
                    <a:pt x="100" y="7579"/>
                    <a:pt x="227" y="7579"/>
                  </a:cubicBezTo>
                  <a:cubicBezTo>
                    <a:pt x="353" y="7579"/>
                    <a:pt x="453" y="7480"/>
                    <a:pt x="453" y="7353"/>
                  </a:cubicBezTo>
                  <a:cubicBezTo>
                    <a:pt x="453" y="7235"/>
                    <a:pt x="353" y="7127"/>
                    <a:pt x="227" y="7127"/>
                  </a:cubicBezTo>
                  <a:close/>
                  <a:moveTo>
                    <a:pt x="227" y="8150"/>
                  </a:moveTo>
                  <a:cubicBezTo>
                    <a:pt x="100" y="8150"/>
                    <a:pt x="0" y="8250"/>
                    <a:pt x="0" y="8376"/>
                  </a:cubicBezTo>
                  <a:cubicBezTo>
                    <a:pt x="0" y="8503"/>
                    <a:pt x="100" y="8603"/>
                    <a:pt x="227" y="8603"/>
                  </a:cubicBezTo>
                  <a:cubicBezTo>
                    <a:pt x="353" y="8603"/>
                    <a:pt x="453" y="8503"/>
                    <a:pt x="453" y="8376"/>
                  </a:cubicBezTo>
                  <a:cubicBezTo>
                    <a:pt x="453" y="8250"/>
                    <a:pt x="353" y="8150"/>
                    <a:pt x="227" y="8150"/>
                  </a:cubicBezTo>
                  <a:close/>
                  <a:moveTo>
                    <a:pt x="227" y="9164"/>
                  </a:moveTo>
                  <a:cubicBezTo>
                    <a:pt x="100" y="9164"/>
                    <a:pt x="0" y="9273"/>
                    <a:pt x="0" y="9390"/>
                  </a:cubicBezTo>
                  <a:cubicBezTo>
                    <a:pt x="0" y="9517"/>
                    <a:pt x="100" y="9617"/>
                    <a:pt x="227" y="9617"/>
                  </a:cubicBezTo>
                  <a:cubicBezTo>
                    <a:pt x="353" y="9617"/>
                    <a:pt x="453" y="9517"/>
                    <a:pt x="453" y="9390"/>
                  </a:cubicBezTo>
                  <a:cubicBezTo>
                    <a:pt x="453" y="9273"/>
                    <a:pt x="353" y="9164"/>
                    <a:pt x="227" y="9164"/>
                  </a:cubicBezTo>
                  <a:close/>
                  <a:moveTo>
                    <a:pt x="227" y="10187"/>
                  </a:moveTo>
                  <a:cubicBezTo>
                    <a:pt x="100" y="10187"/>
                    <a:pt x="0" y="10287"/>
                    <a:pt x="0" y="10414"/>
                  </a:cubicBezTo>
                  <a:cubicBezTo>
                    <a:pt x="0" y="10540"/>
                    <a:pt x="100" y="10640"/>
                    <a:pt x="227" y="10640"/>
                  </a:cubicBezTo>
                  <a:cubicBezTo>
                    <a:pt x="353" y="10640"/>
                    <a:pt x="453" y="10540"/>
                    <a:pt x="453" y="10414"/>
                  </a:cubicBezTo>
                  <a:cubicBezTo>
                    <a:pt x="453" y="10287"/>
                    <a:pt x="353" y="10187"/>
                    <a:pt x="227" y="10187"/>
                  </a:cubicBezTo>
                  <a:close/>
                  <a:moveTo>
                    <a:pt x="227" y="11201"/>
                  </a:moveTo>
                  <a:cubicBezTo>
                    <a:pt x="100" y="11201"/>
                    <a:pt x="0" y="11310"/>
                    <a:pt x="0" y="11428"/>
                  </a:cubicBezTo>
                  <a:cubicBezTo>
                    <a:pt x="0" y="11554"/>
                    <a:pt x="100" y="11654"/>
                    <a:pt x="227" y="11654"/>
                  </a:cubicBezTo>
                  <a:cubicBezTo>
                    <a:pt x="353" y="11654"/>
                    <a:pt x="453" y="11554"/>
                    <a:pt x="453" y="11428"/>
                  </a:cubicBezTo>
                  <a:cubicBezTo>
                    <a:pt x="453" y="11310"/>
                    <a:pt x="353" y="11201"/>
                    <a:pt x="227" y="11201"/>
                  </a:cubicBezTo>
                  <a:close/>
                  <a:moveTo>
                    <a:pt x="227" y="12224"/>
                  </a:moveTo>
                  <a:cubicBezTo>
                    <a:pt x="100" y="12224"/>
                    <a:pt x="0" y="12324"/>
                    <a:pt x="0" y="12451"/>
                  </a:cubicBezTo>
                  <a:cubicBezTo>
                    <a:pt x="0" y="12578"/>
                    <a:pt x="100" y="12677"/>
                    <a:pt x="227" y="12677"/>
                  </a:cubicBezTo>
                  <a:cubicBezTo>
                    <a:pt x="353" y="12677"/>
                    <a:pt x="453" y="12578"/>
                    <a:pt x="453" y="12451"/>
                  </a:cubicBezTo>
                  <a:cubicBezTo>
                    <a:pt x="453" y="12324"/>
                    <a:pt x="353" y="12224"/>
                    <a:pt x="227" y="12224"/>
                  </a:cubicBezTo>
                  <a:close/>
                  <a:moveTo>
                    <a:pt x="277" y="13236"/>
                  </a:moveTo>
                  <a:cubicBezTo>
                    <a:pt x="266" y="13236"/>
                    <a:pt x="256" y="13237"/>
                    <a:pt x="245" y="13239"/>
                  </a:cubicBezTo>
                  <a:cubicBezTo>
                    <a:pt x="127" y="13257"/>
                    <a:pt x="45" y="13365"/>
                    <a:pt x="55" y="13492"/>
                  </a:cubicBezTo>
                  <a:cubicBezTo>
                    <a:pt x="64" y="13601"/>
                    <a:pt x="172" y="13682"/>
                    <a:pt x="272" y="13682"/>
                  </a:cubicBezTo>
                  <a:lnTo>
                    <a:pt x="308" y="13682"/>
                  </a:lnTo>
                  <a:cubicBezTo>
                    <a:pt x="426" y="13673"/>
                    <a:pt x="507" y="13555"/>
                    <a:pt x="498" y="13438"/>
                  </a:cubicBezTo>
                  <a:cubicBezTo>
                    <a:pt x="490" y="13322"/>
                    <a:pt x="391" y="13236"/>
                    <a:pt x="277" y="13236"/>
                  </a:cubicBezTo>
                  <a:close/>
                  <a:moveTo>
                    <a:pt x="486" y="14228"/>
                  </a:moveTo>
                  <a:cubicBezTo>
                    <a:pt x="466" y="14228"/>
                    <a:pt x="446" y="14230"/>
                    <a:pt x="426" y="14234"/>
                  </a:cubicBezTo>
                  <a:cubicBezTo>
                    <a:pt x="308" y="14271"/>
                    <a:pt x="245" y="14397"/>
                    <a:pt x="281" y="14524"/>
                  </a:cubicBezTo>
                  <a:cubicBezTo>
                    <a:pt x="317" y="14624"/>
                    <a:pt x="399" y="14678"/>
                    <a:pt x="498" y="14678"/>
                  </a:cubicBezTo>
                  <a:cubicBezTo>
                    <a:pt x="516" y="14678"/>
                    <a:pt x="543" y="14678"/>
                    <a:pt x="562" y="14669"/>
                  </a:cubicBezTo>
                  <a:cubicBezTo>
                    <a:pt x="679" y="14633"/>
                    <a:pt x="743" y="14497"/>
                    <a:pt x="716" y="14388"/>
                  </a:cubicBezTo>
                  <a:cubicBezTo>
                    <a:pt x="685" y="14283"/>
                    <a:pt x="586" y="14228"/>
                    <a:pt x="486" y="14228"/>
                  </a:cubicBezTo>
                  <a:close/>
                  <a:moveTo>
                    <a:pt x="881" y="15162"/>
                  </a:moveTo>
                  <a:cubicBezTo>
                    <a:pt x="847" y="15162"/>
                    <a:pt x="812" y="15170"/>
                    <a:pt x="779" y="15185"/>
                  </a:cubicBezTo>
                  <a:cubicBezTo>
                    <a:pt x="679" y="15249"/>
                    <a:pt x="634" y="15384"/>
                    <a:pt x="688" y="15493"/>
                  </a:cubicBezTo>
                  <a:cubicBezTo>
                    <a:pt x="725" y="15575"/>
                    <a:pt x="806" y="15620"/>
                    <a:pt x="897" y="15620"/>
                  </a:cubicBezTo>
                  <a:cubicBezTo>
                    <a:pt x="924" y="15620"/>
                    <a:pt x="960" y="15620"/>
                    <a:pt x="996" y="15593"/>
                  </a:cubicBezTo>
                  <a:cubicBezTo>
                    <a:pt x="1096" y="15538"/>
                    <a:pt x="1141" y="15403"/>
                    <a:pt x="1087" y="15294"/>
                  </a:cubicBezTo>
                  <a:cubicBezTo>
                    <a:pt x="1048" y="15210"/>
                    <a:pt x="967" y="15162"/>
                    <a:pt x="881" y="15162"/>
                  </a:cubicBezTo>
                  <a:close/>
                  <a:moveTo>
                    <a:pt x="1436" y="16025"/>
                  </a:moveTo>
                  <a:cubicBezTo>
                    <a:pt x="1390" y="16025"/>
                    <a:pt x="1344" y="16040"/>
                    <a:pt x="1304" y="16073"/>
                  </a:cubicBezTo>
                  <a:cubicBezTo>
                    <a:pt x="1195" y="16154"/>
                    <a:pt x="1177" y="16290"/>
                    <a:pt x="1259" y="16389"/>
                  </a:cubicBezTo>
                  <a:cubicBezTo>
                    <a:pt x="1304" y="16444"/>
                    <a:pt x="1367" y="16480"/>
                    <a:pt x="1440" y="16480"/>
                  </a:cubicBezTo>
                  <a:cubicBezTo>
                    <a:pt x="1485" y="16480"/>
                    <a:pt x="1521" y="16471"/>
                    <a:pt x="1576" y="16435"/>
                  </a:cubicBezTo>
                  <a:cubicBezTo>
                    <a:pt x="1675" y="16353"/>
                    <a:pt x="1693" y="16217"/>
                    <a:pt x="1621" y="16118"/>
                  </a:cubicBezTo>
                  <a:cubicBezTo>
                    <a:pt x="1572" y="16058"/>
                    <a:pt x="1504" y="16025"/>
                    <a:pt x="1436" y="16025"/>
                  </a:cubicBezTo>
                  <a:close/>
                  <a:moveTo>
                    <a:pt x="2120" y="16779"/>
                  </a:moveTo>
                  <a:cubicBezTo>
                    <a:pt x="2059" y="16779"/>
                    <a:pt x="1999" y="16804"/>
                    <a:pt x="1956" y="16851"/>
                  </a:cubicBezTo>
                  <a:cubicBezTo>
                    <a:pt x="1865" y="16942"/>
                    <a:pt x="1874" y="17087"/>
                    <a:pt x="1965" y="17168"/>
                  </a:cubicBezTo>
                  <a:cubicBezTo>
                    <a:pt x="2010" y="17204"/>
                    <a:pt x="2074" y="17222"/>
                    <a:pt x="2119" y="17232"/>
                  </a:cubicBezTo>
                  <a:cubicBezTo>
                    <a:pt x="2182" y="17232"/>
                    <a:pt x="2237" y="17204"/>
                    <a:pt x="2282" y="17159"/>
                  </a:cubicBezTo>
                  <a:cubicBezTo>
                    <a:pt x="2372" y="17069"/>
                    <a:pt x="2363" y="16915"/>
                    <a:pt x="2273" y="16842"/>
                  </a:cubicBezTo>
                  <a:cubicBezTo>
                    <a:pt x="2230" y="16799"/>
                    <a:pt x="2175" y="16779"/>
                    <a:pt x="2120" y="16779"/>
                  </a:cubicBezTo>
                  <a:close/>
                  <a:moveTo>
                    <a:pt x="2928" y="17384"/>
                  </a:moveTo>
                  <a:cubicBezTo>
                    <a:pt x="2853" y="17384"/>
                    <a:pt x="2781" y="17421"/>
                    <a:pt x="2735" y="17485"/>
                  </a:cubicBezTo>
                  <a:cubicBezTo>
                    <a:pt x="2671" y="17603"/>
                    <a:pt x="2707" y="17739"/>
                    <a:pt x="2807" y="17802"/>
                  </a:cubicBezTo>
                  <a:cubicBezTo>
                    <a:pt x="2842" y="17830"/>
                    <a:pt x="2866" y="17841"/>
                    <a:pt x="2899" y="17841"/>
                  </a:cubicBezTo>
                  <a:cubicBezTo>
                    <a:pt x="2910" y="17841"/>
                    <a:pt x="2921" y="17840"/>
                    <a:pt x="2934" y="17838"/>
                  </a:cubicBezTo>
                  <a:cubicBezTo>
                    <a:pt x="3006" y="17838"/>
                    <a:pt x="3079" y="17802"/>
                    <a:pt x="3124" y="17739"/>
                  </a:cubicBezTo>
                  <a:cubicBezTo>
                    <a:pt x="3187" y="17621"/>
                    <a:pt x="3160" y="17485"/>
                    <a:pt x="3052" y="17422"/>
                  </a:cubicBezTo>
                  <a:cubicBezTo>
                    <a:pt x="3012" y="17396"/>
                    <a:pt x="2970" y="17384"/>
                    <a:pt x="2928" y="17384"/>
                  </a:cubicBezTo>
                  <a:close/>
                  <a:moveTo>
                    <a:pt x="3830" y="17858"/>
                  </a:moveTo>
                  <a:cubicBezTo>
                    <a:pt x="3743" y="17858"/>
                    <a:pt x="3656" y="17910"/>
                    <a:pt x="3622" y="17992"/>
                  </a:cubicBezTo>
                  <a:cubicBezTo>
                    <a:pt x="3577" y="18110"/>
                    <a:pt x="3631" y="18246"/>
                    <a:pt x="3749" y="18291"/>
                  </a:cubicBezTo>
                  <a:cubicBezTo>
                    <a:pt x="3768" y="18297"/>
                    <a:pt x="3787" y="18304"/>
                    <a:pt x="3810" y="18304"/>
                  </a:cubicBezTo>
                  <a:cubicBezTo>
                    <a:pt x="3819" y="18304"/>
                    <a:pt x="3829" y="18303"/>
                    <a:pt x="3839" y="18300"/>
                  </a:cubicBezTo>
                  <a:cubicBezTo>
                    <a:pt x="3912" y="18300"/>
                    <a:pt x="4002" y="18255"/>
                    <a:pt x="4039" y="18164"/>
                  </a:cubicBezTo>
                  <a:cubicBezTo>
                    <a:pt x="4084" y="18055"/>
                    <a:pt x="4029" y="17911"/>
                    <a:pt x="3912" y="17874"/>
                  </a:cubicBezTo>
                  <a:cubicBezTo>
                    <a:pt x="3886" y="17863"/>
                    <a:pt x="3858" y="17858"/>
                    <a:pt x="3830" y="17858"/>
                  </a:cubicBezTo>
                  <a:close/>
                  <a:moveTo>
                    <a:pt x="4792" y="18155"/>
                  </a:moveTo>
                  <a:cubicBezTo>
                    <a:pt x="4688" y="18155"/>
                    <a:pt x="4597" y="18230"/>
                    <a:pt x="4582" y="18336"/>
                  </a:cubicBezTo>
                  <a:cubicBezTo>
                    <a:pt x="4546" y="18463"/>
                    <a:pt x="4627" y="18581"/>
                    <a:pt x="4754" y="18608"/>
                  </a:cubicBezTo>
                  <a:cubicBezTo>
                    <a:pt x="4772" y="18608"/>
                    <a:pt x="4790" y="18617"/>
                    <a:pt x="4808" y="18617"/>
                  </a:cubicBezTo>
                  <a:cubicBezTo>
                    <a:pt x="4908" y="18617"/>
                    <a:pt x="4998" y="18535"/>
                    <a:pt x="5025" y="18436"/>
                  </a:cubicBezTo>
                  <a:cubicBezTo>
                    <a:pt x="5062" y="18309"/>
                    <a:pt x="4980" y="18191"/>
                    <a:pt x="4853" y="18164"/>
                  </a:cubicBezTo>
                  <a:cubicBezTo>
                    <a:pt x="4833" y="18158"/>
                    <a:pt x="4812" y="18155"/>
                    <a:pt x="4792" y="18155"/>
                  </a:cubicBezTo>
                  <a:close/>
                  <a:moveTo>
                    <a:pt x="5807" y="18290"/>
                  </a:moveTo>
                  <a:cubicBezTo>
                    <a:pt x="5695" y="18290"/>
                    <a:pt x="5587" y="18387"/>
                    <a:pt x="5587" y="18508"/>
                  </a:cubicBezTo>
                  <a:cubicBezTo>
                    <a:pt x="5578" y="18626"/>
                    <a:pt x="5677" y="18735"/>
                    <a:pt x="5804" y="18744"/>
                  </a:cubicBezTo>
                  <a:cubicBezTo>
                    <a:pt x="5940" y="18744"/>
                    <a:pt x="6030" y="18644"/>
                    <a:pt x="6040" y="18526"/>
                  </a:cubicBezTo>
                  <a:cubicBezTo>
                    <a:pt x="6049" y="18400"/>
                    <a:pt x="5949" y="18291"/>
                    <a:pt x="5822" y="18291"/>
                  </a:cubicBezTo>
                  <a:cubicBezTo>
                    <a:pt x="5817" y="18291"/>
                    <a:pt x="5812" y="18290"/>
                    <a:pt x="5807" y="18290"/>
                  </a:cubicBezTo>
                  <a:close/>
                  <a:moveTo>
                    <a:pt x="6836" y="18291"/>
                  </a:moveTo>
                  <a:cubicBezTo>
                    <a:pt x="6710" y="18291"/>
                    <a:pt x="6610" y="18390"/>
                    <a:pt x="6610" y="18517"/>
                  </a:cubicBezTo>
                  <a:cubicBezTo>
                    <a:pt x="6610" y="18644"/>
                    <a:pt x="6710" y="18744"/>
                    <a:pt x="6836" y="18744"/>
                  </a:cubicBezTo>
                  <a:cubicBezTo>
                    <a:pt x="6954" y="18744"/>
                    <a:pt x="7063" y="18644"/>
                    <a:pt x="7063" y="18517"/>
                  </a:cubicBezTo>
                  <a:cubicBezTo>
                    <a:pt x="7063" y="18390"/>
                    <a:pt x="6954" y="18291"/>
                    <a:pt x="6836" y="18291"/>
                  </a:cubicBezTo>
                  <a:close/>
                  <a:moveTo>
                    <a:pt x="7850" y="18291"/>
                  </a:moveTo>
                  <a:cubicBezTo>
                    <a:pt x="7733" y="18291"/>
                    <a:pt x="7624" y="18390"/>
                    <a:pt x="7624" y="18517"/>
                  </a:cubicBezTo>
                  <a:cubicBezTo>
                    <a:pt x="7624" y="18644"/>
                    <a:pt x="7733" y="18744"/>
                    <a:pt x="7850" y="18744"/>
                  </a:cubicBezTo>
                  <a:cubicBezTo>
                    <a:pt x="7977" y="18744"/>
                    <a:pt x="8077" y="18644"/>
                    <a:pt x="8077" y="18517"/>
                  </a:cubicBezTo>
                  <a:cubicBezTo>
                    <a:pt x="8077" y="18390"/>
                    <a:pt x="7977" y="18291"/>
                    <a:pt x="7850" y="18291"/>
                  </a:cubicBezTo>
                  <a:close/>
                  <a:moveTo>
                    <a:pt x="8874" y="18291"/>
                  </a:moveTo>
                  <a:cubicBezTo>
                    <a:pt x="8747" y="18291"/>
                    <a:pt x="8647" y="18390"/>
                    <a:pt x="8647" y="18517"/>
                  </a:cubicBezTo>
                  <a:cubicBezTo>
                    <a:pt x="8647" y="18644"/>
                    <a:pt x="8747" y="18744"/>
                    <a:pt x="8874" y="18744"/>
                  </a:cubicBezTo>
                  <a:cubicBezTo>
                    <a:pt x="8991" y="18744"/>
                    <a:pt x="9100" y="18644"/>
                    <a:pt x="9100" y="18517"/>
                  </a:cubicBezTo>
                  <a:cubicBezTo>
                    <a:pt x="9100" y="18390"/>
                    <a:pt x="8991" y="18291"/>
                    <a:pt x="8874" y="18291"/>
                  </a:cubicBezTo>
                  <a:close/>
                  <a:moveTo>
                    <a:pt x="9888" y="18291"/>
                  </a:moveTo>
                  <a:cubicBezTo>
                    <a:pt x="9770" y="18291"/>
                    <a:pt x="9661" y="18390"/>
                    <a:pt x="9661" y="18517"/>
                  </a:cubicBezTo>
                  <a:cubicBezTo>
                    <a:pt x="9661" y="18644"/>
                    <a:pt x="9770" y="18744"/>
                    <a:pt x="9888" y="18744"/>
                  </a:cubicBezTo>
                  <a:cubicBezTo>
                    <a:pt x="10014" y="18744"/>
                    <a:pt x="10114" y="18644"/>
                    <a:pt x="10114" y="18517"/>
                  </a:cubicBezTo>
                  <a:cubicBezTo>
                    <a:pt x="10114" y="18390"/>
                    <a:pt x="10014" y="18291"/>
                    <a:pt x="9888" y="18291"/>
                  </a:cubicBezTo>
                  <a:close/>
                  <a:moveTo>
                    <a:pt x="10911" y="18291"/>
                  </a:moveTo>
                  <a:cubicBezTo>
                    <a:pt x="10784" y="18291"/>
                    <a:pt x="10684" y="18390"/>
                    <a:pt x="10684" y="18517"/>
                  </a:cubicBezTo>
                  <a:cubicBezTo>
                    <a:pt x="10684" y="18644"/>
                    <a:pt x="10784" y="18744"/>
                    <a:pt x="10911" y="18744"/>
                  </a:cubicBezTo>
                  <a:cubicBezTo>
                    <a:pt x="11029" y="18744"/>
                    <a:pt x="11137" y="18644"/>
                    <a:pt x="11137" y="18517"/>
                  </a:cubicBezTo>
                  <a:cubicBezTo>
                    <a:pt x="11137" y="18390"/>
                    <a:pt x="11029" y="18291"/>
                    <a:pt x="10911" y="18291"/>
                  </a:cubicBezTo>
                  <a:close/>
                  <a:moveTo>
                    <a:pt x="11925" y="18291"/>
                  </a:moveTo>
                  <a:cubicBezTo>
                    <a:pt x="11807" y="18291"/>
                    <a:pt x="11699" y="18390"/>
                    <a:pt x="11699" y="18517"/>
                  </a:cubicBezTo>
                  <a:cubicBezTo>
                    <a:pt x="11699" y="18644"/>
                    <a:pt x="11807" y="18744"/>
                    <a:pt x="11925" y="18744"/>
                  </a:cubicBezTo>
                  <a:cubicBezTo>
                    <a:pt x="12052" y="18744"/>
                    <a:pt x="12151" y="18644"/>
                    <a:pt x="12151" y="18517"/>
                  </a:cubicBezTo>
                  <a:cubicBezTo>
                    <a:pt x="12151" y="18390"/>
                    <a:pt x="12052" y="18291"/>
                    <a:pt x="11925" y="18291"/>
                  </a:cubicBezTo>
                  <a:close/>
                  <a:moveTo>
                    <a:pt x="12948" y="18291"/>
                  </a:moveTo>
                  <a:cubicBezTo>
                    <a:pt x="12821" y="18291"/>
                    <a:pt x="12722" y="18390"/>
                    <a:pt x="12722" y="18517"/>
                  </a:cubicBezTo>
                  <a:cubicBezTo>
                    <a:pt x="12722" y="18644"/>
                    <a:pt x="12821" y="18744"/>
                    <a:pt x="12948" y="18744"/>
                  </a:cubicBezTo>
                  <a:cubicBezTo>
                    <a:pt x="13066" y="18744"/>
                    <a:pt x="13174" y="18644"/>
                    <a:pt x="13174" y="18517"/>
                  </a:cubicBezTo>
                  <a:cubicBezTo>
                    <a:pt x="13174" y="18390"/>
                    <a:pt x="13066" y="18291"/>
                    <a:pt x="12948" y="18291"/>
                  </a:cubicBezTo>
                  <a:close/>
                  <a:moveTo>
                    <a:pt x="13962" y="18291"/>
                  </a:moveTo>
                  <a:cubicBezTo>
                    <a:pt x="13844" y="18291"/>
                    <a:pt x="13736" y="18390"/>
                    <a:pt x="13736" y="18517"/>
                  </a:cubicBezTo>
                  <a:cubicBezTo>
                    <a:pt x="13736" y="18644"/>
                    <a:pt x="13844" y="18744"/>
                    <a:pt x="13962" y="18744"/>
                  </a:cubicBezTo>
                  <a:cubicBezTo>
                    <a:pt x="14089" y="18744"/>
                    <a:pt x="14189" y="18644"/>
                    <a:pt x="14189" y="18517"/>
                  </a:cubicBezTo>
                  <a:cubicBezTo>
                    <a:pt x="14189" y="18390"/>
                    <a:pt x="14089" y="18291"/>
                    <a:pt x="13962" y="18291"/>
                  </a:cubicBezTo>
                  <a:close/>
                  <a:moveTo>
                    <a:pt x="14985" y="18291"/>
                  </a:moveTo>
                  <a:cubicBezTo>
                    <a:pt x="14859" y="18291"/>
                    <a:pt x="14759" y="18390"/>
                    <a:pt x="14759" y="18517"/>
                  </a:cubicBezTo>
                  <a:cubicBezTo>
                    <a:pt x="14759" y="18644"/>
                    <a:pt x="14859" y="18744"/>
                    <a:pt x="14985" y="18744"/>
                  </a:cubicBezTo>
                  <a:cubicBezTo>
                    <a:pt x="15103" y="18744"/>
                    <a:pt x="15212" y="18644"/>
                    <a:pt x="15212" y="18517"/>
                  </a:cubicBezTo>
                  <a:cubicBezTo>
                    <a:pt x="15212" y="18390"/>
                    <a:pt x="15103" y="18291"/>
                    <a:pt x="14985" y="18291"/>
                  </a:cubicBezTo>
                  <a:close/>
                  <a:moveTo>
                    <a:pt x="15999" y="18291"/>
                  </a:moveTo>
                  <a:cubicBezTo>
                    <a:pt x="15882" y="18291"/>
                    <a:pt x="15773" y="18390"/>
                    <a:pt x="15773" y="18517"/>
                  </a:cubicBezTo>
                  <a:cubicBezTo>
                    <a:pt x="15773" y="18644"/>
                    <a:pt x="15882" y="18744"/>
                    <a:pt x="15999" y="18744"/>
                  </a:cubicBezTo>
                  <a:cubicBezTo>
                    <a:pt x="16126" y="18744"/>
                    <a:pt x="16226" y="18644"/>
                    <a:pt x="16226" y="18517"/>
                  </a:cubicBezTo>
                  <a:cubicBezTo>
                    <a:pt x="16226" y="18390"/>
                    <a:pt x="16126" y="18291"/>
                    <a:pt x="15999" y="18291"/>
                  </a:cubicBezTo>
                  <a:close/>
                  <a:moveTo>
                    <a:pt x="17023" y="18291"/>
                  </a:moveTo>
                  <a:cubicBezTo>
                    <a:pt x="16896" y="18291"/>
                    <a:pt x="16796" y="18390"/>
                    <a:pt x="16796" y="18517"/>
                  </a:cubicBezTo>
                  <a:cubicBezTo>
                    <a:pt x="16796" y="18644"/>
                    <a:pt x="16896" y="18744"/>
                    <a:pt x="17023" y="18744"/>
                  </a:cubicBezTo>
                  <a:cubicBezTo>
                    <a:pt x="17140" y="18744"/>
                    <a:pt x="17249" y="18644"/>
                    <a:pt x="17249" y="18517"/>
                  </a:cubicBezTo>
                  <a:cubicBezTo>
                    <a:pt x="17249" y="18390"/>
                    <a:pt x="17140" y="18291"/>
                    <a:pt x="17023" y="18291"/>
                  </a:cubicBezTo>
                  <a:close/>
                  <a:moveTo>
                    <a:pt x="18037" y="18291"/>
                  </a:moveTo>
                  <a:cubicBezTo>
                    <a:pt x="17919" y="18291"/>
                    <a:pt x="17810" y="18390"/>
                    <a:pt x="17810" y="18517"/>
                  </a:cubicBezTo>
                  <a:cubicBezTo>
                    <a:pt x="17810" y="18644"/>
                    <a:pt x="17919" y="18744"/>
                    <a:pt x="18037" y="18744"/>
                  </a:cubicBezTo>
                  <a:cubicBezTo>
                    <a:pt x="18163" y="18744"/>
                    <a:pt x="18263" y="18644"/>
                    <a:pt x="18263" y="18517"/>
                  </a:cubicBezTo>
                  <a:cubicBezTo>
                    <a:pt x="18263" y="18390"/>
                    <a:pt x="18163" y="18291"/>
                    <a:pt x="18037" y="18291"/>
                  </a:cubicBezTo>
                  <a:close/>
                  <a:moveTo>
                    <a:pt x="19060" y="18291"/>
                  </a:moveTo>
                  <a:cubicBezTo>
                    <a:pt x="18933" y="18291"/>
                    <a:pt x="18834" y="18390"/>
                    <a:pt x="18834" y="18517"/>
                  </a:cubicBezTo>
                  <a:cubicBezTo>
                    <a:pt x="18834" y="18644"/>
                    <a:pt x="18933" y="18744"/>
                    <a:pt x="19060" y="18744"/>
                  </a:cubicBezTo>
                  <a:cubicBezTo>
                    <a:pt x="19178" y="18744"/>
                    <a:pt x="19286" y="18644"/>
                    <a:pt x="19286" y="18517"/>
                  </a:cubicBezTo>
                  <a:cubicBezTo>
                    <a:pt x="19286" y="18390"/>
                    <a:pt x="19178" y="18291"/>
                    <a:pt x="19060" y="182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18"/>
            <p:cNvSpPr/>
            <p:nvPr/>
          </p:nvSpPr>
          <p:spPr>
            <a:xfrm>
              <a:off x="63006" y="749079"/>
              <a:ext cx="171584" cy="171153"/>
            </a:xfrm>
            <a:custGeom>
              <a:rect b="b" l="l" r="r" t="t"/>
              <a:pathLst>
                <a:path extrusionOk="0" h="2384" w="2390">
                  <a:moveTo>
                    <a:pt x="58" y="0"/>
                  </a:moveTo>
                  <a:cubicBezTo>
                    <a:pt x="27" y="0"/>
                    <a:pt x="1" y="25"/>
                    <a:pt x="9" y="56"/>
                  </a:cubicBezTo>
                  <a:lnTo>
                    <a:pt x="552" y="2039"/>
                  </a:lnTo>
                  <a:cubicBezTo>
                    <a:pt x="562" y="2064"/>
                    <a:pt x="585" y="2078"/>
                    <a:pt x="609" y="2078"/>
                  </a:cubicBezTo>
                  <a:cubicBezTo>
                    <a:pt x="629" y="2078"/>
                    <a:pt x="648" y="2069"/>
                    <a:pt x="660" y="2048"/>
                  </a:cubicBezTo>
                  <a:lnTo>
                    <a:pt x="950" y="1460"/>
                  </a:lnTo>
                  <a:cubicBezTo>
                    <a:pt x="966" y="1434"/>
                    <a:pt x="989" y="1423"/>
                    <a:pt x="1011" y="1423"/>
                  </a:cubicBezTo>
                  <a:cubicBezTo>
                    <a:pt x="1027" y="1423"/>
                    <a:pt x="1042" y="1430"/>
                    <a:pt x="1050" y="1442"/>
                  </a:cubicBezTo>
                  <a:lnTo>
                    <a:pt x="1973" y="2356"/>
                  </a:lnTo>
                  <a:cubicBezTo>
                    <a:pt x="1987" y="2374"/>
                    <a:pt x="2005" y="2383"/>
                    <a:pt x="2023" y="2383"/>
                  </a:cubicBezTo>
                  <a:cubicBezTo>
                    <a:pt x="2041" y="2383"/>
                    <a:pt x="2059" y="2374"/>
                    <a:pt x="2073" y="2356"/>
                  </a:cubicBezTo>
                  <a:lnTo>
                    <a:pt x="2381" y="2048"/>
                  </a:lnTo>
                  <a:cubicBezTo>
                    <a:pt x="2390" y="2039"/>
                    <a:pt x="2390" y="1994"/>
                    <a:pt x="2363" y="1958"/>
                  </a:cubicBezTo>
                  <a:lnTo>
                    <a:pt x="1448" y="1043"/>
                  </a:lnTo>
                  <a:cubicBezTo>
                    <a:pt x="1412" y="1007"/>
                    <a:pt x="1421" y="953"/>
                    <a:pt x="1475" y="944"/>
                  </a:cubicBezTo>
                  <a:lnTo>
                    <a:pt x="2064" y="645"/>
                  </a:lnTo>
                  <a:cubicBezTo>
                    <a:pt x="2109" y="627"/>
                    <a:pt x="2091" y="554"/>
                    <a:pt x="2046" y="545"/>
                  </a:cubicBezTo>
                  <a:lnTo>
                    <a:pt x="72" y="2"/>
                  </a:lnTo>
                  <a:cubicBezTo>
                    <a:pt x="67" y="1"/>
                    <a:pt x="62" y="0"/>
                    <a:pt x="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46" name="Google Shape;846;p18"/>
            <p:cNvGrpSpPr/>
            <p:nvPr/>
          </p:nvGrpSpPr>
          <p:grpSpPr>
            <a:xfrm>
              <a:off x="578608" y="229871"/>
              <a:ext cx="134611" cy="132026"/>
              <a:chOff x="3025300" y="2552125"/>
              <a:chExt cx="46875" cy="45975"/>
            </a:xfrm>
          </p:grpSpPr>
          <p:sp>
            <p:nvSpPr>
              <p:cNvPr id="847" name="Google Shape;847;p18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8" name="Google Shape;848;p18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49" name="Google Shape;849;p18"/>
            <p:cNvSpPr/>
            <p:nvPr/>
          </p:nvSpPr>
          <p:spPr>
            <a:xfrm>
              <a:off x="8878974" y="4229625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50" name="Google Shape;850;p18"/>
            <p:cNvGrpSpPr/>
            <p:nvPr/>
          </p:nvGrpSpPr>
          <p:grpSpPr>
            <a:xfrm>
              <a:off x="26741" y="56751"/>
              <a:ext cx="421462" cy="302503"/>
              <a:chOff x="1654750" y="3200363"/>
              <a:chExt cx="208500" cy="149650"/>
            </a:xfrm>
          </p:grpSpPr>
          <p:sp>
            <p:nvSpPr>
              <p:cNvPr id="851" name="Google Shape;851;p18"/>
              <p:cNvSpPr/>
              <p:nvPr/>
            </p:nvSpPr>
            <p:spPr>
              <a:xfrm>
                <a:off x="1657925" y="3203763"/>
                <a:ext cx="202375" cy="93050"/>
              </a:xfrm>
              <a:custGeom>
                <a:rect b="b" l="l" r="r" t="t"/>
                <a:pathLst>
                  <a:path extrusionOk="0" h="3722" w="8095">
                    <a:moveTo>
                      <a:pt x="0" y="0"/>
                    </a:moveTo>
                    <a:lnTo>
                      <a:pt x="4039" y="3722"/>
                    </a:lnTo>
                    <a:lnTo>
                      <a:pt x="809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2" name="Google Shape;852;p18"/>
              <p:cNvSpPr/>
              <p:nvPr/>
            </p:nvSpPr>
            <p:spPr>
              <a:xfrm>
                <a:off x="1654750" y="3201263"/>
                <a:ext cx="127475" cy="98500"/>
              </a:xfrm>
              <a:custGeom>
                <a:rect b="b" l="l" r="r" t="t"/>
                <a:pathLst>
                  <a:path extrusionOk="0" h="3940" w="5099">
                    <a:moveTo>
                      <a:pt x="126" y="0"/>
                    </a:moveTo>
                    <a:cubicBezTo>
                      <a:pt x="96" y="0"/>
                      <a:pt x="62" y="12"/>
                      <a:pt x="37" y="37"/>
                    </a:cubicBezTo>
                    <a:cubicBezTo>
                      <a:pt x="0" y="64"/>
                      <a:pt x="0" y="137"/>
                      <a:pt x="46" y="182"/>
                    </a:cubicBezTo>
                    <a:lnTo>
                      <a:pt x="4102" y="3903"/>
                    </a:lnTo>
                    <a:cubicBezTo>
                      <a:pt x="4111" y="3930"/>
                      <a:pt x="4147" y="3940"/>
                      <a:pt x="4166" y="3940"/>
                    </a:cubicBezTo>
                    <a:cubicBezTo>
                      <a:pt x="4202" y="3940"/>
                      <a:pt x="4229" y="3930"/>
                      <a:pt x="4229" y="3903"/>
                    </a:cubicBezTo>
                    <a:lnTo>
                      <a:pt x="5044" y="3143"/>
                    </a:lnTo>
                    <a:cubicBezTo>
                      <a:pt x="5080" y="3116"/>
                      <a:pt x="5098" y="3043"/>
                      <a:pt x="5053" y="2998"/>
                    </a:cubicBezTo>
                    <a:cubicBezTo>
                      <a:pt x="5033" y="2973"/>
                      <a:pt x="5005" y="2959"/>
                      <a:pt x="4976" y="2959"/>
                    </a:cubicBezTo>
                    <a:cubicBezTo>
                      <a:pt x="4952" y="2959"/>
                      <a:pt x="4928" y="2968"/>
                      <a:pt x="4908" y="2989"/>
                    </a:cubicBezTo>
                    <a:lnTo>
                      <a:pt x="4156" y="3677"/>
                    </a:lnTo>
                    <a:lnTo>
                      <a:pt x="182" y="19"/>
                    </a:lnTo>
                    <a:cubicBezTo>
                      <a:pt x="170" y="7"/>
                      <a:pt x="149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3" name="Google Shape;853;p18"/>
              <p:cNvSpPr/>
              <p:nvPr/>
            </p:nvSpPr>
            <p:spPr>
              <a:xfrm>
                <a:off x="1786500" y="3263313"/>
                <a:ext cx="9300" cy="8375"/>
              </a:xfrm>
              <a:custGeom>
                <a:rect b="b" l="l" r="r" t="t"/>
                <a:pathLst>
                  <a:path extrusionOk="0" h="335" w="372">
                    <a:moveTo>
                      <a:pt x="251" y="1"/>
                    </a:moveTo>
                    <a:cubicBezTo>
                      <a:pt x="230" y="1"/>
                      <a:pt x="209" y="9"/>
                      <a:pt x="190" y="27"/>
                    </a:cubicBezTo>
                    <a:lnTo>
                      <a:pt x="54" y="154"/>
                    </a:lnTo>
                    <a:cubicBezTo>
                      <a:pt x="9" y="190"/>
                      <a:pt x="0" y="253"/>
                      <a:pt x="36" y="299"/>
                    </a:cubicBezTo>
                    <a:cubicBezTo>
                      <a:pt x="64" y="326"/>
                      <a:pt x="91" y="335"/>
                      <a:pt x="118" y="335"/>
                    </a:cubicBezTo>
                    <a:cubicBezTo>
                      <a:pt x="145" y="335"/>
                      <a:pt x="181" y="326"/>
                      <a:pt x="190" y="317"/>
                    </a:cubicBezTo>
                    <a:lnTo>
                      <a:pt x="326" y="190"/>
                    </a:lnTo>
                    <a:cubicBezTo>
                      <a:pt x="371" y="154"/>
                      <a:pt x="371" y="90"/>
                      <a:pt x="335" y="45"/>
                    </a:cubicBezTo>
                    <a:cubicBezTo>
                      <a:pt x="314" y="18"/>
                      <a:pt x="282" y="1"/>
                      <a:pt x="2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4" name="Google Shape;854;p18"/>
              <p:cNvSpPr/>
              <p:nvPr/>
            </p:nvSpPr>
            <p:spPr>
              <a:xfrm>
                <a:off x="1801875" y="3201063"/>
                <a:ext cx="61375" cy="56150"/>
              </a:xfrm>
              <a:custGeom>
                <a:rect b="b" l="l" r="r" t="t"/>
                <a:pathLst>
                  <a:path extrusionOk="0" h="2246" w="2455">
                    <a:moveTo>
                      <a:pt x="2328" y="1"/>
                    </a:moveTo>
                    <a:cubicBezTo>
                      <a:pt x="2305" y="1"/>
                      <a:pt x="2283" y="9"/>
                      <a:pt x="2264" y="27"/>
                    </a:cubicBezTo>
                    <a:lnTo>
                      <a:pt x="64" y="2064"/>
                    </a:lnTo>
                    <a:cubicBezTo>
                      <a:pt x="19" y="2100"/>
                      <a:pt x="1" y="2173"/>
                      <a:pt x="46" y="2218"/>
                    </a:cubicBezTo>
                    <a:cubicBezTo>
                      <a:pt x="73" y="2236"/>
                      <a:pt x="91" y="2245"/>
                      <a:pt x="128" y="2245"/>
                    </a:cubicBezTo>
                    <a:cubicBezTo>
                      <a:pt x="155" y="2245"/>
                      <a:pt x="182" y="2236"/>
                      <a:pt x="191" y="2227"/>
                    </a:cubicBezTo>
                    <a:lnTo>
                      <a:pt x="2400" y="190"/>
                    </a:lnTo>
                    <a:cubicBezTo>
                      <a:pt x="2446" y="154"/>
                      <a:pt x="2455" y="90"/>
                      <a:pt x="2409" y="45"/>
                    </a:cubicBezTo>
                    <a:cubicBezTo>
                      <a:pt x="2393" y="18"/>
                      <a:pt x="2361" y="1"/>
                      <a:pt x="232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5" name="Google Shape;855;p18"/>
              <p:cNvSpPr/>
              <p:nvPr/>
            </p:nvSpPr>
            <p:spPr>
              <a:xfrm>
                <a:off x="1654975" y="3274838"/>
                <a:ext cx="5675" cy="13600"/>
              </a:xfrm>
              <a:custGeom>
                <a:rect b="b" l="l" r="r" t="t"/>
                <a:pathLst>
                  <a:path extrusionOk="0" h="544" w="227">
                    <a:moveTo>
                      <a:pt x="118" y="1"/>
                    </a:moveTo>
                    <a:cubicBezTo>
                      <a:pt x="46" y="1"/>
                      <a:pt x="1" y="55"/>
                      <a:pt x="1" y="109"/>
                    </a:cubicBezTo>
                    <a:lnTo>
                      <a:pt x="1" y="426"/>
                    </a:lnTo>
                    <a:cubicBezTo>
                      <a:pt x="1" y="499"/>
                      <a:pt x="64" y="544"/>
                      <a:pt x="118" y="544"/>
                    </a:cubicBezTo>
                    <a:cubicBezTo>
                      <a:pt x="173" y="544"/>
                      <a:pt x="218" y="499"/>
                      <a:pt x="227" y="426"/>
                    </a:cubicBezTo>
                    <a:lnTo>
                      <a:pt x="227" y="109"/>
                    </a:lnTo>
                    <a:cubicBezTo>
                      <a:pt x="227" y="46"/>
                      <a:pt x="191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6" name="Google Shape;856;p18"/>
              <p:cNvSpPr/>
              <p:nvPr/>
            </p:nvSpPr>
            <p:spPr>
              <a:xfrm>
                <a:off x="1654750" y="3200363"/>
                <a:ext cx="208275" cy="149650"/>
              </a:xfrm>
              <a:custGeom>
                <a:rect b="b" l="l" r="r" t="t"/>
                <a:pathLst>
                  <a:path extrusionOk="0" h="5986" w="8331">
                    <a:moveTo>
                      <a:pt x="118" y="1"/>
                    </a:moveTo>
                    <a:cubicBezTo>
                      <a:pt x="46" y="1"/>
                      <a:pt x="0" y="55"/>
                      <a:pt x="0" y="118"/>
                    </a:cubicBezTo>
                    <a:lnTo>
                      <a:pt x="0" y="2156"/>
                    </a:lnTo>
                    <a:cubicBezTo>
                      <a:pt x="0" y="2219"/>
                      <a:pt x="46" y="2264"/>
                      <a:pt x="118" y="2264"/>
                    </a:cubicBezTo>
                    <a:cubicBezTo>
                      <a:pt x="182" y="2264"/>
                      <a:pt x="227" y="2210"/>
                      <a:pt x="227" y="2156"/>
                    </a:cubicBezTo>
                    <a:lnTo>
                      <a:pt x="227" y="227"/>
                    </a:lnTo>
                    <a:lnTo>
                      <a:pt x="8122" y="227"/>
                    </a:lnTo>
                    <a:lnTo>
                      <a:pt x="8122" y="5759"/>
                    </a:lnTo>
                    <a:lnTo>
                      <a:pt x="227" y="5759"/>
                    </a:lnTo>
                    <a:lnTo>
                      <a:pt x="227" y="4175"/>
                    </a:lnTo>
                    <a:cubicBezTo>
                      <a:pt x="227" y="4111"/>
                      <a:pt x="182" y="4066"/>
                      <a:pt x="118" y="4066"/>
                    </a:cubicBezTo>
                    <a:cubicBezTo>
                      <a:pt x="46" y="4066"/>
                      <a:pt x="0" y="4120"/>
                      <a:pt x="0" y="4175"/>
                    </a:cubicBezTo>
                    <a:lnTo>
                      <a:pt x="0" y="5877"/>
                    </a:lnTo>
                    <a:cubicBezTo>
                      <a:pt x="0" y="5940"/>
                      <a:pt x="55" y="5986"/>
                      <a:pt x="118" y="5986"/>
                    </a:cubicBezTo>
                    <a:lnTo>
                      <a:pt x="8222" y="5986"/>
                    </a:lnTo>
                    <a:cubicBezTo>
                      <a:pt x="8285" y="5986"/>
                      <a:pt x="8331" y="5940"/>
                      <a:pt x="8331" y="5868"/>
                    </a:cubicBezTo>
                    <a:lnTo>
                      <a:pt x="8331" y="118"/>
                    </a:lnTo>
                    <a:cubicBezTo>
                      <a:pt x="8331" y="46"/>
                      <a:pt x="8276" y="1"/>
                      <a:pt x="8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7" name="Google Shape;857;p18"/>
              <p:cNvSpPr/>
              <p:nvPr/>
            </p:nvSpPr>
            <p:spPr>
              <a:xfrm>
                <a:off x="1738500" y="3223013"/>
                <a:ext cx="40775" cy="40300"/>
              </a:xfrm>
              <a:custGeom>
                <a:rect b="b" l="l" r="r" t="t"/>
                <a:pathLst>
                  <a:path extrusionOk="0" h="1612" w="1631">
                    <a:moveTo>
                      <a:pt x="997" y="580"/>
                    </a:moveTo>
                    <a:lnTo>
                      <a:pt x="951" y="915"/>
                    </a:lnTo>
                    <a:cubicBezTo>
                      <a:pt x="942" y="951"/>
                      <a:pt x="933" y="978"/>
                      <a:pt x="906" y="996"/>
                    </a:cubicBezTo>
                    <a:cubicBezTo>
                      <a:pt x="888" y="1023"/>
                      <a:pt x="861" y="1032"/>
                      <a:pt x="834" y="1032"/>
                    </a:cubicBezTo>
                    <a:cubicBezTo>
                      <a:pt x="770" y="1032"/>
                      <a:pt x="725" y="1023"/>
                      <a:pt x="716" y="987"/>
                    </a:cubicBezTo>
                    <a:cubicBezTo>
                      <a:pt x="680" y="951"/>
                      <a:pt x="671" y="915"/>
                      <a:pt x="671" y="869"/>
                    </a:cubicBezTo>
                    <a:cubicBezTo>
                      <a:pt x="671" y="779"/>
                      <a:pt x="707" y="715"/>
                      <a:pt x="761" y="661"/>
                    </a:cubicBezTo>
                    <a:cubicBezTo>
                      <a:pt x="816" y="598"/>
                      <a:pt x="897" y="580"/>
                      <a:pt x="978" y="580"/>
                    </a:cubicBezTo>
                    <a:close/>
                    <a:moveTo>
                      <a:pt x="906" y="0"/>
                    </a:moveTo>
                    <a:cubicBezTo>
                      <a:pt x="725" y="0"/>
                      <a:pt x="571" y="36"/>
                      <a:pt x="435" y="118"/>
                    </a:cubicBezTo>
                    <a:cubicBezTo>
                      <a:pt x="299" y="190"/>
                      <a:pt x="200" y="299"/>
                      <a:pt x="118" y="435"/>
                    </a:cubicBezTo>
                    <a:cubicBezTo>
                      <a:pt x="37" y="570"/>
                      <a:pt x="1" y="715"/>
                      <a:pt x="1" y="869"/>
                    </a:cubicBezTo>
                    <a:cubicBezTo>
                      <a:pt x="1" y="1023"/>
                      <a:pt x="37" y="1141"/>
                      <a:pt x="109" y="1259"/>
                    </a:cubicBezTo>
                    <a:cubicBezTo>
                      <a:pt x="173" y="1367"/>
                      <a:pt x="272" y="1449"/>
                      <a:pt x="390" y="1521"/>
                    </a:cubicBezTo>
                    <a:cubicBezTo>
                      <a:pt x="499" y="1576"/>
                      <a:pt x="625" y="1612"/>
                      <a:pt x="752" y="1612"/>
                    </a:cubicBezTo>
                    <a:cubicBezTo>
                      <a:pt x="843" y="1612"/>
                      <a:pt x="924" y="1594"/>
                      <a:pt x="997" y="1585"/>
                    </a:cubicBezTo>
                    <a:cubicBezTo>
                      <a:pt x="1078" y="1576"/>
                      <a:pt x="1160" y="1539"/>
                      <a:pt x="1223" y="1503"/>
                    </a:cubicBezTo>
                    <a:lnTo>
                      <a:pt x="1160" y="1304"/>
                    </a:lnTo>
                    <a:cubicBezTo>
                      <a:pt x="1105" y="1340"/>
                      <a:pt x="1042" y="1358"/>
                      <a:pt x="978" y="1367"/>
                    </a:cubicBezTo>
                    <a:cubicBezTo>
                      <a:pt x="906" y="1385"/>
                      <a:pt x="843" y="1394"/>
                      <a:pt x="770" y="1394"/>
                    </a:cubicBezTo>
                    <a:cubicBezTo>
                      <a:pt x="671" y="1394"/>
                      <a:pt x="580" y="1367"/>
                      <a:pt x="499" y="1322"/>
                    </a:cubicBezTo>
                    <a:cubicBezTo>
                      <a:pt x="408" y="1295"/>
                      <a:pt x="345" y="1222"/>
                      <a:pt x="299" y="1141"/>
                    </a:cubicBezTo>
                    <a:cubicBezTo>
                      <a:pt x="245" y="1068"/>
                      <a:pt x="218" y="960"/>
                      <a:pt x="218" y="860"/>
                    </a:cubicBezTo>
                    <a:cubicBezTo>
                      <a:pt x="218" y="724"/>
                      <a:pt x="245" y="616"/>
                      <a:pt x="308" y="507"/>
                    </a:cubicBezTo>
                    <a:cubicBezTo>
                      <a:pt x="381" y="408"/>
                      <a:pt x="453" y="326"/>
                      <a:pt x="562" y="272"/>
                    </a:cubicBezTo>
                    <a:cubicBezTo>
                      <a:pt x="662" y="217"/>
                      <a:pt x="770" y="190"/>
                      <a:pt x="888" y="190"/>
                    </a:cubicBezTo>
                    <a:cubicBezTo>
                      <a:pt x="988" y="190"/>
                      <a:pt x="1078" y="217"/>
                      <a:pt x="1160" y="263"/>
                    </a:cubicBezTo>
                    <a:cubicBezTo>
                      <a:pt x="1241" y="299"/>
                      <a:pt x="1295" y="353"/>
                      <a:pt x="1341" y="435"/>
                    </a:cubicBezTo>
                    <a:cubicBezTo>
                      <a:pt x="1386" y="498"/>
                      <a:pt x="1404" y="589"/>
                      <a:pt x="1404" y="679"/>
                    </a:cubicBezTo>
                    <a:cubicBezTo>
                      <a:pt x="1404" y="752"/>
                      <a:pt x="1404" y="806"/>
                      <a:pt x="1386" y="860"/>
                    </a:cubicBezTo>
                    <a:cubicBezTo>
                      <a:pt x="1377" y="915"/>
                      <a:pt x="1350" y="951"/>
                      <a:pt x="1314" y="987"/>
                    </a:cubicBezTo>
                    <a:cubicBezTo>
                      <a:pt x="1295" y="1023"/>
                      <a:pt x="1259" y="1032"/>
                      <a:pt x="1223" y="1032"/>
                    </a:cubicBezTo>
                    <a:cubicBezTo>
                      <a:pt x="1214" y="1032"/>
                      <a:pt x="1196" y="1023"/>
                      <a:pt x="1178" y="1005"/>
                    </a:cubicBezTo>
                    <a:cubicBezTo>
                      <a:pt x="1160" y="987"/>
                      <a:pt x="1160" y="960"/>
                      <a:pt x="1160" y="942"/>
                    </a:cubicBezTo>
                    <a:lnTo>
                      <a:pt x="1214" y="480"/>
                    </a:lnTo>
                    <a:lnTo>
                      <a:pt x="1141" y="398"/>
                    </a:lnTo>
                    <a:lnTo>
                      <a:pt x="960" y="398"/>
                    </a:lnTo>
                    <a:cubicBezTo>
                      <a:pt x="870" y="398"/>
                      <a:pt x="788" y="408"/>
                      <a:pt x="707" y="453"/>
                    </a:cubicBezTo>
                    <a:cubicBezTo>
                      <a:pt x="625" y="498"/>
                      <a:pt x="553" y="552"/>
                      <a:pt x="508" y="625"/>
                    </a:cubicBezTo>
                    <a:cubicBezTo>
                      <a:pt x="453" y="688"/>
                      <a:pt x="435" y="779"/>
                      <a:pt x="435" y="869"/>
                    </a:cubicBezTo>
                    <a:cubicBezTo>
                      <a:pt x="435" y="987"/>
                      <a:pt x="462" y="1078"/>
                      <a:pt x="535" y="1141"/>
                    </a:cubicBezTo>
                    <a:cubicBezTo>
                      <a:pt x="589" y="1213"/>
                      <a:pt x="689" y="1250"/>
                      <a:pt x="825" y="1250"/>
                    </a:cubicBezTo>
                    <a:cubicBezTo>
                      <a:pt x="861" y="1250"/>
                      <a:pt x="897" y="1231"/>
                      <a:pt x="933" y="1222"/>
                    </a:cubicBezTo>
                    <a:cubicBezTo>
                      <a:pt x="978" y="1213"/>
                      <a:pt x="997" y="1204"/>
                      <a:pt x="1033" y="1177"/>
                    </a:cubicBezTo>
                    <a:cubicBezTo>
                      <a:pt x="1078" y="1222"/>
                      <a:pt x="1132" y="1250"/>
                      <a:pt x="1214" y="1250"/>
                    </a:cubicBezTo>
                    <a:cubicBezTo>
                      <a:pt x="1341" y="1250"/>
                      <a:pt x="1440" y="1204"/>
                      <a:pt x="1522" y="1096"/>
                    </a:cubicBezTo>
                    <a:cubicBezTo>
                      <a:pt x="1594" y="996"/>
                      <a:pt x="1630" y="860"/>
                      <a:pt x="1630" y="679"/>
                    </a:cubicBezTo>
                    <a:cubicBezTo>
                      <a:pt x="1630" y="543"/>
                      <a:pt x="1612" y="435"/>
                      <a:pt x="1540" y="326"/>
                    </a:cubicBezTo>
                    <a:cubicBezTo>
                      <a:pt x="1476" y="226"/>
                      <a:pt x="1395" y="145"/>
                      <a:pt x="1277" y="91"/>
                    </a:cubicBezTo>
                    <a:cubicBezTo>
                      <a:pt x="1169" y="36"/>
                      <a:pt x="1042" y="0"/>
                      <a:pt x="9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58" name="Google Shape;858;p18"/>
            <p:cNvGrpSpPr/>
            <p:nvPr/>
          </p:nvGrpSpPr>
          <p:grpSpPr>
            <a:xfrm>
              <a:off x="7187672" y="56749"/>
              <a:ext cx="421442" cy="366907"/>
              <a:chOff x="1742100" y="2304325"/>
              <a:chExt cx="178850" cy="155700"/>
            </a:xfrm>
          </p:grpSpPr>
          <p:sp>
            <p:nvSpPr>
              <p:cNvPr id="859" name="Google Shape;859;p18"/>
              <p:cNvSpPr/>
              <p:nvPr/>
            </p:nvSpPr>
            <p:spPr>
              <a:xfrm>
                <a:off x="1811825" y="2372175"/>
                <a:ext cx="107075" cy="85475"/>
              </a:xfrm>
              <a:custGeom>
                <a:rect b="b" l="l" r="r" t="t"/>
                <a:pathLst>
                  <a:path extrusionOk="0" h="3419" w="4283">
                    <a:moveTo>
                      <a:pt x="589" y="0"/>
                    </a:moveTo>
                    <a:lnTo>
                      <a:pt x="0" y="589"/>
                    </a:lnTo>
                    <a:lnTo>
                      <a:pt x="2708" y="3296"/>
                    </a:lnTo>
                    <a:cubicBezTo>
                      <a:pt x="2789" y="3378"/>
                      <a:pt x="2898" y="3418"/>
                      <a:pt x="3005" y="3418"/>
                    </a:cubicBezTo>
                    <a:cubicBezTo>
                      <a:pt x="3113" y="3418"/>
                      <a:pt x="3219" y="3378"/>
                      <a:pt x="3296" y="3296"/>
                    </a:cubicBezTo>
                    <a:lnTo>
                      <a:pt x="3595" y="3006"/>
                    </a:lnTo>
                    <a:lnTo>
                      <a:pt x="4174" y="2427"/>
                    </a:lnTo>
                    <a:cubicBezTo>
                      <a:pt x="4283" y="2309"/>
                      <a:pt x="4283" y="2119"/>
                      <a:pt x="4174" y="2001"/>
                    </a:cubicBezTo>
                    <a:cubicBezTo>
                      <a:pt x="4115" y="1947"/>
                      <a:pt x="4039" y="1920"/>
                      <a:pt x="3962" y="1920"/>
                    </a:cubicBezTo>
                    <a:cubicBezTo>
                      <a:pt x="3885" y="1920"/>
                      <a:pt x="3808" y="1947"/>
                      <a:pt x="3749" y="2001"/>
                    </a:cubicBezTo>
                    <a:lnTo>
                      <a:pt x="3169" y="2581"/>
                    </a:lnTo>
                    <a:lnTo>
                      <a:pt x="2834" y="2246"/>
                    </a:lnTo>
                    <a:lnTo>
                      <a:pt x="3414" y="1666"/>
                    </a:lnTo>
                    <a:cubicBezTo>
                      <a:pt x="3513" y="1530"/>
                      <a:pt x="3513" y="1349"/>
                      <a:pt x="3405" y="1241"/>
                    </a:cubicBezTo>
                    <a:cubicBezTo>
                      <a:pt x="3346" y="1182"/>
                      <a:pt x="3269" y="1152"/>
                      <a:pt x="3192" y="1152"/>
                    </a:cubicBezTo>
                    <a:cubicBezTo>
                      <a:pt x="3115" y="1152"/>
                      <a:pt x="3038" y="1182"/>
                      <a:pt x="2979" y="1241"/>
                    </a:cubicBezTo>
                    <a:lnTo>
                      <a:pt x="2409" y="1811"/>
                    </a:lnTo>
                    <a:lnTo>
                      <a:pt x="1603" y="1014"/>
                    </a:lnTo>
                    <a:lnTo>
                      <a:pt x="1503" y="906"/>
                    </a:lnTo>
                    <a:lnTo>
                      <a:pt x="1295" y="706"/>
                    </a:lnTo>
                    <a:lnTo>
                      <a:pt x="58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18"/>
              <p:cNvSpPr/>
              <p:nvPr/>
            </p:nvSpPr>
            <p:spPr>
              <a:xfrm>
                <a:off x="1808875" y="2368825"/>
                <a:ext cx="112075" cy="91200"/>
              </a:xfrm>
              <a:custGeom>
                <a:rect b="b" l="l" r="r" t="t"/>
                <a:pathLst>
                  <a:path extrusionOk="0" h="3648" w="4483">
                    <a:moveTo>
                      <a:pt x="701" y="1"/>
                    </a:moveTo>
                    <a:cubicBezTo>
                      <a:pt x="675" y="1"/>
                      <a:pt x="648" y="12"/>
                      <a:pt x="625" y="35"/>
                    </a:cubicBezTo>
                    <a:lnTo>
                      <a:pt x="37" y="623"/>
                    </a:lnTo>
                    <a:cubicBezTo>
                      <a:pt x="10" y="650"/>
                      <a:pt x="1" y="668"/>
                      <a:pt x="1" y="705"/>
                    </a:cubicBezTo>
                    <a:cubicBezTo>
                      <a:pt x="1" y="741"/>
                      <a:pt x="10" y="759"/>
                      <a:pt x="37" y="786"/>
                    </a:cubicBezTo>
                    <a:lnTo>
                      <a:pt x="2735" y="3484"/>
                    </a:lnTo>
                    <a:cubicBezTo>
                      <a:pt x="2844" y="3593"/>
                      <a:pt x="2979" y="3647"/>
                      <a:pt x="3115" y="3647"/>
                    </a:cubicBezTo>
                    <a:cubicBezTo>
                      <a:pt x="3251" y="3647"/>
                      <a:pt x="3387" y="3602"/>
                      <a:pt x="3496" y="3448"/>
                    </a:cubicBezTo>
                    <a:lnTo>
                      <a:pt x="4365" y="2579"/>
                    </a:lnTo>
                    <a:cubicBezTo>
                      <a:pt x="4437" y="2516"/>
                      <a:pt x="4482" y="2407"/>
                      <a:pt x="4482" y="2298"/>
                    </a:cubicBezTo>
                    <a:cubicBezTo>
                      <a:pt x="4482" y="2199"/>
                      <a:pt x="4446" y="2090"/>
                      <a:pt x="4365" y="2018"/>
                    </a:cubicBezTo>
                    <a:cubicBezTo>
                      <a:pt x="4289" y="1937"/>
                      <a:pt x="4184" y="1899"/>
                      <a:pt x="4081" y="1899"/>
                    </a:cubicBezTo>
                    <a:cubicBezTo>
                      <a:pt x="3974" y="1899"/>
                      <a:pt x="3868" y="1939"/>
                      <a:pt x="3794" y="2018"/>
                    </a:cubicBezTo>
                    <a:lnTo>
                      <a:pt x="3278" y="2525"/>
                    </a:lnTo>
                    <a:lnTo>
                      <a:pt x="3097" y="2344"/>
                    </a:lnTo>
                    <a:lnTo>
                      <a:pt x="3613" y="1836"/>
                    </a:lnTo>
                    <a:cubicBezTo>
                      <a:pt x="3677" y="1764"/>
                      <a:pt x="3722" y="1655"/>
                      <a:pt x="3722" y="1547"/>
                    </a:cubicBezTo>
                    <a:cubicBezTo>
                      <a:pt x="3722" y="1447"/>
                      <a:pt x="3686" y="1348"/>
                      <a:pt x="3613" y="1266"/>
                    </a:cubicBezTo>
                    <a:cubicBezTo>
                      <a:pt x="3533" y="1190"/>
                      <a:pt x="3426" y="1154"/>
                      <a:pt x="3322" y="1154"/>
                    </a:cubicBezTo>
                    <a:cubicBezTo>
                      <a:pt x="3213" y="1154"/>
                      <a:pt x="3107" y="1192"/>
                      <a:pt x="3034" y="1266"/>
                    </a:cubicBezTo>
                    <a:lnTo>
                      <a:pt x="2527" y="1773"/>
                    </a:lnTo>
                    <a:lnTo>
                      <a:pt x="2056" y="1311"/>
                    </a:lnTo>
                    <a:cubicBezTo>
                      <a:pt x="2043" y="1290"/>
                      <a:pt x="2020" y="1281"/>
                      <a:pt x="1995" y="1281"/>
                    </a:cubicBezTo>
                    <a:cubicBezTo>
                      <a:pt x="1966" y="1281"/>
                      <a:pt x="1935" y="1292"/>
                      <a:pt x="1911" y="1311"/>
                    </a:cubicBezTo>
                    <a:cubicBezTo>
                      <a:pt x="1866" y="1348"/>
                      <a:pt x="1866" y="1411"/>
                      <a:pt x="1911" y="1456"/>
                    </a:cubicBezTo>
                    <a:lnTo>
                      <a:pt x="2445" y="1990"/>
                    </a:lnTo>
                    <a:cubicBezTo>
                      <a:pt x="2463" y="2013"/>
                      <a:pt x="2488" y="2024"/>
                      <a:pt x="2514" y="2024"/>
                    </a:cubicBezTo>
                    <a:cubicBezTo>
                      <a:pt x="2540" y="2024"/>
                      <a:pt x="2567" y="2013"/>
                      <a:pt x="2590" y="1990"/>
                    </a:cubicBezTo>
                    <a:lnTo>
                      <a:pt x="3170" y="1411"/>
                    </a:lnTo>
                    <a:cubicBezTo>
                      <a:pt x="3210" y="1379"/>
                      <a:pt x="3260" y="1363"/>
                      <a:pt x="3309" y="1363"/>
                    </a:cubicBezTo>
                    <a:cubicBezTo>
                      <a:pt x="3357" y="1363"/>
                      <a:pt x="3405" y="1379"/>
                      <a:pt x="3441" y="1411"/>
                    </a:cubicBezTo>
                    <a:cubicBezTo>
                      <a:pt x="3477" y="1447"/>
                      <a:pt x="3496" y="1492"/>
                      <a:pt x="3496" y="1547"/>
                    </a:cubicBezTo>
                    <a:cubicBezTo>
                      <a:pt x="3496" y="1610"/>
                      <a:pt x="3477" y="1655"/>
                      <a:pt x="3441" y="1683"/>
                    </a:cubicBezTo>
                    <a:lnTo>
                      <a:pt x="2862" y="2262"/>
                    </a:lnTo>
                    <a:cubicBezTo>
                      <a:pt x="2816" y="2298"/>
                      <a:pt x="2816" y="2362"/>
                      <a:pt x="2862" y="2407"/>
                    </a:cubicBezTo>
                    <a:lnTo>
                      <a:pt x="3206" y="2751"/>
                    </a:lnTo>
                    <a:cubicBezTo>
                      <a:pt x="3219" y="2774"/>
                      <a:pt x="3244" y="2785"/>
                      <a:pt x="3271" y="2785"/>
                    </a:cubicBezTo>
                    <a:cubicBezTo>
                      <a:pt x="3299" y="2785"/>
                      <a:pt x="3328" y="2774"/>
                      <a:pt x="3351" y="2751"/>
                    </a:cubicBezTo>
                    <a:lnTo>
                      <a:pt x="3930" y="2171"/>
                    </a:lnTo>
                    <a:cubicBezTo>
                      <a:pt x="3966" y="2140"/>
                      <a:pt x="4016" y="2124"/>
                      <a:pt x="4066" y="2124"/>
                    </a:cubicBezTo>
                    <a:cubicBezTo>
                      <a:pt x="4116" y="2124"/>
                      <a:pt x="4166" y="2140"/>
                      <a:pt x="4202" y="2171"/>
                    </a:cubicBezTo>
                    <a:cubicBezTo>
                      <a:pt x="4229" y="2208"/>
                      <a:pt x="4256" y="2262"/>
                      <a:pt x="4256" y="2307"/>
                    </a:cubicBezTo>
                    <a:cubicBezTo>
                      <a:pt x="4256" y="2362"/>
                      <a:pt x="4229" y="2407"/>
                      <a:pt x="4202" y="2443"/>
                    </a:cubicBezTo>
                    <a:lnTo>
                      <a:pt x="3324" y="3321"/>
                    </a:lnTo>
                    <a:cubicBezTo>
                      <a:pt x="3269" y="3376"/>
                      <a:pt x="3190" y="3403"/>
                      <a:pt x="3111" y="3403"/>
                    </a:cubicBezTo>
                    <a:cubicBezTo>
                      <a:pt x="3032" y="3403"/>
                      <a:pt x="2952" y="3376"/>
                      <a:pt x="2898" y="3321"/>
                    </a:cubicBezTo>
                    <a:lnTo>
                      <a:pt x="272" y="687"/>
                    </a:lnTo>
                    <a:lnTo>
                      <a:pt x="698" y="261"/>
                    </a:lnTo>
                    <a:lnTo>
                      <a:pt x="1259" y="813"/>
                    </a:lnTo>
                    <a:cubicBezTo>
                      <a:pt x="1272" y="835"/>
                      <a:pt x="1295" y="844"/>
                      <a:pt x="1320" y="844"/>
                    </a:cubicBezTo>
                    <a:cubicBezTo>
                      <a:pt x="1349" y="844"/>
                      <a:pt x="1380" y="832"/>
                      <a:pt x="1404" y="813"/>
                    </a:cubicBezTo>
                    <a:cubicBezTo>
                      <a:pt x="1449" y="777"/>
                      <a:pt x="1449" y="714"/>
                      <a:pt x="1404" y="668"/>
                    </a:cubicBezTo>
                    <a:lnTo>
                      <a:pt x="770" y="35"/>
                    </a:lnTo>
                    <a:cubicBezTo>
                      <a:pt x="752" y="12"/>
                      <a:pt x="727" y="1"/>
                      <a:pt x="7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1" name="Google Shape;861;p18"/>
              <p:cNvSpPr/>
              <p:nvPr/>
            </p:nvSpPr>
            <p:spPr>
              <a:xfrm>
                <a:off x="1742100" y="2307200"/>
                <a:ext cx="102800" cy="93300"/>
              </a:xfrm>
              <a:custGeom>
                <a:rect b="b" l="l" r="r" t="t"/>
                <a:pathLst>
                  <a:path extrusionOk="0" h="3732" w="4112">
                    <a:moveTo>
                      <a:pt x="2057" y="827"/>
                    </a:moveTo>
                    <a:cubicBezTo>
                      <a:pt x="2325" y="827"/>
                      <a:pt x="2595" y="929"/>
                      <a:pt x="2798" y="1132"/>
                    </a:cubicBezTo>
                    <a:cubicBezTo>
                      <a:pt x="3206" y="1540"/>
                      <a:pt x="3206" y="2192"/>
                      <a:pt x="2798" y="2599"/>
                    </a:cubicBezTo>
                    <a:cubicBezTo>
                      <a:pt x="2595" y="2803"/>
                      <a:pt x="2327" y="2905"/>
                      <a:pt x="2060" y="2905"/>
                    </a:cubicBezTo>
                    <a:cubicBezTo>
                      <a:pt x="1793" y="2905"/>
                      <a:pt x="1526" y="2803"/>
                      <a:pt x="1322" y="2599"/>
                    </a:cubicBezTo>
                    <a:cubicBezTo>
                      <a:pt x="915" y="2192"/>
                      <a:pt x="915" y="1540"/>
                      <a:pt x="1322" y="1132"/>
                    </a:cubicBezTo>
                    <a:cubicBezTo>
                      <a:pt x="1522" y="929"/>
                      <a:pt x="1789" y="827"/>
                      <a:pt x="2057" y="827"/>
                    </a:cubicBezTo>
                    <a:close/>
                    <a:moveTo>
                      <a:pt x="2043" y="1"/>
                    </a:moveTo>
                    <a:cubicBezTo>
                      <a:pt x="1565" y="1"/>
                      <a:pt x="1087" y="182"/>
                      <a:pt x="725" y="544"/>
                    </a:cubicBezTo>
                    <a:cubicBezTo>
                      <a:pt x="0" y="1277"/>
                      <a:pt x="0" y="2463"/>
                      <a:pt x="725" y="3188"/>
                    </a:cubicBezTo>
                    <a:cubicBezTo>
                      <a:pt x="1092" y="3550"/>
                      <a:pt x="1571" y="3731"/>
                      <a:pt x="2050" y="3731"/>
                    </a:cubicBezTo>
                    <a:cubicBezTo>
                      <a:pt x="2529" y="3731"/>
                      <a:pt x="3007" y="3550"/>
                      <a:pt x="3369" y="3188"/>
                    </a:cubicBezTo>
                    <a:cubicBezTo>
                      <a:pt x="4111" y="2454"/>
                      <a:pt x="4111" y="1268"/>
                      <a:pt x="3369" y="544"/>
                    </a:cubicBezTo>
                    <a:cubicBezTo>
                      <a:pt x="3002" y="182"/>
                      <a:pt x="2522" y="1"/>
                      <a:pt x="20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2" name="Google Shape;862;p18"/>
              <p:cNvSpPr/>
              <p:nvPr/>
            </p:nvSpPr>
            <p:spPr>
              <a:xfrm>
                <a:off x="1743000" y="2304325"/>
                <a:ext cx="104825" cy="98875"/>
              </a:xfrm>
              <a:custGeom>
                <a:rect b="b" l="l" r="r" t="t"/>
                <a:pathLst>
                  <a:path extrusionOk="0" h="3955" w="4193">
                    <a:moveTo>
                      <a:pt x="330" y="1087"/>
                    </a:moveTo>
                    <a:cubicBezTo>
                      <a:pt x="286" y="1087"/>
                      <a:pt x="241" y="1109"/>
                      <a:pt x="227" y="1157"/>
                    </a:cubicBezTo>
                    <a:lnTo>
                      <a:pt x="155" y="1320"/>
                    </a:lnTo>
                    <a:cubicBezTo>
                      <a:pt x="136" y="1383"/>
                      <a:pt x="164" y="1438"/>
                      <a:pt x="227" y="1465"/>
                    </a:cubicBezTo>
                    <a:cubicBezTo>
                      <a:pt x="236" y="1474"/>
                      <a:pt x="245" y="1474"/>
                      <a:pt x="254" y="1474"/>
                    </a:cubicBezTo>
                    <a:cubicBezTo>
                      <a:pt x="299" y="1474"/>
                      <a:pt x="336" y="1438"/>
                      <a:pt x="372" y="1401"/>
                    </a:cubicBezTo>
                    <a:cubicBezTo>
                      <a:pt x="381" y="1347"/>
                      <a:pt x="399" y="1293"/>
                      <a:pt x="426" y="1247"/>
                    </a:cubicBezTo>
                    <a:cubicBezTo>
                      <a:pt x="453" y="1184"/>
                      <a:pt x="426" y="1121"/>
                      <a:pt x="372" y="1093"/>
                    </a:cubicBezTo>
                    <a:cubicBezTo>
                      <a:pt x="359" y="1089"/>
                      <a:pt x="344" y="1087"/>
                      <a:pt x="330" y="1087"/>
                    </a:cubicBezTo>
                    <a:close/>
                    <a:moveTo>
                      <a:pt x="2020" y="1057"/>
                    </a:moveTo>
                    <a:cubicBezTo>
                      <a:pt x="2273" y="1057"/>
                      <a:pt x="2500" y="1148"/>
                      <a:pt x="2681" y="1320"/>
                    </a:cubicBezTo>
                    <a:cubicBezTo>
                      <a:pt x="2853" y="1492"/>
                      <a:pt x="2952" y="1736"/>
                      <a:pt x="2952" y="1981"/>
                    </a:cubicBezTo>
                    <a:cubicBezTo>
                      <a:pt x="2952" y="2225"/>
                      <a:pt x="2862" y="2452"/>
                      <a:pt x="2681" y="2633"/>
                    </a:cubicBezTo>
                    <a:cubicBezTo>
                      <a:pt x="2509" y="2805"/>
                      <a:pt x="2273" y="2904"/>
                      <a:pt x="2020" y="2904"/>
                    </a:cubicBezTo>
                    <a:cubicBezTo>
                      <a:pt x="1775" y="2904"/>
                      <a:pt x="1549" y="2814"/>
                      <a:pt x="1368" y="2633"/>
                    </a:cubicBezTo>
                    <a:cubicBezTo>
                      <a:pt x="1196" y="2470"/>
                      <a:pt x="1096" y="2225"/>
                      <a:pt x="1096" y="1981"/>
                    </a:cubicBezTo>
                    <a:cubicBezTo>
                      <a:pt x="1096" y="1736"/>
                      <a:pt x="1187" y="1510"/>
                      <a:pt x="1368" y="1320"/>
                    </a:cubicBezTo>
                    <a:cubicBezTo>
                      <a:pt x="1540" y="1157"/>
                      <a:pt x="1775" y="1057"/>
                      <a:pt x="2020" y="1057"/>
                    </a:cubicBezTo>
                    <a:close/>
                    <a:moveTo>
                      <a:pt x="2020" y="813"/>
                    </a:moveTo>
                    <a:cubicBezTo>
                      <a:pt x="1721" y="813"/>
                      <a:pt x="1422" y="940"/>
                      <a:pt x="1205" y="1157"/>
                    </a:cubicBezTo>
                    <a:cubicBezTo>
                      <a:pt x="997" y="1374"/>
                      <a:pt x="870" y="1664"/>
                      <a:pt x="870" y="1972"/>
                    </a:cubicBezTo>
                    <a:cubicBezTo>
                      <a:pt x="870" y="2280"/>
                      <a:pt x="988" y="2569"/>
                      <a:pt x="1205" y="2787"/>
                    </a:cubicBezTo>
                    <a:cubicBezTo>
                      <a:pt x="1422" y="3004"/>
                      <a:pt x="1721" y="3122"/>
                      <a:pt x="2020" y="3122"/>
                    </a:cubicBezTo>
                    <a:cubicBezTo>
                      <a:pt x="2328" y="3122"/>
                      <a:pt x="2608" y="3013"/>
                      <a:pt x="2835" y="2787"/>
                    </a:cubicBezTo>
                    <a:cubicBezTo>
                      <a:pt x="3052" y="2569"/>
                      <a:pt x="3179" y="2280"/>
                      <a:pt x="3179" y="1972"/>
                    </a:cubicBezTo>
                    <a:cubicBezTo>
                      <a:pt x="3179" y="1664"/>
                      <a:pt x="3052" y="1365"/>
                      <a:pt x="2835" y="1157"/>
                    </a:cubicBezTo>
                    <a:cubicBezTo>
                      <a:pt x="2626" y="940"/>
                      <a:pt x="2328" y="813"/>
                      <a:pt x="2020" y="813"/>
                    </a:cubicBezTo>
                    <a:close/>
                    <a:moveTo>
                      <a:pt x="2029" y="0"/>
                    </a:moveTo>
                    <a:cubicBezTo>
                      <a:pt x="1524" y="0"/>
                      <a:pt x="1019" y="193"/>
                      <a:pt x="634" y="577"/>
                    </a:cubicBezTo>
                    <a:cubicBezTo>
                      <a:pt x="589" y="614"/>
                      <a:pt x="598" y="677"/>
                      <a:pt x="634" y="722"/>
                    </a:cubicBezTo>
                    <a:cubicBezTo>
                      <a:pt x="648" y="745"/>
                      <a:pt x="673" y="756"/>
                      <a:pt x="700" y="756"/>
                    </a:cubicBezTo>
                    <a:cubicBezTo>
                      <a:pt x="727" y="756"/>
                      <a:pt x="757" y="745"/>
                      <a:pt x="779" y="722"/>
                    </a:cubicBezTo>
                    <a:cubicBezTo>
                      <a:pt x="1123" y="378"/>
                      <a:pt x="1574" y="206"/>
                      <a:pt x="2024" y="206"/>
                    </a:cubicBezTo>
                    <a:cubicBezTo>
                      <a:pt x="2475" y="206"/>
                      <a:pt x="2925" y="378"/>
                      <a:pt x="3269" y="722"/>
                    </a:cubicBezTo>
                    <a:cubicBezTo>
                      <a:pt x="3957" y="1419"/>
                      <a:pt x="3957" y="2524"/>
                      <a:pt x="3269" y="3212"/>
                    </a:cubicBezTo>
                    <a:cubicBezTo>
                      <a:pt x="2925" y="3561"/>
                      <a:pt x="2475" y="3735"/>
                      <a:pt x="2024" y="3735"/>
                    </a:cubicBezTo>
                    <a:cubicBezTo>
                      <a:pt x="1574" y="3735"/>
                      <a:pt x="1123" y="3561"/>
                      <a:pt x="779" y="3212"/>
                    </a:cubicBezTo>
                    <a:cubicBezTo>
                      <a:pt x="417" y="2850"/>
                      <a:pt x="227" y="2343"/>
                      <a:pt x="272" y="1827"/>
                    </a:cubicBezTo>
                    <a:cubicBezTo>
                      <a:pt x="272" y="1763"/>
                      <a:pt x="227" y="1709"/>
                      <a:pt x="164" y="1709"/>
                    </a:cubicBezTo>
                    <a:cubicBezTo>
                      <a:pt x="109" y="1709"/>
                      <a:pt x="55" y="1754"/>
                      <a:pt x="55" y="1809"/>
                    </a:cubicBezTo>
                    <a:cubicBezTo>
                      <a:pt x="1" y="2388"/>
                      <a:pt x="209" y="2968"/>
                      <a:pt x="616" y="3375"/>
                    </a:cubicBezTo>
                    <a:cubicBezTo>
                      <a:pt x="1015" y="3755"/>
                      <a:pt x="1513" y="3955"/>
                      <a:pt x="2020" y="3955"/>
                    </a:cubicBezTo>
                    <a:cubicBezTo>
                      <a:pt x="2518" y="3955"/>
                      <a:pt x="3034" y="3755"/>
                      <a:pt x="3423" y="3375"/>
                    </a:cubicBezTo>
                    <a:cubicBezTo>
                      <a:pt x="4193" y="2606"/>
                      <a:pt x="4193" y="1347"/>
                      <a:pt x="3423" y="577"/>
                    </a:cubicBezTo>
                    <a:cubicBezTo>
                      <a:pt x="3038" y="193"/>
                      <a:pt x="2534" y="0"/>
                      <a:pt x="20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63" name="Google Shape;863;p18"/>
            <p:cNvSpPr/>
            <p:nvPr/>
          </p:nvSpPr>
          <p:spPr>
            <a:xfrm>
              <a:off x="856725" y="381775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64" name="Google Shape;864;p18"/>
            <p:cNvGrpSpPr/>
            <p:nvPr/>
          </p:nvGrpSpPr>
          <p:grpSpPr>
            <a:xfrm>
              <a:off x="8430776" y="4508750"/>
              <a:ext cx="607867" cy="515542"/>
              <a:chOff x="4630425" y="2688625"/>
              <a:chExt cx="211675" cy="179525"/>
            </a:xfrm>
          </p:grpSpPr>
          <p:sp>
            <p:nvSpPr>
              <p:cNvPr id="865" name="Google Shape;865;p18"/>
              <p:cNvSpPr/>
              <p:nvPr/>
            </p:nvSpPr>
            <p:spPr>
              <a:xfrm>
                <a:off x="4630425" y="2688625"/>
                <a:ext cx="211675" cy="179525"/>
              </a:xfrm>
              <a:custGeom>
                <a:rect b="b" l="l" r="r" t="t"/>
                <a:pathLst>
                  <a:path extrusionOk="0" h="7181" w="8467">
                    <a:moveTo>
                      <a:pt x="7507" y="354"/>
                    </a:moveTo>
                    <a:cubicBezTo>
                      <a:pt x="7842" y="354"/>
                      <a:pt x="8123" y="634"/>
                      <a:pt x="8123" y="978"/>
                    </a:cubicBezTo>
                    <a:lnTo>
                      <a:pt x="8123" y="6230"/>
                    </a:lnTo>
                    <a:cubicBezTo>
                      <a:pt x="8123" y="6565"/>
                      <a:pt x="7842" y="6846"/>
                      <a:pt x="7507" y="6846"/>
                    </a:cubicBezTo>
                    <a:lnTo>
                      <a:pt x="961" y="6846"/>
                    </a:lnTo>
                    <a:cubicBezTo>
                      <a:pt x="626" y="6846"/>
                      <a:pt x="336" y="6565"/>
                      <a:pt x="336" y="6230"/>
                    </a:cubicBezTo>
                    <a:lnTo>
                      <a:pt x="336" y="978"/>
                    </a:lnTo>
                    <a:cubicBezTo>
                      <a:pt x="336" y="634"/>
                      <a:pt x="626" y="354"/>
                      <a:pt x="961" y="354"/>
                    </a:cubicBezTo>
                    <a:close/>
                    <a:moveTo>
                      <a:pt x="961" y="0"/>
                    </a:moveTo>
                    <a:cubicBezTo>
                      <a:pt x="426" y="0"/>
                      <a:pt x="1" y="435"/>
                      <a:pt x="1" y="969"/>
                    </a:cubicBezTo>
                    <a:lnTo>
                      <a:pt x="1" y="6221"/>
                    </a:lnTo>
                    <a:cubicBezTo>
                      <a:pt x="1" y="6746"/>
                      <a:pt x="426" y="7181"/>
                      <a:pt x="961" y="7181"/>
                    </a:cubicBezTo>
                    <a:lnTo>
                      <a:pt x="7507" y="7181"/>
                    </a:lnTo>
                    <a:cubicBezTo>
                      <a:pt x="8032" y="7181"/>
                      <a:pt x="8467" y="6746"/>
                      <a:pt x="8467" y="6221"/>
                    </a:cubicBezTo>
                    <a:lnTo>
                      <a:pt x="8467" y="969"/>
                    </a:lnTo>
                    <a:cubicBezTo>
                      <a:pt x="8467" y="435"/>
                      <a:pt x="8032" y="0"/>
                      <a:pt x="75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18"/>
              <p:cNvSpPr/>
              <p:nvPr/>
            </p:nvSpPr>
            <p:spPr>
              <a:xfrm>
                <a:off x="4706275" y="2737075"/>
                <a:ext cx="71775" cy="83325"/>
              </a:xfrm>
              <a:custGeom>
                <a:rect b="b" l="l" r="r" t="t"/>
                <a:pathLst>
                  <a:path extrusionOk="0" h="3333" w="2871">
                    <a:moveTo>
                      <a:pt x="0" y="0"/>
                    </a:moveTo>
                    <a:lnTo>
                      <a:pt x="0" y="3332"/>
                    </a:lnTo>
                    <a:lnTo>
                      <a:pt x="2870" y="16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67" name="Google Shape;867;p18"/>
            <p:cNvSpPr/>
            <p:nvPr/>
          </p:nvSpPr>
          <p:spPr>
            <a:xfrm rot="6165895">
              <a:off x="8024738" y="4742418"/>
              <a:ext cx="250984" cy="261251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18"/>
            <p:cNvSpPr/>
            <p:nvPr/>
          </p:nvSpPr>
          <p:spPr>
            <a:xfrm rot="-5400000">
              <a:off x="8559136" y="3751490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18"/>
            <p:cNvSpPr/>
            <p:nvPr/>
          </p:nvSpPr>
          <p:spPr>
            <a:xfrm>
              <a:off x="7768173" y="313267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70" name="Google Shape;870;p18"/>
            <p:cNvGrpSpPr/>
            <p:nvPr/>
          </p:nvGrpSpPr>
          <p:grpSpPr>
            <a:xfrm>
              <a:off x="8208133" y="315596"/>
              <a:ext cx="134611" cy="132026"/>
              <a:chOff x="3025300" y="2552125"/>
              <a:chExt cx="46875" cy="45975"/>
            </a:xfrm>
          </p:grpSpPr>
          <p:sp>
            <p:nvSpPr>
              <p:cNvPr id="871" name="Google Shape;871;p18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2" name="Google Shape;872;p18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73" name="Google Shape;873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74" name="Google Shape;874;p18"/>
          <p:cNvSpPr txBox="1"/>
          <p:nvPr>
            <p:ph idx="1" type="subTitle"/>
          </p:nvPr>
        </p:nvSpPr>
        <p:spPr>
          <a:xfrm>
            <a:off x="756225" y="2382176"/>
            <a:ext cx="2320500" cy="18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75" name="Google Shape;875;p18"/>
          <p:cNvSpPr txBox="1"/>
          <p:nvPr>
            <p:ph idx="2" type="subTitle"/>
          </p:nvPr>
        </p:nvSpPr>
        <p:spPr>
          <a:xfrm>
            <a:off x="3409637" y="2382178"/>
            <a:ext cx="2322600" cy="18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76" name="Google Shape;876;p18"/>
          <p:cNvSpPr txBox="1"/>
          <p:nvPr>
            <p:ph idx="3" type="subTitle"/>
          </p:nvPr>
        </p:nvSpPr>
        <p:spPr>
          <a:xfrm>
            <a:off x="6065150" y="2382178"/>
            <a:ext cx="2322600" cy="18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77" name="Google Shape;877;p18"/>
          <p:cNvSpPr txBox="1"/>
          <p:nvPr>
            <p:ph idx="4" type="subTitle"/>
          </p:nvPr>
        </p:nvSpPr>
        <p:spPr>
          <a:xfrm>
            <a:off x="756237" y="1778400"/>
            <a:ext cx="23205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878" name="Google Shape;878;p18"/>
          <p:cNvSpPr txBox="1"/>
          <p:nvPr>
            <p:ph idx="5" type="subTitle"/>
          </p:nvPr>
        </p:nvSpPr>
        <p:spPr>
          <a:xfrm>
            <a:off x="3409650" y="1778400"/>
            <a:ext cx="23226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879" name="Google Shape;879;p18"/>
          <p:cNvSpPr txBox="1"/>
          <p:nvPr>
            <p:ph idx="6" type="subTitle"/>
          </p:nvPr>
        </p:nvSpPr>
        <p:spPr>
          <a:xfrm>
            <a:off x="6065163" y="1778400"/>
            <a:ext cx="23226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82" name="Google Shape;882;p19"/>
          <p:cNvSpPr txBox="1"/>
          <p:nvPr>
            <p:ph idx="1" type="subTitle"/>
          </p:nvPr>
        </p:nvSpPr>
        <p:spPr>
          <a:xfrm>
            <a:off x="1179304" y="1613705"/>
            <a:ext cx="33144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83" name="Google Shape;883;p19"/>
          <p:cNvSpPr txBox="1"/>
          <p:nvPr>
            <p:ph idx="2" type="subTitle"/>
          </p:nvPr>
        </p:nvSpPr>
        <p:spPr>
          <a:xfrm>
            <a:off x="5132456" y="1613705"/>
            <a:ext cx="33144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84" name="Google Shape;884;p19"/>
          <p:cNvSpPr txBox="1"/>
          <p:nvPr>
            <p:ph idx="3" type="subTitle"/>
          </p:nvPr>
        </p:nvSpPr>
        <p:spPr>
          <a:xfrm>
            <a:off x="1179304" y="3304760"/>
            <a:ext cx="33144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85" name="Google Shape;885;p19"/>
          <p:cNvSpPr txBox="1"/>
          <p:nvPr>
            <p:ph idx="4" type="subTitle"/>
          </p:nvPr>
        </p:nvSpPr>
        <p:spPr>
          <a:xfrm>
            <a:off x="5132456" y="3304760"/>
            <a:ext cx="33144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86" name="Google Shape;886;p19"/>
          <p:cNvSpPr txBox="1"/>
          <p:nvPr>
            <p:ph idx="5" type="subTitle"/>
          </p:nvPr>
        </p:nvSpPr>
        <p:spPr>
          <a:xfrm>
            <a:off x="1179305" y="1234445"/>
            <a:ext cx="3314400" cy="47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887" name="Google Shape;887;p19"/>
          <p:cNvSpPr txBox="1"/>
          <p:nvPr>
            <p:ph idx="6" type="subTitle"/>
          </p:nvPr>
        </p:nvSpPr>
        <p:spPr>
          <a:xfrm>
            <a:off x="1179305" y="2925675"/>
            <a:ext cx="3314400" cy="47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888" name="Google Shape;888;p19"/>
          <p:cNvSpPr txBox="1"/>
          <p:nvPr>
            <p:ph idx="7" type="subTitle"/>
          </p:nvPr>
        </p:nvSpPr>
        <p:spPr>
          <a:xfrm>
            <a:off x="5132429" y="1234445"/>
            <a:ext cx="3314400" cy="47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889" name="Google Shape;889;p19"/>
          <p:cNvSpPr txBox="1"/>
          <p:nvPr>
            <p:ph idx="8" type="subTitle"/>
          </p:nvPr>
        </p:nvSpPr>
        <p:spPr>
          <a:xfrm>
            <a:off x="5132429" y="2925675"/>
            <a:ext cx="3314400" cy="47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grpSp>
        <p:nvGrpSpPr>
          <p:cNvPr id="890" name="Google Shape;890;p19"/>
          <p:cNvGrpSpPr/>
          <p:nvPr/>
        </p:nvGrpSpPr>
        <p:grpSpPr>
          <a:xfrm>
            <a:off x="76619" y="-51569"/>
            <a:ext cx="9247562" cy="5268033"/>
            <a:chOff x="76619" y="-51569"/>
            <a:chExt cx="9247562" cy="5268033"/>
          </a:xfrm>
        </p:grpSpPr>
        <p:grpSp>
          <p:nvGrpSpPr>
            <p:cNvPr id="891" name="Google Shape;891;p19"/>
            <p:cNvGrpSpPr/>
            <p:nvPr/>
          </p:nvGrpSpPr>
          <p:grpSpPr>
            <a:xfrm>
              <a:off x="8595350" y="825739"/>
              <a:ext cx="421462" cy="302503"/>
              <a:chOff x="1654750" y="3200363"/>
              <a:chExt cx="208500" cy="149650"/>
            </a:xfrm>
          </p:grpSpPr>
          <p:sp>
            <p:nvSpPr>
              <p:cNvPr id="892" name="Google Shape;892;p19"/>
              <p:cNvSpPr/>
              <p:nvPr/>
            </p:nvSpPr>
            <p:spPr>
              <a:xfrm>
                <a:off x="1657925" y="3203763"/>
                <a:ext cx="202375" cy="93050"/>
              </a:xfrm>
              <a:custGeom>
                <a:rect b="b" l="l" r="r" t="t"/>
                <a:pathLst>
                  <a:path extrusionOk="0" h="3722" w="8095">
                    <a:moveTo>
                      <a:pt x="0" y="0"/>
                    </a:moveTo>
                    <a:lnTo>
                      <a:pt x="4039" y="3722"/>
                    </a:lnTo>
                    <a:lnTo>
                      <a:pt x="809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3" name="Google Shape;893;p19"/>
              <p:cNvSpPr/>
              <p:nvPr/>
            </p:nvSpPr>
            <p:spPr>
              <a:xfrm>
                <a:off x="1654750" y="3201263"/>
                <a:ext cx="127475" cy="98500"/>
              </a:xfrm>
              <a:custGeom>
                <a:rect b="b" l="l" r="r" t="t"/>
                <a:pathLst>
                  <a:path extrusionOk="0" h="3940" w="5099">
                    <a:moveTo>
                      <a:pt x="126" y="0"/>
                    </a:moveTo>
                    <a:cubicBezTo>
                      <a:pt x="96" y="0"/>
                      <a:pt x="62" y="12"/>
                      <a:pt x="37" y="37"/>
                    </a:cubicBezTo>
                    <a:cubicBezTo>
                      <a:pt x="0" y="64"/>
                      <a:pt x="0" y="137"/>
                      <a:pt x="46" y="182"/>
                    </a:cubicBezTo>
                    <a:lnTo>
                      <a:pt x="4102" y="3903"/>
                    </a:lnTo>
                    <a:cubicBezTo>
                      <a:pt x="4111" y="3930"/>
                      <a:pt x="4147" y="3940"/>
                      <a:pt x="4166" y="3940"/>
                    </a:cubicBezTo>
                    <a:cubicBezTo>
                      <a:pt x="4202" y="3940"/>
                      <a:pt x="4229" y="3930"/>
                      <a:pt x="4229" y="3903"/>
                    </a:cubicBezTo>
                    <a:lnTo>
                      <a:pt x="5044" y="3143"/>
                    </a:lnTo>
                    <a:cubicBezTo>
                      <a:pt x="5080" y="3116"/>
                      <a:pt x="5098" y="3043"/>
                      <a:pt x="5053" y="2998"/>
                    </a:cubicBezTo>
                    <a:cubicBezTo>
                      <a:pt x="5033" y="2973"/>
                      <a:pt x="5005" y="2959"/>
                      <a:pt x="4976" y="2959"/>
                    </a:cubicBezTo>
                    <a:cubicBezTo>
                      <a:pt x="4952" y="2959"/>
                      <a:pt x="4928" y="2968"/>
                      <a:pt x="4908" y="2989"/>
                    </a:cubicBezTo>
                    <a:lnTo>
                      <a:pt x="4156" y="3677"/>
                    </a:lnTo>
                    <a:lnTo>
                      <a:pt x="182" y="19"/>
                    </a:lnTo>
                    <a:cubicBezTo>
                      <a:pt x="170" y="7"/>
                      <a:pt x="149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4" name="Google Shape;894;p19"/>
              <p:cNvSpPr/>
              <p:nvPr/>
            </p:nvSpPr>
            <p:spPr>
              <a:xfrm>
                <a:off x="1786500" y="3263313"/>
                <a:ext cx="9300" cy="8375"/>
              </a:xfrm>
              <a:custGeom>
                <a:rect b="b" l="l" r="r" t="t"/>
                <a:pathLst>
                  <a:path extrusionOk="0" h="335" w="372">
                    <a:moveTo>
                      <a:pt x="251" y="1"/>
                    </a:moveTo>
                    <a:cubicBezTo>
                      <a:pt x="230" y="1"/>
                      <a:pt x="209" y="9"/>
                      <a:pt x="190" y="27"/>
                    </a:cubicBezTo>
                    <a:lnTo>
                      <a:pt x="54" y="154"/>
                    </a:lnTo>
                    <a:cubicBezTo>
                      <a:pt x="9" y="190"/>
                      <a:pt x="0" y="253"/>
                      <a:pt x="36" y="299"/>
                    </a:cubicBezTo>
                    <a:cubicBezTo>
                      <a:pt x="64" y="326"/>
                      <a:pt x="91" y="335"/>
                      <a:pt x="118" y="335"/>
                    </a:cubicBezTo>
                    <a:cubicBezTo>
                      <a:pt x="145" y="335"/>
                      <a:pt x="181" y="326"/>
                      <a:pt x="190" y="317"/>
                    </a:cubicBezTo>
                    <a:lnTo>
                      <a:pt x="326" y="190"/>
                    </a:lnTo>
                    <a:cubicBezTo>
                      <a:pt x="371" y="154"/>
                      <a:pt x="371" y="90"/>
                      <a:pt x="335" y="45"/>
                    </a:cubicBezTo>
                    <a:cubicBezTo>
                      <a:pt x="314" y="18"/>
                      <a:pt x="282" y="1"/>
                      <a:pt x="2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5" name="Google Shape;895;p19"/>
              <p:cNvSpPr/>
              <p:nvPr/>
            </p:nvSpPr>
            <p:spPr>
              <a:xfrm>
                <a:off x="1801875" y="3201063"/>
                <a:ext cx="61375" cy="56150"/>
              </a:xfrm>
              <a:custGeom>
                <a:rect b="b" l="l" r="r" t="t"/>
                <a:pathLst>
                  <a:path extrusionOk="0" h="2246" w="2455">
                    <a:moveTo>
                      <a:pt x="2328" y="1"/>
                    </a:moveTo>
                    <a:cubicBezTo>
                      <a:pt x="2305" y="1"/>
                      <a:pt x="2283" y="9"/>
                      <a:pt x="2264" y="27"/>
                    </a:cubicBezTo>
                    <a:lnTo>
                      <a:pt x="64" y="2064"/>
                    </a:lnTo>
                    <a:cubicBezTo>
                      <a:pt x="19" y="2100"/>
                      <a:pt x="1" y="2173"/>
                      <a:pt x="46" y="2218"/>
                    </a:cubicBezTo>
                    <a:cubicBezTo>
                      <a:pt x="73" y="2236"/>
                      <a:pt x="91" y="2245"/>
                      <a:pt x="128" y="2245"/>
                    </a:cubicBezTo>
                    <a:cubicBezTo>
                      <a:pt x="155" y="2245"/>
                      <a:pt x="182" y="2236"/>
                      <a:pt x="191" y="2227"/>
                    </a:cubicBezTo>
                    <a:lnTo>
                      <a:pt x="2400" y="190"/>
                    </a:lnTo>
                    <a:cubicBezTo>
                      <a:pt x="2446" y="154"/>
                      <a:pt x="2455" y="90"/>
                      <a:pt x="2409" y="45"/>
                    </a:cubicBezTo>
                    <a:cubicBezTo>
                      <a:pt x="2393" y="18"/>
                      <a:pt x="2361" y="1"/>
                      <a:pt x="232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6" name="Google Shape;896;p19"/>
              <p:cNvSpPr/>
              <p:nvPr/>
            </p:nvSpPr>
            <p:spPr>
              <a:xfrm>
                <a:off x="1654975" y="3274838"/>
                <a:ext cx="5675" cy="13600"/>
              </a:xfrm>
              <a:custGeom>
                <a:rect b="b" l="l" r="r" t="t"/>
                <a:pathLst>
                  <a:path extrusionOk="0" h="544" w="227">
                    <a:moveTo>
                      <a:pt x="118" y="1"/>
                    </a:moveTo>
                    <a:cubicBezTo>
                      <a:pt x="46" y="1"/>
                      <a:pt x="1" y="55"/>
                      <a:pt x="1" y="109"/>
                    </a:cubicBezTo>
                    <a:lnTo>
                      <a:pt x="1" y="426"/>
                    </a:lnTo>
                    <a:cubicBezTo>
                      <a:pt x="1" y="499"/>
                      <a:pt x="64" y="544"/>
                      <a:pt x="118" y="544"/>
                    </a:cubicBezTo>
                    <a:cubicBezTo>
                      <a:pt x="173" y="544"/>
                      <a:pt x="218" y="499"/>
                      <a:pt x="227" y="426"/>
                    </a:cubicBezTo>
                    <a:lnTo>
                      <a:pt x="227" y="109"/>
                    </a:lnTo>
                    <a:cubicBezTo>
                      <a:pt x="227" y="46"/>
                      <a:pt x="191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7" name="Google Shape;897;p19"/>
              <p:cNvSpPr/>
              <p:nvPr/>
            </p:nvSpPr>
            <p:spPr>
              <a:xfrm>
                <a:off x="1654750" y="3200363"/>
                <a:ext cx="208275" cy="149650"/>
              </a:xfrm>
              <a:custGeom>
                <a:rect b="b" l="l" r="r" t="t"/>
                <a:pathLst>
                  <a:path extrusionOk="0" h="5986" w="8331">
                    <a:moveTo>
                      <a:pt x="118" y="1"/>
                    </a:moveTo>
                    <a:cubicBezTo>
                      <a:pt x="46" y="1"/>
                      <a:pt x="0" y="55"/>
                      <a:pt x="0" y="118"/>
                    </a:cubicBezTo>
                    <a:lnTo>
                      <a:pt x="0" y="2156"/>
                    </a:lnTo>
                    <a:cubicBezTo>
                      <a:pt x="0" y="2219"/>
                      <a:pt x="46" y="2264"/>
                      <a:pt x="118" y="2264"/>
                    </a:cubicBezTo>
                    <a:cubicBezTo>
                      <a:pt x="182" y="2264"/>
                      <a:pt x="227" y="2210"/>
                      <a:pt x="227" y="2156"/>
                    </a:cubicBezTo>
                    <a:lnTo>
                      <a:pt x="227" y="227"/>
                    </a:lnTo>
                    <a:lnTo>
                      <a:pt x="8122" y="227"/>
                    </a:lnTo>
                    <a:lnTo>
                      <a:pt x="8122" y="5759"/>
                    </a:lnTo>
                    <a:lnTo>
                      <a:pt x="227" y="5759"/>
                    </a:lnTo>
                    <a:lnTo>
                      <a:pt x="227" y="4175"/>
                    </a:lnTo>
                    <a:cubicBezTo>
                      <a:pt x="227" y="4111"/>
                      <a:pt x="182" y="4066"/>
                      <a:pt x="118" y="4066"/>
                    </a:cubicBezTo>
                    <a:cubicBezTo>
                      <a:pt x="46" y="4066"/>
                      <a:pt x="0" y="4120"/>
                      <a:pt x="0" y="4175"/>
                    </a:cubicBezTo>
                    <a:lnTo>
                      <a:pt x="0" y="5877"/>
                    </a:lnTo>
                    <a:cubicBezTo>
                      <a:pt x="0" y="5940"/>
                      <a:pt x="55" y="5986"/>
                      <a:pt x="118" y="5986"/>
                    </a:cubicBezTo>
                    <a:lnTo>
                      <a:pt x="8222" y="5986"/>
                    </a:lnTo>
                    <a:cubicBezTo>
                      <a:pt x="8285" y="5986"/>
                      <a:pt x="8331" y="5940"/>
                      <a:pt x="8331" y="5868"/>
                    </a:cubicBezTo>
                    <a:lnTo>
                      <a:pt x="8331" y="118"/>
                    </a:lnTo>
                    <a:cubicBezTo>
                      <a:pt x="8331" y="46"/>
                      <a:pt x="8276" y="1"/>
                      <a:pt x="8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8" name="Google Shape;898;p19"/>
              <p:cNvSpPr/>
              <p:nvPr/>
            </p:nvSpPr>
            <p:spPr>
              <a:xfrm>
                <a:off x="1738500" y="3223013"/>
                <a:ext cx="40775" cy="40300"/>
              </a:xfrm>
              <a:custGeom>
                <a:rect b="b" l="l" r="r" t="t"/>
                <a:pathLst>
                  <a:path extrusionOk="0" h="1612" w="1631">
                    <a:moveTo>
                      <a:pt x="997" y="580"/>
                    </a:moveTo>
                    <a:lnTo>
                      <a:pt x="951" y="915"/>
                    </a:lnTo>
                    <a:cubicBezTo>
                      <a:pt x="942" y="951"/>
                      <a:pt x="933" y="978"/>
                      <a:pt x="906" y="996"/>
                    </a:cubicBezTo>
                    <a:cubicBezTo>
                      <a:pt x="888" y="1023"/>
                      <a:pt x="861" y="1032"/>
                      <a:pt x="834" y="1032"/>
                    </a:cubicBezTo>
                    <a:cubicBezTo>
                      <a:pt x="770" y="1032"/>
                      <a:pt x="725" y="1023"/>
                      <a:pt x="716" y="987"/>
                    </a:cubicBezTo>
                    <a:cubicBezTo>
                      <a:pt x="680" y="951"/>
                      <a:pt x="671" y="915"/>
                      <a:pt x="671" y="869"/>
                    </a:cubicBezTo>
                    <a:cubicBezTo>
                      <a:pt x="671" y="779"/>
                      <a:pt x="707" y="715"/>
                      <a:pt x="761" y="661"/>
                    </a:cubicBezTo>
                    <a:cubicBezTo>
                      <a:pt x="816" y="598"/>
                      <a:pt x="897" y="580"/>
                      <a:pt x="978" y="580"/>
                    </a:cubicBezTo>
                    <a:close/>
                    <a:moveTo>
                      <a:pt x="906" y="0"/>
                    </a:moveTo>
                    <a:cubicBezTo>
                      <a:pt x="725" y="0"/>
                      <a:pt x="571" y="36"/>
                      <a:pt x="435" y="118"/>
                    </a:cubicBezTo>
                    <a:cubicBezTo>
                      <a:pt x="299" y="190"/>
                      <a:pt x="200" y="299"/>
                      <a:pt x="118" y="435"/>
                    </a:cubicBezTo>
                    <a:cubicBezTo>
                      <a:pt x="37" y="570"/>
                      <a:pt x="1" y="715"/>
                      <a:pt x="1" y="869"/>
                    </a:cubicBezTo>
                    <a:cubicBezTo>
                      <a:pt x="1" y="1023"/>
                      <a:pt x="37" y="1141"/>
                      <a:pt x="109" y="1259"/>
                    </a:cubicBezTo>
                    <a:cubicBezTo>
                      <a:pt x="173" y="1367"/>
                      <a:pt x="272" y="1449"/>
                      <a:pt x="390" y="1521"/>
                    </a:cubicBezTo>
                    <a:cubicBezTo>
                      <a:pt x="499" y="1576"/>
                      <a:pt x="625" y="1612"/>
                      <a:pt x="752" y="1612"/>
                    </a:cubicBezTo>
                    <a:cubicBezTo>
                      <a:pt x="843" y="1612"/>
                      <a:pt x="924" y="1594"/>
                      <a:pt x="997" y="1585"/>
                    </a:cubicBezTo>
                    <a:cubicBezTo>
                      <a:pt x="1078" y="1576"/>
                      <a:pt x="1160" y="1539"/>
                      <a:pt x="1223" y="1503"/>
                    </a:cubicBezTo>
                    <a:lnTo>
                      <a:pt x="1160" y="1304"/>
                    </a:lnTo>
                    <a:cubicBezTo>
                      <a:pt x="1105" y="1340"/>
                      <a:pt x="1042" y="1358"/>
                      <a:pt x="978" y="1367"/>
                    </a:cubicBezTo>
                    <a:cubicBezTo>
                      <a:pt x="906" y="1385"/>
                      <a:pt x="843" y="1394"/>
                      <a:pt x="770" y="1394"/>
                    </a:cubicBezTo>
                    <a:cubicBezTo>
                      <a:pt x="671" y="1394"/>
                      <a:pt x="580" y="1367"/>
                      <a:pt x="499" y="1322"/>
                    </a:cubicBezTo>
                    <a:cubicBezTo>
                      <a:pt x="408" y="1295"/>
                      <a:pt x="345" y="1222"/>
                      <a:pt x="299" y="1141"/>
                    </a:cubicBezTo>
                    <a:cubicBezTo>
                      <a:pt x="245" y="1068"/>
                      <a:pt x="218" y="960"/>
                      <a:pt x="218" y="860"/>
                    </a:cubicBezTo>
                    <a:cubicBezTo>
                      <a:pt x="218" y="724"/>
                      <a:pt x="245" y="616"/>
                      <a:pt x="308" y="507"/>
                    </a:cubicBezTo>
                    <a:cubicBezTo>
                      <a:pt x="381" y="408"/>
                      <a:pt x="453" y="326"/>
                      <a:pt x="562" y="272"/>
                    </a:cubicBezTo>
                    <a:cubicBezTo>
                      <a:pt x="662" y="217"/>
                      <a:pt x="770" y="190"/>
                      <a:pt x="888" y="190"/>
                    </a:cubicBezTo>
                    <a:cubicBezTo>
                      <a:pt x="988" y="190"/>
                      <a:pt x="1078" y="217"/>
                      <a:pt x="1160" y="263"/>
                    </a:cubicBezTo>
                    <a:cubicBezTo>
                      <a:pt x="1241" y="299"/>
                      <a:pt x="1295" y="353"/>
                      <a:pt x="1341" y="435"/>
                    </a:cubicBezTo>
                    <a:cubicBezTo>
                      <a:pt x="1386" y="498"/>
                      <a:pt x="1404" y="589"/>
                      <a:pt x="1404" y="679"/>
                    </a:cubicBezTo>
                    <a:cubicBezTo>
                      <a:pt x="1404" y="752"/>
                      <a:pt x="1404" y="806"/>
                      <a:pt x="1386" y="860"/>
                    </a:cubicBezTo>
                    <a:cubicBezTo>
                      <a:pt x="1377" y="915"/>
                      <a:pt x="1350" y="951"/>
                      <a:pt x="1314" y="987"/>
                    </a:cubicBezTo>
                    <a:cubicBezTo>
                      <a:pt x="1295" y="1023"/>
                      <a:pt x="1259" y="1032"/>
                      <a:pt x="1223" y="1032"/>
                    </a:cubicBezTo>
                    <a:cubicBezTo>
                      <a:pt x="1214" y="1032"/>
                      <a:pt x="1196" y="1023"/>
                      <a:pt x="1178" y="1005"/>
                    </a:cubicBezTo>
                    <a:cubicBezTo>
                      <a:pt x="1160" y="987"/>
                      <a:pt x="1160" y="960"/>
                      <a:pt x="1160" y="942"/>
                    </a:cubicBezTo>
                    <a:lnTo>
                      <a:pt x="1214" y="480"/>
                    </a:lnTo>
                    <a:lnTo>
                      <a:pt x="1141" y="398"/>
                    </a:lnTo>
                    <a:lnTo>
                      <a:pt x="960" y="398"/>
                    </a:lnTo>
                    <a:cubicBezTo>
                      <a:pt x="870" y="398"/>
                      <a:pt x="788" y="408"/>
                      <a:pt x="707" y="453"/>
                    </a:cubicBezTo>
                    <a:cubicBezTo>
                      <a:pt x="625" y="498"/>
                      <a:pt x="553" y="552"/>
                      <a:pt x="508" y="625"/>
                    </a:cubicBezTo>
                    <a:cubicBezTo>
                      <a:pt x="453" y="688"/>
                      <a:pt x="435" y="779"/>
                      <a:pt x="435" y="869"/>
                    </a:cubicBezTo>
                    <a:cubicBezTo>
                      <a:pt x="435" y="987"/>
                      <a:pt x="462" y="1078"/>
                      <a:pt x="535" y="1141"/>
                    </a:cubicBezTo>
                    <a:cubicBezTo>
                      <a:pt x="589" y="1213"/>
                      <a:pt x="689" y="1250"/>
                      <a:pt x="825" y="1250"/>
                    </a:cubicBezTo>
                    <a:cubicBezTo>
                      <a:pt x="861" y="1250"/>
                      <a:pt x="897" y="1231"/>
                      <a:pt x="933" y="1222"/>
                    </a:cubicBezTo>
                    <a:cubicBezTo>
                      <a:pt x="978" y="1213"/>
                      <a:pt x="997" y="1204"/>
                      <a:pt x="1033" y="1177"/>
                    </a:cubicBezTo>
                    <a:cubicBezTo>
                      <a:pt x="1078" y="1222"/>
                      <a:pt x="1132" y="1250"/>
                      <a:pt x="1214" y="1250"/>
                    </a:cubicBezTo>
                    <a:cubicBezTo>
                      <a:pt x="1341" y="1250"/>
                      <a:pt x="1440" y="1204"/>
                      <a:pt x="1522" y="1096"/>
                    </a:cubicBezTo>
                    <a:cubicBezTo>
                      <a:pt x="1594" y="996"/>
                      <a:pt x="1630" y="860"/>
                      <a:pt x="1630" y="679"/>
                    </a:cubicBezTo>
                    <a:cubicBezTo>
                      <a:pt x="1630" y="543"/>
                      <a:pt x="1612" y="435"/>
                      <a:pt x="1540" y="326"/>
                    </a:cubicBezTo>
                    <a:cubicBezTo>
                      <a:pt x="1476" y="226"/>
                      <a:pt x="1395" y="145"/>
                      <a:pt x="1277" y="91"/>
                    </a:cubicBezTo>
                    <a:cubicBezTo>
                      <a:pt x="1169" y="36"/>
                      <a:pt x="1042" y="0"/>
                      <a:pt x="9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99" name="Google Shape;899;p19"/>
            <p:cNvGrpSpPr/>
            <p:nvPr/>
          </p:nvGrpSpPr>
          <p:grpSpPr>
            <a:xfrm rot="2700000">
              <a:off x="8575735" y="76516"/>
              <a:ext cx="619570" cy="621149"/>
              <a:chOff x="109775" y="3205350"/>
              <a:chExt cx="215750" cy="216300"/>
            </a:xfrm>
          </p:grpSpPr>
          <p:sp>
            <p:nvSpPr>
              <p:cNvPr id="900" name="Google Shape;900;p19"/>
              <p:cNvSpPr/>
              <p:nvPr/>
            </p:nvSpPr>
            <p:spPr>
              <a:xfrm>
                <a:off x="148725" y="3248750"/>
                <a:ext cx="146025" cy="141350"/>
              </a:xfrm>
              <a:custGeom>
                <a:rect b="b" l="l" r="r" t="t"/>
                <a:pathLst>
                  <a:path extrusionOk="0" h="5654" w="5841">
                    <a:moveTo>
                      <a:pt x="2654" y="0"/>
                    </a:moveTo>
                    <a:cubicBezTo>
                      <a:pt x="1941" y="0"/>
                      <a:pt x="1230" y="307"/>
                      <a:pt x="734" y="922"/>
                    </a:cubicBezTo>
                    <a:cubicBezTo>
                      <a:pt x="36" y="1782"/>
                      <a:pt x="0" y="3050"/>
                      <a:pt x="670" y="3946"/>
                    </a:cubicBezTo>
                    <a:cubicBezTo>
                      <a:pt x="1159" y="4589"/>
                      <a:pt x="1865" y="4924"/>
                      <a:pt x="2590" y="4942"/>
                    </a:cubicBezTo>
                    <a:cubicBezTo>
                      <a:pt x="2979" y="4951"/>
                      <a:pt x="3341" y="5096"/>
                      <a:pt x="3613" y="5367"/>
                    </a:cubicBezTo>
                    <a:lnTo>
                      <a:pt x="3803" y="5576"/>
                    </a:lnTo>
                    <a:cubicBezTo>
                      <a:pt x="3854" y="5627"/>
                      <a:pt x="3924" y="5654"/>
                      <a:pt x="3994" y="5654"/>
                    </a:cubicBezTo>
                    <a:cubicBezTo>
                      <a:pt x="4062" y="5654"/>
                      <a:pt x="4130" y="5629"/>
                      <a:pt x="4183" y="5576"/>
                    </a:cubicBezTo>
                    <a:lnTo>
                      <a:pt x="5732" y="4055"/>
                    </a:lnTo>
                    <a:cubicBezTo>
                      <a:pt x="5831" y="3955"/>
                      <a:pt x="5840" y="3783"/>
                      <a:pt x="5732" y="3674"/>
                    </a:cubicBezTo>
                    <a:lnTo>
                      <a:pt x="5533" y="3466"/>
                    </a:lnTo>
                    <a:cubicBezTo>
                      <a:pt x="5279" y="3194"/>
                      <a:pt x="5125" y="2832"/>
                      <a:pt x="5125" y="2461"/>
                    </a:cubicBezTo>
                    <a:cubicBezTo>
                      <a:pt x="5116" y="1836"/>
                      <a:pt x="4881" y="1230"/>
                      <a:pt x="4419" y="741"/>
                    </a:cubicBezTo>
                    <a:cubicBezTo>
                      <a:pt x="3935" y="248"/>
                      <a:pt x="3294" y="0"/>
                      <a:pt x="26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1" name="Google Shape;901;p19"/>
              <p:cNvSpPr/>
              <p:nvPr/>
            </p:nvSpPr>
            <p:spPr>
              <a:xfrm>
                <a:off x="201400" y="3298625"/>
                <a:ext cx="84225" cy="82950"/>
              </a:xfrm>
              <a:custGeom>
                <a:rect b="b" l="l" r="r" t="t"/>
                <a:pathLst>
                  <a:path extrusionOk="0" h="3318" w="3369">
                    <a:moveTo>
                      <a:pt x="868" y="1"/>
                    </a:moveTo>
                    <a:cubicBezTo>
                      <a:pt x="829" y="1"/>
                      <a:pt x="796" y="12"/>
                      <a:pt x="770" y="38"/>
                    </a:cubicBezTo>
                    <a:cubicBezTo>
                      <a:pt x="743" y="83"/>
                      <a:pt x="725" y="156"/>
                      <a:pt x="761" y="246"/>
                    </a:cubicBezTo>
                    <a:cubicBezTo>
                      <a:pt x="718" y="229"/>
                      <a:pt x="682" y="220"/>
                      <a:pt x="650" y="220"/>
                    </a:cubicBezTo>
                    <a:cubicBezTo>
                      <a:pt x="615" y="220"/>
                      <a:pt x="586" y="231"/>
                      <a:pt x="562" y="255"/>
                    </a:cubicBezTo>
                    <a:cubicBezTo>
                      <a:pt x="526" y="300"/>
                      <a:pt x="507" y="364"/>
                      <a:pt x="544" y="454"/>
                    </a:cubicBezTo>
                    <a:cubicBezTo>
                      <a:pt x="504" y="443"/>
                      <a:pt x="470" y="436"/>
                      <a:pt x="440" y="436"/>
                    </a:cubicBezTo>
                    <a:cubicBezTo>
                      <a:pt x="401" y="436"/>
                      <a:pt x="370" y="447"/>
                      <a:pt x="344" y="473"/>
                    </a:cubicBezTo>
                    <a:cubicBezTo>
                      <a:pt x="308" y="518"/>
                      <a:pt x="299" y="581"/>
                      <a:pt x="326" y="672"/>
                    </a:cubicBezTo>
                    <a:cubicBezTo>
                      <a:pt x="284" y="655"/>
                      <a:pt x="247" y="646"/>
                      <a:pt x="215" y="646"/>
                    </a:cubicBezTo>
                    <a:cubicBezTo>
                      <a:pt x="180" y="646"/>
                      <a:pt x="151" y="657"/>
                      <a:pt x="127" y="681"/>
                    </a:cubicBezTo>
                    <a:cubicBezTo>
                      <a:pt x="0" y="808"/>
                      <a:pt x="209" y="1124"/>
                      <a:pt x="453" y="1378"/>
                    </a:cubicBezTo>
                    <a:lnTo>
                      <a:pt x="2345" y="3297"/>
                    </a:lnTo>
                    <a:cubicBezTo>
                      <a:pt x="2355" y="3311"/>
                      <a:pt x="2368" y="3318"/>
                      <a:pt x="2383" y="3318"/>
                    </a:cubicBezTo>
                    <a:cubicBezTo>
                      <a:pt x="2398" y="3318"/>
                      <a:pt x="2413" y="3311"/>
                      <a:pt x="2427" y="3297"/>
                    </a:cubicBezTo>
                    <a:cubicBezTo>
                      <a:pt x="2445" y="3279"/>
                      <a:pt x="2445" y="3243"/>
                      <a:pt x="2427" y="3216"/>
                    </a:cubicBezTo>
                    <a:lnTo>
                      <a:pt x="535" y="1296"/>
                    </a:lnTo>
                    <a:cubicBezTo>
                      <a:pt x="263" y="1016"/>
                      <a:pt x="181" y="798"/>
                      <a:pt x="209" y="762"/>
                    </a:cubicBezTo>
                    <a:cubicBezTo>
                      <a:pt x="210" y="762"/>
                      <a:pt x="213" y="762"/>
                      <a:pt x="216" y="762"/>
                    </a:cubicBezTo>
                    <a:cubicBezTo>
                      <a:pt x="237" y="762"/>
                      <a:pt x="297" y="769"/>
                      <a:pt x="435" y="853"/>
                    </a:cubicBezTo>
                    <a:cubicBezTo>
                      <a:pt x="443" y="857"/>
                      <a:pt x="452" y="859"/>
                      <a:pt x="461" y="859"/>
                    </a:cubicBezTo>
                    <a:cubicBezTo>
                      <a:pt x="474" y="859"/>
                      <a:pt x="488" y="854"/>
                      <a:pt x="498" y="844"/>
                    </a:cubicBezTo>
                    <a:cubicBezTo>
                      <a:pt x="526" y="835"/>
                      <a:pt x="526" y="798"/>
                      <a:pt x="507" y="771"/>
                    </a:cubicBezTo>
                    <a:cubicBezTo>
                      <a:pt x="408" y="617"/>
                      <a:pt x="417" y="563"/>
                      <a:pt x="417" y="545"/>
                    </a:cubicBezTo>
                    <a:cubicBezTo>
                      <a:pt x="420" y="543"/>
                      <a:pt x="425" y="542"/>
                      <a:pt x="432" y="542"/>
                    </a:cubicBezTo>
                    <a:cubicBezTo>
                      <a:pt x="462" y="542"/>
                      <a:pt x="526" y="562"/>
                      <a:pt x="643" y="635"/>
                    </a:cubicBezTo>
                    <a:cubicBezTo>
                      <a:pt x="655" y="644"/>
                      <a:pt x="668" y="648"/>
                      <a:pt x="679" y="648"/>
                    </a:cubicBezTo>
                    <a:cubicBezTo>
                      <a:pt x="693" y="648"/>
                      <a:pt x="706" y="641"/>
                      <a:pt x="716" y="626"/>
                    </a:cubicBezTo>
                    <a:cubicBezTo>
                      <a:pt x="743" y="617"/>
                      <a:pt x="743" y="581"/>
                      <a:pt x="725" y="563"/>
                    </a:cubicBezTo>
                    <a:cubicBezTo>
                      <a:pt x="634" y="409"/>
                      <a:pt x="625" y="346"/>
                      <a:pt x="634" y="337"/>
                    </a:cubicBezTo>
                    <a:cubicBezTo>
                      <a:pt x="639" y="337"/>
                      <a:pt x="646" y="336"/>
                      <a:pt x="656" y="336"/>
                    </a:cubicBezTo>
                    <a:cubicBezTo>
                      <a:pt x="686" y="336"/>
                      <a:pt x="745" y="346"/>
                      <a:pt x="861" y="427"/>
                    </a:cubicBezTo>
                    <a:cubicBezTo>
                      <a:pt x="871" y="431"/>
                      <a:pt x="879" y="433"/>
                      <a:pt x="888" y="433"/>
                    </a:cubicBezTo>
                    <a:cubicBezTo>
                      <a:pt x="902" y="433"/>
                      <a:pt x="916" y="426"/>
                      <a:pt x="933" y="409"/>
                    </a:cubicBezTo>
                    <a:cubicBezTo>
                      <a:pt x="951" y="400"/>
                      <a:pt x="951" y="364"/>
                      <a:pt x="942" y="346"/>
                    </a:cubicBezTo>
                    <a:cubicBezTo>
                      <a:pt x="842" y="183"/>
                      <a:pt x="852" y="128"/>
                      <a:pt x="852" y="119"/>
                    </a:cubicBezTo>
                    <a:cubicBezTo>
                      <a:pt x="855" y="116"/>
                      <a:pt x="861" y="114"/>
                      <a:pt x="869" y="114"/>
                    </a:cubicBezTo>
                    <a:cubicBezTo>
                      <a:pt x="933" y="114"/>
                      <a:pt x="1137" y="207"/>
                      <a:pt x="1377" y="454"/>
                    </a:cubicBezTo>
                    <a:lnTo>
                      <a:pt x="3260" y="2383"/>
                    </a:lnTo>
                    <a:cubicBezTo>
                      <a:pt x="3274" y="2392"/>
                      <a:pt x="3289" y="2397"/>
                      <a:pt x="3304" y="2397"/>
                    </a:cubicBezTo>
                    <a:cubicBezTo>
                      <a:pt x="3319" y="2397"/>
                      <a:pt x="3332" y="2392"/>
                      <a:pt x="3341" y="2383"/>
                    </a:cubicBezTo>
                    <a:cubicBezTo>
                      <a:pt x="3369" y="2356"/>
                      <a:pt x="3369" y="2329"/>
                      <a:pt x="3351" y="2302"/>
                    </a:cubicBezTo>
                    <a:lnTo>
                      <a:pt x="1467" y="382"/>
                    </a:lnTo>
                    <a:cubicBezTo>
                      <a:pt x="1265" y="180"/>
                      <a:pt x="1023" y="1"/>
                      <a:pt x="8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2" name="Google Shape;902;p19"/>
              <p:cNvSpPr/>
              <p:nvPr/>
            </p:nvSpPr>
            <p:spPr>
              <a:xfrm>
                <a:off x="146225" y="3247075"/>
                <a:ext cx="149875" cy="145600"/>
              </a:xfrm>
              <a:custGeom>
                <a:rect b="b" l="l" r="r" t="t"/>
                <a:pathLst>
                  <a:path extrusionOk="0" h="5824" w="5995">
                    <a:moveTo>
                      <a:pt x="2333" y="1"/>
                    </a:moveTo>
                    <a:cubicBezTo>
                      <a:pt x="2328" y="1"/>
                      <a:pt x="2323" y="1"/>
                      <a:pt x="2319" y="2"/>
                    </a:cubicBezTo>
                    <a:cubicBezTo>
                      <a:pt x="1712" y="101"/>
                      <a:pt x="1151" y="436"/>
                      <a:pt x="761" y="916"/>
                    </a:cubicBezTo>
                    <a:cubicBezTo>
                      <a:pt x="19" y="1813"/>
                      <a:pt x="1" y="3135"/>
                      <a:pt x="689" y="4067"/>
                    </a:cubicBezTo>
                    <a:cubicBezTo>
                      <a:pt x="1169" y="4710"/>
                      <a:pt x="1902" y="5081"/>
                      <a:pt x="2690" y="5109"/>
                    </a:cubicBezTo>
                    <a:cubicBezTo>
                      <a:pt x="3052" y="5118"/>
                      <a:pt x="3396" y="5253"/>
                      <a:pt x="3632" y="5507"/>
                    </a:cubicBezTo>
                    <a:lnTo>
                      <a:pt x="3822" y="5706"/>
                    </a:lnTo>
                    <a:cubicBezTo>
                      <a:pt x="3894" y="5779"/>
                      <a:pt x="3994" y="5824"/>
                      <a:pt x="4093" y="5824"/>
                    </a:cubicBezTo>
                    <a:cubicBezTo>
                      <a:pt x="4202" y="5824"/>
                      <a:pt x="4292" y="5788"/>
                      <a:pt x="4347" y="5724"/>
                    </a:cubicBezTo>
                    <a:lnTo>
                      <a:pt x="5886" y="4212"/>
                    </a:lnTo>
                    <a:cubicBezTo>
                      <a:pt x="5949" y="4131"/>
                      <a:pt x="5995" y="4040"/>
                      <a:pt x="5995" y="3941"/>
                    </a:cubicBezTo>
                    <a:cubicBezTo>
                      <a:pt x="5995" y="3841"/>
                      <a:pt x="5949" y="3732"/>
                      <a:pt x="5886" y="3669"/>
                    </a:cubicBezTo>
                    <a:lnTo>
                      <a:pt x="5696" y="3470"/>
                    </a:lnTo>
                    <a:cubicBezTo>
                      <a:pt x="5442" y="3216"/>
                      <a:pt x="5307" y="2890"/>
                      <a:pt x="5307" y="2537"/>
                    </a:cubicBezTo>
                    <a:cubicBezTo>
                      <a:pt x="5307" y="1858"/>
                      <a:pt x="5044" y="1224"/>
                      <a:pt x="4573" y="735"/>
                    </a:cubicBezTo>
                    <a:cubicBezTo>
                      <a:pt x="4292" y="445"/>
                      <a:pt x="3948" y="237"/>
                      <a:pt x="3577" y="101"/>
                    </a:cubicBezTo>
                    <a:cubicBezTo>
                      <a:pt x="3566" y="98"/>
                      <a:pt x="3555" y="96"/>
                      <a:pt x="3543" y="96"/>
                    </a:cubicBezTo>
                    <a:cubicBezTo>
                      <a:pt x="3499" y="96"/>
                      <a:pt x="3456" y="123"/>
                      <a:pt x="3441" y="174"/>
                    </a:cubicBezTo>
                    <a:cubicBezTo>
                      <a:pt x="3414" y="228"/>
                      <a:pt x="3450" y="283"/>
                      <a:pt x="3505" y="310"/>
                    </a:cubicBezTo>
                    <a:cubicBezTo>
                      <a:pt x="3858" y="436"/>
                      <a:pt x="4166" y="627"/>
                      <a:pt x="4428" y="889"/>
                    </a:cubicBezTo>
                    <a:cubicBezTo>
                      <a:pt x="4863" y="1324"/>
                      <a:pt x="5107" y="1903"/>
                      <a:pt x="5107" y="2528"/>
                    </a:cubicBezTo>
                    <a:cubicBezTo>
                      <a:pt x="5107" y="2945"/>
                      <a:pt x="5261" y="3334"/>
                      <a:pt x="5542" y="3615"/>
                    </a:cubicBezTo>
                    <a:lnTo>
                      <a:pt x="5741" y="3814"/>
                    </a:lnTo>
                    <a:cubicBezTo>
                      <a:pt x="5768" y="3850"/>
                      <a:pt x="5786" y="3886"/>
                      <a:pt x="5786" y="3931"/>
                    </a:cubicBezTo>
                    <a:cubicBezTo>
                      <a:pt x="5786" y="3977"/>
                      <a:pt x="5768" y="4013"/>
                      <a:pt x="5741" y="4040"/>
                    </a:cubicBezTo>
                    <a:lnTo>
                      <a:pt x="4202" y="5561"/>
                    </a:lnTo>
                    <a:cubicBezTo>
                      <a:pt x="4166" y="5588"/>
                      <a:pt x="4130" y="5607"/>
                      <a:pt x="4084" y="5607"/>
                    </a:cubicBezTo>
                    <a:cubicBezTo>
                      <a:pt x="4039" y="5607"/>
                      <a:pt x="4003" y="5588"/>
                      <a:pt x="3976" y="5561"/>
                    </a:cubicBezTo>
                    <a:lnTo>
                      <a:pt x="3776" y="5353"/>
                    </a:lnTo>
                    <a:cubicBezTo>
                      <a:pt x="3496" y="5063"/>
                      <a:pt x="3115" y="4900"/>
                      <a:pt x="2690" y="4891"/>
                    </a:cubicBezTo>
                    <a:cubicBezTo>
                      <a:pt x="1965" y="4882"/>
                      <a:pt x="1305" y="4529"/>
                      <a:pt x="861" y="3941"/>
                    </a:cubicBezTo>
                    <a:cubicBezTo>
                      <a:pt x="227" y="3089"/>
                      <a:pt x="263" y="1885"/>
                      <a:pt x="924" y="1052"/>
                    </a:cubicBezTo>
                    <a:cubicBezTo>
                      <a:pt x="1286" y="618"/>
                      <a:pt x="1803" y="319"/>
                      <a:pt x="2355" y="219"/>
                    </a:cubicBezTo>
                    <a:cubicBezTo>
                      <a:pt x="2409" y="210"/>
                      <a:pt x="2454" y="147"/>
                      <a:pt x="2445" y="92"/>
                    </a:cubicBezTo>
                    <a:cubicBezTo>
                      <a:pt x="2437" y="43"/>
                      <a:pt x="2383" y="1"/>
                      <a:pt x="23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3" name="Google Shape;903;p19"/>
              <p:cNvSpPr/>
              <p:nvPr/>
            </p:nvSpPr>
            <p:spPr>
              <a:xfrm>
                <a:off x="215725" y="3246200"/>
                <a:ext cx="9075" cy="5675"/>
              </a:xfrm>
              <a:custGeom>
                <a:rect b="b" l="l" r="r" t="t"/>
                <a:pathLst>
                  <a:path extrusionOk="0" h="227" w="363">
                    <a:moveTo>
                      <a:pt x="118" y="1"/>
                    </a:moveTo>
                    <a:cubicBezTo>
                      <a:pt x="64" y="1"/>
                      <a:pt x="0" y="46"/>
                      <a:pt x="0" y="109"/>
                    </a:cubicBezTo>
                    <a:cubicBezTo>
                      <a:pt x="0" y="164"/>
                      <a:pt x="46" y="218"/>
                      <a:pt x="109" y="218"/>
                    </a:cubicBezTo>
                    <a:cubicBezTo>
                      <a:pt x="145" y="218"/>
                      <a:pt x="200" y="227"/>
                      <a:pt x="236" y="227"/>
                    </a:cubicBezTo>
                    <a:lnTo>
                      <a:pt x="254" y="227"/>
                    </a:lnTo>
                    <a:cubicBezTo>
                      <a:pt x="308" y="227"/>
                      <a:pt x="354" y="200"/>
                      <a:pt x="354" y="136"/>
                    </a:cubicBezTo>
                    <a:cubicBezTo>
                      <a:pt x="363" y="73"/>
                      <a:pt x="317" y="28"/>
                      <a:pt x="263" y="19"/>
                    </a:cubicBezTo>
                    <a:cubicBezTo>
                      <a:pt x="218" y="19"/>
                      <a:pt x="163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4" name="Google Shape;904;p19"/>
              <p:cNvSpPr/>
              <p:nvPr/>
            </p:nvSpPr>
            <p:spPr>
              <a:xfrm>
                <a:off x="300538" y="3407813"/>
                <a:ext cx="7725" cy="7000"/>
              </a:xfrm>
              <a:custGeom>
                <a:rect b="b" l="l" r="r" t="t"/>
                <a:pathLst>
                  <a:path extrusionOk="0" h="280" w="309">
                    <a:moveTo>
                      <a:pt x="194" y="1"/>
                    </a:moveTo>
                    <a:cubicBezTo>
                      <a:pt x="168" y="1"/>
                      <a:pt x="141" y="12"/>
                      <a:pt x="118" y="35"/>
                    </a:cubicBezTo>
                    <a:lnTo>
                      <a:pt x="46" y="98"/>
                    </a:lnTo>
                    <a:cubicBezTo>
                      <a:pt x="1" y="134"/>
                      <a:pt x="1" y="198"/>
                      <a:pt x="46" y="243"/>
                    </a:cubicBezTo>
                    <a:cubicBezTo>
                      <a:pt x="73" y="270"/>
                      <a:pt x="100" y="279"/>
                      <a:pt x="127" y="279"/>
                    </a:cubicBezTo>
                    <a:cubicBezTo>
                      <a:pt x="164" y="279"/>
                      <a:pt x="182" y="279"/>
                      <a:pt x="191" y="243"/>
                    </a:cubicBezTo>
                    <a:lnTo>
                      <a:pt x="263" y="179"/>
                    </a:lnTo>
                    <a:cubicBezTo>
                      <a:pt x="309" y="143"/>
                      <a:pt x="309" y="80"/>
                      <a:pt x="263" y="35"/>
                    </a:cubicBezTo>
                    <a:cubicBezTo>
                      <a:pt x="245" y="12"/>
                      <a:pt x="220" y="1"/>
                      <a:pt x="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5" name="Google Shape;905;p19"/>
              <p:cNvSpPr/>
              <p:nvPr/>
            </p:nvSpPr>
            <p:spPr>
              <a:xfrm>
                <a:off x="282213" y="3379238"/>
                <a:ext cx="41450" cy="41225"/>
              </a:xfrm>
              <a:custGeom>
                <a:rect b="b" l="l" r="r" t="t"/>
                <a:pathLst>
                  <a:path extrusionOk="0" h="1649" w="1658">
                    <a:moveTo>
                      <a:pt x="1195" y="0"/>
                    </a:moveTo>
                    <a:cubicBezTo>
                      <a:pt x="1159" y="0"/>
                      <a:pt x="1141" y="10"/>
                      <a:pt x="1123" y="28"/>
                    </a:cubicBezTo>
                    <a:lnTo>
                      <a:pt x="46" y="1096"/>
                    </a:lnTo>
                    <a:cubicBezTo>
                      <a:pt x="0" y="1132"/>
                      <a:pt x="0" y="1196"/>
                      <a:pt x="46" y="1241"/>
                    </a:cubicBezTo>
                    <a:lnTo>
                      <a:pt x="326" y="1540"/>
                    </a:lnTo>
                    <a:cubicBezTo>
                      <a:pt x="399" y="1603"/>
                      <a:pt x="471" y="1639"/>
                      <a:pt x="562" y="1639"/>
                    </a:cubicBezTo>
                    <a:cubicBezTo>
                      <a:pt x="580" y="1639"/>
                      <a:pt x="580" y="1639"/>
                      <a:pt x="580" y="1648"/>
                    </a:cubicBezTo>
                    <a:cubicBezTo>
                      <a:pt x="643" y="1648"/>
                      <a:pt x="679" y="1594"/>
                      <a:pt x="679" y="1540"/>
                    </a:cubicBezTo>
                    <a:cubicBezTo>
                      <a:pt x="679" y="1467"/>
                      <a:pt x="625" y="1431"/>
                      <a:pt x="562" y="1431"/>
                    </a:cubicBezTo>
                    <a:cubicBezTo>
                      <a:pt x="534" y="1431"/>
                      <a:pt x="498" y="1422"/>
                      <a:pt x="471" y="1404"/>
                    </a:cubicBezTo>
                    <a:lnTo>
                      <a:pt x="263" y="1187"/>
                    </a:lnTo>
                    <a:lnTo>
                      <a:pt x="1186" y="281"/>
                    </a:lnTo>
                    <a:lnTo>
                      <a:pt x="1404" y="498"/>
                    </a:lnTo>
                    <a:cubicBezTo>
                      <a:pt x="1422" y="517"/>
                      <a:pt x="1440" y="544"/>
                      <a:pt x="1440" y="571"/>
                    </a:cubicBezTo>
                    <a:cubicBezTo>
                      <a:pt x="1440" y="598"/>
                      <a:pt x="1422" y="634"/>
                      <a:pt x="1404" y="652"/>
                    </a:cubicBezTo>
                    <a:lnTo>
                      <a:pt x="1032" y="1024"/>
                    </a:lnTo>
                    <a:cubicBezTo>
                      <a:pt x="987" y="1060"/>
                      <a:pt x="996" y="1132"/>
                      <a:pt x="1032" y="1178"/>
                    </a:cubicBezTo>
                    <a:cubicBezTo>
                      <a:pt x="1046" y="1200"/>
                      <a:pt x="1071" y="1212"/>
                      <a:pt x="1098" y="1212"/>
                    </a:cubicBezTo>
                    <a:cubicBezTo>
                      <a:pt x="1125" y="1212"/>
                      <a:pt x="1155" y="1200"/>
                      <a:pt x="1177" y="1178"/>
                    </a:cubicBezTo>
                    <a:lnTo>
                      <a:pt x="1549" y="797"/>
                    </a:lnTo>
                    <a:cubicBezTo>
                      <a:pt x="1612" y="734"/>
                      <a:pt x="1648" y="652"/>
                      <a:pt x="1648" y="562"/>
                    </a:cubicBezTo>
                    <a:cubicBezTo>
                      <a:pt x="1657" y="471"/>
                      <a:pt x="1630" y="390"/>
                      <a:pt x="1558" y="326"/>
                    </a:cubicBezTo>
                    <a:lnTo>
                      <a:pt x="1277" y="28"/>
                    </a:lnTo>
                    <a:cubicBezTo>
                      <a:pt x="1259" y="10"/>
                      <a:pt x="1232" y="0"/>
                      <a:pt x="11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6" name="Google Shape;906;p19"/>
              <p:cNvSpPr/>
              <p:nvPr/>
            </p:nvSpPr>
            <p:spPr>
              <a:xfrm>
                <a:off x="242425" y="3339475"/>
                <a:ext cx="83100" cy="82175"/>
              </a:xfrm>
              <a:custGeom>
                <a:rect b="b" l="l" r="r" t="t"/>
                <a:pathLst>
                  <a:path extrusionOk="0" h="3287" w="3324">
                    <a:moveTo>
                      <a:pt x="2074" y="226"/>
                    </a:moveTo>
                    <a:lnTo>
                      <a:pt x="3079" y="1241"/>
                    </a:lnTo>
                    <a:lnTo>
                      <a:pt x="1241" y="3051"/>
                    </a:lnTo>
                    <a:lnTo>
                      <a:pt x="236" y="2037"/>
                    </a:lnTo>
                    <a:lnTo>
                      <a:pt x="2074" y="226"/>
                    </a:lnTo>
                    <a:close/>
                    <a:moveTo>
                      <a:pt x="2083" y="0"/>
                    </a:moveTo>
                    <a:cubicBezTo>
                      <a:pt x="2038" y="0"/>
                      <a:pt x="1993" y="18"/>
                      <a:pt x="1957" y="54"/>
                    </a:cubicBezTo>
                    <a:lnTo>
                      <a:pt x="64" y="1911"/>
                    </a:lnTo>
                    <a:cubicBezTo>
                      <a:pt x="1" y="1974"/>
                      <a:pt x="1" y="2092"/>
                      <a:pt x="64" y="2155"/>
                    </a:cubicBezTo>
                    <a:lnTo>
                      <a:pt x="1124" y="3232"/>
                    </a:lnTo>
                    <a:cubicBezTo>
                      <a:pt x="1151" y="3269"/>
                      <a:pt x="1196" y="3287"/>
                      <a:pt x="1241" y="3287"/>
                    </a:cubicBezTo>
                    <a:cubicBezTo>
                      <a:pt x="1287" y="3287"/>
                      <a:pt x="1332" y="3269"/>
                      <a:pt x="1368" y="3232"/>
                    </a:cubicBezTo>
                    <a:lnTo>
                      <a:pt x="3260" y="1376"/>
                    </a:lnTo>
                    <a:cubicBezTo>
                      <a:pt x="3324" y="1313"/>
                      <a:pt x="3324" y="1195"/>
                      <a:pt x="3260" y="1132"/>
                    </a:cubicBezTo>
                    <a:lnTo>
                      <a:pt x="2210" y="54"/>
                    </a:lnTo>
                    <a:cubicBezTo>
                      <a:pt x="2174" y="18"/>
                      <a:pt x="2129" y="0"/>
                      <a:pt x="20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7" name="Google Shape;907;p19"/>
              <p:cNvSpPr/>
              <p:nvPr/>
            </p:nvSpPr>
            <p:spPr>
              <a:xfrm>
                <a:off x="250800" y="3348125"/>
                <a:ext cx="55950" cy="54300"/>
              </a:xfrm>
              <a:custGeom>
                <a:rect b="b" l="l" r="r" t="t"/>
                <a:pathLst>
                  <a:path extrusionOk="0" h="2172" w="2238">
                    <a:moveTo>
                      <a:pt x="2118" y="0"/>
                    </a:moveTo>
                    <a:cubicBezTo>
                      <a:pt x="2090" y="0"/>
                      <a:pt x="2061" y="12"/>
                      <a:pt x="2038" y="34"/>
                    </a:cubicBezTo>
                    <a:lnTo>
                      <a:pt x="46" y="1990"/>
                    </a:lnTo>
                    <a:cubicBezTo>
                      <a:pt x="1" y="2026"/>
                      <a:pt x="1" y="2099"/>
                      <a:pt x="46" y="2144"/>
                    </a:cubicBezTo>
                    <a:cubicBezTo>
                      <a:pt x="73" y="2162"/>
                      <a:pt x="109" y="2171"/>
                      <a:pt x="128" y="2171"/>
                    </a:cubicBezTo>
                    <a:cubicBezTo>
                      <a:pt x="164" y="2171"/>
                      <a:pt x="182" y="2162"/>
                      <a:pt x="200" y="2144"/>
                    </a:cubicBezTo>
                    <a:lnTo>
                      <a:pt x="2192" y="179"/>
                    </a:lnTo>
                    <a:cubicBezTo>
                      <a:pt x="2237" y="152"/>
                      <a:pt x="2237" y="80"/>
                      <a:pt x="2192" y="34"/>
                    </a:cubicBezTo>
                    <a:cubicBezTo>
                      <a:pt x="2174" y="12"/>
                      <a:pt x="2147" y="0"/>
                      <a:pt x="2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8" name="Google Shape;908;p19"/>
              <p:cNvSpPr/>
              <p:nvPr/>
            </p:nvSpPr>
            <p:spPr>
              <a:xfrm>
                <a:off x="261000" y="3358525"/>
                <a:ext cx="55925" cy="54525"/>
              </a:xfrm>
              <a:custGeom>
                <a:rect b="b" l="l" r="r" t="t"/>
                <a:pathLst>
                  <a:path extrusionOk="0" h="2181" w="2237">
                    <a:moveTo>
                      <a:pt x="2118" y="1"/>
                    </a:moveTo>
                    <a:cubicBezTo>
                      <a:pt x="2090" y="1"/>
                      <a:pt x="2060" y="12"/>
                      <a:pt x="2038" y="35"/>
                    </a:cubicBezTo>
                    <a:lnTo>
                      <a:pt x="46" y="2000"/>
                    </a:lnTo>
                    <a:cubicBezTo>
                      <a:pt x="0" y="2027"/>
                      <a:pt x="0" y="2099"/>
                      <a:pt x="46" y="2145"/>
                    </a:cubicBezTo>
                    <a:cubicBezTo>
                      <a:pt x="73" y="2163"/>
                      <a:pt x="109" y="2181"/>
                      <a:pt x="127" y="2181"/>
                    </a:cubicBezTo>
                    <a:cubicBezTo>
                      <a:pt x="154" y="2181"/>
                      <a:pt x="181" y="2163"/>
                      <a:pt x="199" y="2145"/>
                    </a:cubicBezTo>
                    <a:lnTo>
                      <a:pt x="2191" y="189"/>
                    </a:lnTo>
                    <a:cubicBezTo>
                      <a:pt x="2237" y="153"/>
                      <a:pt x="2237" y="80"/>
                      <a:pt x="2191" y="35"/>
                    </a:cubicBezTo>
                    <a:cubicBezTo>
                      <a:pt x="2173" y="12"/>
                      <a:pt x="2146" y="1"/>
                      <a:pt x="2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9" name="Google Shape;909;p19"/>
              <p:cNvSpPr/>
              <p:nvPr/>
            </p:nvSpPr>
            <p:spPr>
              <a:xfrm>
                <a:off x="137625" y="3232450"/>
                <a:ext cx="24475" cy="23975"/>
              </a:xfrm>
              <a:custGeom>
                <a:rect b="b" l="l" r="r" t="t"/>
                <a:pathLst>
                  <a:path extrusionOk="0" h="959" w="979">
                    <a:moveTo>
                      <a:pt x="143" y="1"/>
                    </a:moveTo>
                    <a:cubicBezTo>
                      <a:pt x="112" y="1"/>
                      <a:pt x="78" y="12"/>
                      <a:pt x="46" y="35"/>
                    </a:cubicBezTo>
                    <a:cubicBezTo>
                      <a:pt x="1" y="80"/>
                      <a:pt x="1" y="161"/>
                      <a:pt x="46" y="216"/>
                    </a:cubicBezTo>
                    <a:lnTo>
                      <a:pt x="752" y="931"/>
                    </a:lnTo>
                    <a:cubicBezTo>
                      <a:pt x="770" y="949"/>
                      <a:pt x="806" y="958"/>
                      <a:pt x="843" y="958"/>
                    </a:cubicBezTo>
                    <a:cubicBezTo>
                      <a:pt x="879" y="958"/>
                      <a:pt x="906" y="949"/>
                      <a:pt x="933" y="931"/>
                    </a:cubicBezTo>
                    <a:cubicBezTo>
                      <a:pt x="978" y="886"/>
                      <a:pt x="978" y="804"/>
                      <a:pt x="933" y="750"/>
                    </a:cubicBezTo>
                    <a:lnTo>
                      <a:pt x="227" y="35"/>
                    </a:lnTo>
                    <a:cubicBezTo>
                      <a:pt x="204" y="12"/>
                      <a:pt x="175" y="1"/>
                      <a:pt x="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0" name="Google Shape;910;p19"/>
              <p:cNvSpPr/>
              <p:nvPr/>
            </p:nvSpPr>
            <p:spPr>
              <a:xfrm>
                <a:off x="110000" y="3278700"/>
                <a:ext cx="31725" cy="13250"/>
              </a:xfrm>
              <a:custGeom>
                <a:rect b="b" l="l" r="r" t="t"/>
                <a:pathLst>
                  <a:path extrusionOk="0" h="530" w="1269">
                    <a:moveTo>
                      <a:pt x="150" y="0"/>
                    </a:moveTo>
                    <a:cubicBezTo>
                      <a:pt x="91" y="0"/>
                      <a:pt x="42" y="41"/>
                      <a:pt x="19" y="95"/>
                    </a:cubicBezTo>
                    <a:cubicBezTo>
                      <a:pt x="1" y="167"/>
                      <a:pt x="46" y="231"/>
                      <a:pt x="110" y="258"/>
                    </a:cubicBezTo>
                    <a:lnTo>
                      <a:pt x="1087" y="530"/>
                    </a:lnTo>
                    <a:lnTo>
                      <a:pt x="1124" y="530"/>
                    </a:lnTo>
                    <a:cubicBezTo>
                      <a:pt x="1178" y="530"/>
                      <a:pt x="1223" y="493"/>
                      <a:pt x="1241" y="439"/>
                    </a:cubicBezTo>
                    <a:cubicBezTo>
                      <a:pt x="1269" y="367"/>
                      <a:pt x="1223" y="303"/>
                      <a:pt x="1151" y="276"/>
                    </a:cubicBezTo>
                    <a:lnTo>
                      <a:pt x="182" y="4"/>
                    </a:lnTo>
                    <a:cubicBezTo>
                      <a:pt x="171" y="2"/>
                      <a:pt x="160" y="0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1" name="Google Shape;911;p19"/>
              <p:cNvSpPr/>
              <p:nvPr/>
            </p:nvSpPr>
            <p:spPr>
              <a:xfrm>
                <a:off x="109775" y="3326450"/>
                <a:ext cx="31725" cy="13050"/>
              </a:xfrm>
              <a:custGeom>
                <a:rect b="b" l="l" r="r" t="t"/>
                <a:pathLst>
                  <a:path extrusionOk="0" h="522" w="1269">
                    <a:moveTo>
                      <a:pt x="1117" y="1"/>
                    </a:moveTo>
                    <a:cubicBezTo>
                      <a:pt x="1107" y="1"/>
                      <a:pt x="1097" y="2"/>
                      <a:pt x="1087" y="5"/>
                    </a:cubicBezTo>
                    <a:lnTo>
                      <a:pt x="110" y="258"/>
                    </a:lnTo>
                    <a:cubicBezTo>
                      <a:pt x="46" y="277"/>
                      <a:pt x="1" y="349"/>
                      <a:pt x="19" y="412"/>
                    </a:cubicBezTo>
                    <a:cubicBezTo>
                      <a:pt x="28" y="485"/>
                      <a:pt x="91" y="521"/>
                      <a:pt x="146" y="521"/>
                    </a:cubicBezTo>
                    <a:cubicBezTo>
                      <a:pt x="155" y="521"/>
                      <a:pt x="155" y="521"/>
                      <a:pt x="173" y="503"/>
                    </a:cubicBezTo>
                    <a:lnTo>
                      <a:pt x="1151" y="258"/>
                    </a:lnTo>
                    <a:cubicBezTo>
                      <a:pt x="1223" y="231"/>
                      <a:pt x="1269" y="168"/>
                      <a:pt x="1241" y="95"/>
                    </a:cubicBezTo>
                    <a:cubicBezTo>
                      <a:pt x="1226" y="42"/>
                      <a:pt x="1171" y="1"/>
                      <a:pt x="11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2" name="Google Shape;912;p19"/>
              <p:cNvSpPr/>
              <p:nvPr/>
            </p:nvSpPr>
            <p:spPr>
              <a:xfrm>
                <a:off x="136500" y="3362600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2" y="1"/>
                      <a:pt x="788" y="12"/>
                      <a:pt x="761" y="35"/>
                    </a:cubicBezTo>
                    <a:lnTo>
                      <a:pt x="46" y="732"/>
                    </a:lnTo>
                    <a:cubicBezTo>
                      <a:pt x="0" y="777"/>
                      <a:pt x="0" y="859"/>
                      <a:pt x="46" y="913"/>
                    </a:cubicBezTo>
                    <a:cubicBezTo>
                      <a:pt x="73" y="940"/>
                      <a:pt x="109" y="949"/>
                      <a:pt x="136" y="949"/>
                    </a:cubicBezTo>
                    <a:cubicBezTo>
                      <a:pt x="172" y="949"/>
                      <a:pt x="209" y="940"/>
                      <a:pt x="227" y="913"/>
                    </a:cubicBezTo>
                    <a:lnTo>
                      <a:pt x="942" y="216"/>
                    </a:lnTo>
                    <a:cubicBezTo>
                      <a:pt x="987" y="171"/>
                      <a:pt x="987" y="89"/>
                      <a:pt x="942" y="35"/>
                    </a:cubicBezTo>
                    <a:cubicBezTo>
                      <a:pt x="919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3" name="Google Shape;913;p19"/>
              <p:cNvSpPr/>
              <p:nvPr/>
            </p:nvSpPr>
            <p:spPr>
              <a:xfrm>
                <a:off x="182675" y="3383050"/>
                <a:ext cx="14050" cy="30675"/>
              </a:xfrm>
              <a:custGeom>
                <a:rect b="b" l="l" r="r" t="t"/>
                <a:pathLst>
                  <a:path extrusionOk="0" h="1227" w="562">
                    <a:moveTo>
                      <a:pt x="424" y="1"/>
                    </a:moveTo>
                    <a:cubicBezTo>
                      <a:pt x="369" y="1"/>
                      <a:pt x="315" y="41"/>
                      <a:pt x="299" y="95"/>
                    </a:cubicBezTo>
                    <a:lnTo>
                      <a:pt x="28" y="1073"/>
                    </a:lnTo>
                    <a:cubicBezTo>
                      <a:pt x="0" y="1136"/>
                      <a:pt x="46" y="1209"/>
                      <a:pt x="118" y="1227"/>
                    </a:cubicBezTo>
                    <a:lnTo>
                      <a:pt x="145" y="1227"/>
                    </a:lnTo>
                    <a:cubicBezTo>
                      <a:pt x="209" y="1227"/>
                      <a:pt x="263" y="1182"/>
                      <a:pt x="272" y="1136"/>
                    </a:cubicBezTo>
                    <a:lnTo>
                      <a:pt x="544" y="168"/>
                    </a:lnTo>
                    <a:cubicBezTo>
                      <a:pt x="562" y="95"/>
                      <a:pt x="517" y="32"/>
                      <a:pt x="453" y="5"/>
                    </a:cubicBezTo>
                    <a:cubicBezTo>
                      <a:pt x="444" y="2"/>
                      <a:pt x="434" y="1"/>
                      <a:pt x="4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19"/>
              <p:cNvSpPr/>
              <p:nvPr/>
            </p:nvSpPr>
            <p:spPr>
              <a:xfrm>
                <a:off x="287475" y="3280400"/>
                <a:ext cx="31725" cy="12900"/>
              </a:xfrm>
              <a:custGeom>
                <a:rect b="b" l="l" r="r" t="t"/>
                <a:pathLst>
                  <a:path extrusionOk="0" h="516" w="1269">
                    <a:moveTo>
                      <a:pt x="1127" y="1"/>
                    </a:moveTo>
                    <a:cubicBezTo>
                      <a:pt x="1113" y="1"/>
                      <a:pt x="1100" y="3"/>
                      <a:pt x="1087" y="9"/>
                    </a:cubicBezTo>
                    <a:lnTo>
                      <a:pt x="109" y="253"/>
                    </a:lnTo>
                    <a:cubicBezTo>
                      <a:pt x="46" y="281"/>
                      <a:pt x="1" y="344"/>
                      <a:pt x="19" y="416"/>
                    </a:cubicBezTo>
                    <a:cubicBezTo>
                      <a:pt x="28" y="480"/>
                      <a:pt x="91" y="516"/>
                      <a:pt x="146" y="516"/>
                    </a:cubicBezTo>
                    <a:cubicBezTo>
                      <a:pt x="155" y="516"/>
                      <a:pt x="164" y="516"/>
                      <a:pt x="182" y="507"/>
                    </a:cubicBezTo>
                    <a:lnTo>
                      <a:pt x="1151" y="253"/>
                    </a:lnTo>
                    <a:cubicBezTo>
                      <a:pt x="1223" y="235"/>
                      <a:pt x="1268" y="163"/>
                      <a:pt x="1241" y="99"/>
                    </a:cubicBezTo>
                    <a:cubicBezTo>
                      <a:pt x="1234" y="41"/>
                      <a:pt x="1180" y="1"/>
                      <a:pt x="11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5" name="Google Shape;915;p19"/>
              <p:cNvSpPr/>
              <p:nvPr/>
            </p:nvSpPr>
            <p:spPr>
              <a:xfrm>
                <a:off x="267550" y="3233575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3" y="1"/>
                      <a:pt x="789" y="12"/>
                      <a:pt x="761" y="35"/>
                    </a:cubicBezTo>
                    <a:lnTo>
                      <a:pt x="46" y="732"/>
                    </a:lnTo>
                    <a:cubicBezTo>
                      <a:pt x="1" y="777"/>
                      <a:pt x="1" y="859"/>
                      <a:pt x="46" y="913"/>
                    </a:cubicBezTo>
                    <a:cubicBezTo>
                      <a:pt x="73" y="940"/>
                      <a:pt x="100" y="949"/>
                      <a:pt x="137" y="949"/>
                    </a:cubicBezTo>
                    <a:cubicBezTo>
                      <a:pt x="164" y="949"/>
                      <a:pt x="191" y="940"/>
                      <a:pt x="227" y="913"/>
                    </a:cubicBezTo>
                    <a:lnTo>
                      <a:pt x="943" y="216"/>
                    </a:lnTo>
                    <a:cubicBezTo>
                      <a:pt x="988" y="171"/>
                      <a:pt x="988" y="89"/>
                      <a:pt x="943" y="35"/>
                    </a:cubicBezTo>
                    <a:cubicBezTo>
                      <a:pt x="920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6" name="Google Shape;916;p19"/>
              <p:cNvSpPr/>
              <p:nvPr/>
            </p:nvSpPr>
            <p:spPr>
              <a:xfrm>
                <a:off x="231575" y="3205950"/>
                <a:ext cx="14275" cy="30775"/>
              </a:xfrm>
              <a:custGeom>
                <a:rect b="b" l="l" r="r" t="t"/>
                <a:pathLst>
                  <a:path extrusionOk="0" h="1231" w="571">
                    <a:moveTo>
                      <a:pt x="414" y="0"/>
                    </a:moveTo>
                    <a:cubicBezTo>
                      <a:pt x="363" y="0"/>
                      <a:pt x="313" y="41"/>
                      <a:pt x="299" y="99"/>
                    </a:cubicBezTo>
                    <a:lnTo>
                      <a:pt x="27" y="1067"/>
                    </a:lnTo>
                    <a:cubicBezTo>
                      <a:pt x="0" y="1140"/>
                      <a:pt x="45" y="1203"/>
                      <a:pt x="118" y="1230"/>
                    </a:cubicBezTo>
                    <a:lnTo>
                      <a:pt x="154" y="1230"/>
                    </a:lnTo>
                    <a:cubicBezTo>
                      <a:pt x="218" y="1230"/>
                      <a:pt x="263" y="1194"/>
                      <a:pt x="272" y="1140"/>
                    </a:cubicBezTo>
                    <a:lnTo>
                      <a:pt x="543" y="162"/>
                    </a:lnTo>
                    <a:cubicBezTo>
                      <a:pt x="571" y="99"/>
                      <a:pt x="525" y="26"/>
                      <a:pt x="453" y="8"/>
                    </a:cubicBezTo>
                    <a:cubicBezTo>
                      <a:pt x="440" y="3"/>
                      <a:pt x="427" y="0"/>
                      <a:pt x="4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7" name="Google Shape;917;p19"/>
              <p:cNvSpPr/>
              <p:nvPr/>
            </p:nvSpPr>
            <p:spPr>
              <a:xfrm>
                <a:off x="184475" y="3205350"/>
                <a:ext cx="13625" cy="31150"/>
              </a:xfrm>
              <a:custGeom>
                <a:rect b="b" l="l" r="r" t="t"/>
                <a:pathLst>
                  <a:path extrusionOk="0" h="1246" w="545">
                    <a:moveTo>
                      <a:pt x="142" y="1"/>
                    </a:moveTo>
                    <a:cubicBezTo>
                      <a:pt x="131" y="1"/>
                      <a:pt x="120" y="2"/>
                      <a:pt x="110" y="5"/>
                    </a:cubicBezTo>
                    <a:cubicBezTo>
                      <a:pt x="46" y="32"/>
                      <a:pt x="1" y="95"/>
                      <a:pt x="19" y="168"/>
                    </a:cubicBezTo>
                    <a:lnTo>
                      <a:pt x="273" y="1137"/>
                    </a:lnTo>
                    <a:cubicBezTo>
                      <a:pt x="282" y="1209"/>
                      <a:pt x="336" y="1245"/>
                      <a:pt x="390" y="1245"/>
                    </a:cubicBezTo>
                    <a:cubicBezTo>
                      <a:pt x="408" y="1245"/>
                      <a:pt x="417" y="1245"/>
                      <a:pt x="426" y="1227"/>
                    </a:cubicBezTo>
                    <a:cubicBezTo>
                      <a:pt x="499" y="1209"/>
                      <a:pt x="544" y="1137"/>
                      <a:pt x="517" y="1073"/>
                    </a:cubicBezTo>
                    <a:lnTo>
                      <a:pt x="273" y="95"/>
                    </a:lnTo>
                    <a:cubicBezTo>
                      <a:pt x="249" y="42"/>
                      <a:pt x="200" y="1"/>
                      <a:pt x="1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18" name="Google Shape;918;p19"/>
            <p:cNvSpPr/>
            <p:nvPr/>
          </p:nvSpPr>
          <p:spPr>
            <a:xfrm>
              <a:off x="8882531" y="1477054"/>
              <a:ext cx="171584" cy="171153"/>
            </a:xfrm>
            <a:custGeom>
              <a:rect b="b" l="l" r="r" t="t"/>
              <a:pathLst>
                <a:path extrusionOk="0" h="2384" w="2390">
                  <a:moveTo>
                    <a:pt x="58" y="0"/>
                  </a:moveTo>
                  <a:cubicBezTo>
                    <a:pt x="27" y="0"/>
                    <a:pt x="1" y="25"/>
                    <a:pt x="9" y="56"/>
                  </a:cubicBezTo>
                  <a:lnTo>
                    <a:pt x="552" y="2039"/>
                  </a:lnTo>
                  <a:cubicBezTo>
                    <a:pt x="562" y="2064"/>
                    <a:pt x="585" y="2078"/>
                    <a:pt x="609" y="2078"/>
                  </a:cubicBezTo>
                  <a:cubicBezTo>
                    <a:pt x="629" y="2078"/>
                    <a:pt x="648" y="2069"/>
                    <a:pt x="660" y="2048"/>
                  </a:cubicBezTo>
                  <a:lnTo>
                    <a:pt x="950" y="1460"/>
                  </a:lnTo>
                  <a:cubicBezTo>
                    <a:pt x="966" y="1434"/>
                    <a:pt x="989" y="1423"/>
                    <a:pt x="1011" y="1423"/>
                  </a:cubicBezTo>
                  <a:cubicBezTo>
                    <a:pt x="1027" y="1423"/>
                    <a:pt x="1042" y="1430"/>
                    <a:pt x="1050" y="1442"/>
                  </a:cubicBezTo>
                  <a:lnTo>
                    <a:pt x="1973" y="2356"/>
                  </a:lnTo>
                  <a:cubicBezTo>
                    <a:pt x="1987" y="2374"/>
                    <a:pt x="2005" y="2383"/>
                    <a:pt x="2023" y="2383"/>
                  </a:cubicBezTo>
                  <a:cubicBezTo>
                    <a:pt x="2041" y="2383"/>
                    <a:pt x="2059" y="2374"/>
                    <a:pt x="2073" y="2356"/>
                  </a:cubicBezTo>
                  <a:lnTo>
                    <a:pt x="2381" y="2048"/>
                  </a:lnTo>
                  <a:cubicBezTo>
                    <a:pt x="2390" y="2039"/>
                    <a:pt x="2390" y="1994"/>
                    <a:pt x="2363" y="1958"/>
                  </a:cubicBezTo>
                  <a:lnTo>
                    <a:pt x="1448" y="1043"/>
                  </a:lnTo>
                  <a:cubicBezTo>
                    <a:pt x="1412" y="1007"/>
                    <a:pt x="1421" y="953"/>
                    <a:pt x="1475" y="944"/>
                  </a:cubicBezTo>
                  <a:lnTo>
                    <a:pt x="2064" y="645"/>
                  </a:lnTo>
                  <a:cubicBezTo>
                    <a:pt x="2109" y="627"/>
                    <a:pt x="2091" y="554"/>
                    <a:pt x="2046" y="545"/>
                  </a:cubicBezTo>
                  <a:lnTo>
                    <a:pt x="72" y="2"/>
                  </a:lnTo>
                  <a:cubicBezTo>
                    <a:pt x="67" y="1"/>
                    <a:pt x="62" y="0"/>
                    <a:pt x="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19"/>
            <p:cNvSpPr/>
            <p:nvPr/>
          </p:nvSpPr>
          <p:spPr>
            <a:xfrm rot="6165895">
              <a:off x="106251" y="4741968"/>
              <a:ext cx="250984" cy="261251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19"/>
            <p:cNvSpPr/>
            <p:nvPr/>
          </p:nvSpPr>
          <p:spPr>
            <a:xfrm>
              <a:off x="8659473" y="1192454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19"/>
            <p:cNvSpPr/>
            <p:nvPr/>
          </p:nvSpPr>
          <p:spPr>
            <a:xfrm>
              <a:off x="505159" y="4888284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19"/>
            <p:cNvSpPr/>
            <p:nvPr/>
          </p:nvSpPr>
          <p:spPr>
            <a:xfrm>
              <a:off x="453586" y="4766540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23" name="Google Shape;923;p19"/>
            <p:cNvGrpSpPr/>
            <p:nvPr/>
          </p:nvGrpSpPr>
          <p:grpSpPr>
            <a:xfrm>
              <a:off x="1382269" y="4721358"/>
              <a:ext cx="598749" cy="417220"/>
              <a:chOff x="1141638" y="2589700"/>
              <a:chExt cx="208275" cy="145125"/>
            </a:xfrm>
          </p:grpSpPr>
          <p:sp>
            <p:nvSpPr>
              <p:cNvPr id="924" name="Google Shape;924;p19"/>
              <p:cNvSpPr/>
              <p:nvPr/>
            </p:nvSpPr>
            <p:spPr>
              <a:xfrm>
                <a:off x="11986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7" y="1"/>
                    </a:moveTo>
                    <a:cubicBezTo>
                      <a:pt x="136" y="1"/>
                      <a:pt x="0" y="155"/>
                      <a:pt x="0" y="318"/>
                    </a:cubicBezTo>
                    <a:cubicBezTo>
                      <a:pt x="0" y="499"/>
                      <a:pt x="154" y="634"/>
                      <a:pt x="317" y="634"/>
                    </a:cubicBezTo>
                    <a:cubicBezTo>
                      <a:pt x="498" y="634"/>
                      <a:pt x="634" y="490"/>
                      <a:pt x="634" y="318"/>
                    </a:cubicBezTo>
                    <a:cubicBezTo>
                      <a:pt x="634" y="155"/>
                      <a:pt x="498" y="1"/>
                      <a:pt x="3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5" name="Google Shape;925;p19"/>
              <p:cNvSpPr/>
              <p:nvPr/>
            </p:nvSpPr>
            <p:spPr>
              <a:xfrm>
                <a:off x="12244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7" y="1"/>
                    </a:moveTo>
                    <a:cubicBezTo>
                      <a:pt x="136" y="1"/>
                      <a:pt x="0" y="155"/>
                      <a:pt x="0" y="318"/>
                    </a:cubicBezTo>
                    <a:cubicBezTo>
                      <a:pt x="0" y="499"/>
                      <a:pt x="145" y="634"/>
                      <a:pt x="317" y="634"/>
                    </a:cubicBezTo>
                    <a:cubicBezTo>
                      <a:pt x="498" y="634"/>
                      <a:pt x="634" y="490"/>
                      <a:pt x="634" y="318"/>
                    </a:cubicBezTo>
                    <a:cubicBezTo>
                      <a:pt x="634" y="155"/>
                      <a:pt x="498" y="1"/>
                      <a:pt x="3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6" name="Google Shape;926;p19"/>
              <p:cNvSpPr/>
              <p:nvPr/>
            </p:nvSpPr>
            <p:spPr>
              <a:xfrm>
                <a:off x="12502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8" y="1"/>
                    </a:moveTo>
                    <a:cubicBezTo>
                      <a:pt x="136" y="1"/>
                      <a:pt x="1" y="155"/>
                      <a:pt x="1" y="318"/>
                    </a:cubicBezTo>
                    <a:cubicBezTo>
                      <a:pt x="1" y="499"/>
                      <a:pt x="146" y="634"/>
                      <a:pt x="318" y="634"/>
                    </a:cubicBezTo>
                    <a:cubicBezTo>
                      <a:pt x="499" y="634"/>
                      <a:pt x="634" y="490"/>
                      <a:pt x="634" y="318"/>
                    </a:cubicBezTo>
                    <a:cubicBezTo>
                      <a:pt x="634" y="155"/>
                      <a:pt x="499" y="1"/>
                      <a:pt x="3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7" name="Google Shape;927;p19"/>
              <p:cNvSpPr/>
              <p:nvPr/>
            </p:nvSpPr>
            <p:spPr>
              <a:xfrm>
                <a:off x="12760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8" y="1"/>
                    </a:moveTo>
                    <a:cubicBezTo>
                      <a:pt x="137" y="1"/>
                      <a:pt x="1" y="145"/>
                      <a:pt x="1" y="318"/>
                    </a:cubicBezTo>
                    <a:cubicBezTo>
                      <a:pt x="1" y="499"/>
                      <a:pt x="137" y="634"/>
                      <a:pt x="318" y="634"/>
                    </a:cubicBezTo>
                    <a:cubicBezTo>
                      <a:pt x="490" y="634"/>
                      <a:pt x="635" y="499"/>
                      <a:pt x="635" y="318"/>
                    </a:cubicBezTo>
                    <a:cubicBezTo>
                      <a:pt x="635" y="145"/>
                      <a:pt x="490" y="1"/>
                      <a:pt x="3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8" name="Google Shape;928;p19"/>
              <p:cNvSpPr/>
              <p:nvPr/>
            </p:nvSpPr>
            <p:spPr>
              <a:xfrm>
                <a:off x="1141638" y="2589700"/>
                <a:ext cx="208275" cy="145125"/>
              </a:xfrm>
              <a:custGeom>
                <a:rect b="b" l="l" r="r" t="t"/>
                <a:pathLst>
                  <a:path extrusionOk="0" h="5805" w="8331">
                    <a:moveTo>
                      <a:pt x="2264" y="1"/>
                    </a:moveTo>
                    <a:cubicBezTo>
                      <a:pt x="1015" y="1"/>
                      <a:pt x="0" y="1024"/>
                      <a:pt x="0" y="2264"/>
                    </a:cubicBezTo>
                    <a:cubicBezTo>
                      <a:pt x="0" y="3043"/>
                      <a:pt x="381" y="3749"/>
                      <a:pt x="1033" y="4166"/>
                    </a:cubicBezTo>
                    <a:lnTo>
                      <a:pt x="725" y="5669"/>
                    </a:lnTo>
                    <a:cubicBezTo>
                      <a:pt x="716" y="5714"/>
                      <a:pt x="734" y="5759"/>
                      <a:pt x="770" y="5787"/>
                    </a:cubicBezTo>
                    <a:cubicBezTo>
                      <a:pt x="779" y="5805"/>
                      <a:pt x="806" y="5805"/>
                      <a:pt x="824" y="5805"/>
                    </a:cubicBezTo>
                    <a:cubicBezTo>
                      <a:pt x="852" y="5805"/>
                      <a:pt x="870" y="5805"/>
                      <a:pt x="906" y="5778"/>
                    </a:cubicBezTo>
                    <a:lnTo>
                      <a:pt x="2626" y="4528"/>
                    </a:lnTo>
                    <a:lnTo>
                      <a:pt x="6067" y="4528"/>
                    </a:lnTo>
                    <a:cubicBezTo>
                      <a:pt x="7307" y="4528"/>
                      <a:pt x="8331" y="3514"/>
                      <a:pt x="8331" y="2264"/>
                    </a:cubicBezTo>
                    <a:cubicBezTo>
                      <a:pt x="8331" y="1024"/>
                      <a:pt x="7307" y="1"/>
                      <a:pt x="6067" y="1"/>
                    </a:cubicBezTo>
                    <a:cubicBezTo>
                      <a:pt x="5995" y="1"/>
                      <a:pt x="5949" y="46"/>
                      <a:pt x="5949" y="119"/>
                    </a:cubicBezTo>
                    <a:cubicBezTo>
                      <a:pt x="5949" y="182"/>
                      <a:pt x="6013" y="227"/>
                      <a:pt x="6067" y="227"/>
                    </a:cubicBezTo>
                    <a:cubicBezTo>
                      <a:pt x="7199" y="227"/>
                      <a:pt x="8113" y="1142"/>
                      <a:pt x="8113" y="2274"/>
                    </a:cubicBezTo>
                    <a:cubicBezTo>
                      <a:pt x="8113" y="3405"/>
                      <a:pt x="7199" y="4329"/>
                      <a:pt x="6067" y="4329"/>
                    </a:cubicBezTo>
                    <a:lnTo>
                      <a:pt x="2590" y="4329"/>
                    </a:lnTo>
                    <a:cubicBezTo>
                      <a:pt x="2563" y="4329"/>
                      <a:pt x="2545" y="4338"/>
                      <a:pt x="2518" y="4347"/>
                    </a:cubicBezTo>
                    <a:lnTo>
                      <a:pt x="996" y="5461"/>
                    </a:lnTo>
                    <a:lnTo>
                      <a:pt x="1250" y="4148"/>
                    </a:lnTo>
                    <a:cubicBezTo>
                      <a:pt x="1268" y="4103"/>
                      <a:pt x="1241" y="4057"/>
                      <a:pt x="1214" y="4030"/>
                    </a:cubicBezTo>
                    <a:cubicBezTo>
                      <a:pt x="589" y="3659"/>
                      <a:pt x="209" y="2998"/>
                      <a:pt x="209" y="2274"/>
                    </a:cubicBezTo>
                    <a:cubicBezTo>
                      <a:pt x="209" y="1142"/>
                      <a:pt x="1132" y="227"/>
                      <a:pt x="2264" y="227"/>
                    </a:cubicBezTo>
                    <a:lnTo>
                      <a:pt x="4763" y="227"/>
                    </a:lnTo>
                    <a:cubicBezTo>
                      <a:pt x="4836" y="227"/>
                      <a:pt x="4881" y="182"/>
                      <a:pt x="4881" y="119"/>
                    </a:cubicBezTo>
                    <a:cubicBezTo>
                      <a:pt x="4881" y="46"/>
                      <a:pt x="4817" y="1"/>
                      <a:pt x="47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9" name="Google Shape;929;p19"/>
              <p:cNvSpPr/>
              <p:nvPr/>
            </p:nvSpPr>
            <p:spPr>
              <a:xfrm>
                <a:off x="1267488" y="2589700"/>
                <a:ext cx="11575" cy="5700"/>
              </a:xfrm>
              <a:custGeom>
                <a:rect b="b" l="l" r="r" t="t"/>
                <a:pathLst>
                  <a:path extrusionOk="0" h="228" w="463">
                    <a:moveTo>
                      <a:pt x="118" y="1"/>
                    </a:moveTo>
                    <a:cubicBezTo>
                      <a:pt x="46" y="1"/>
                      <a:pt x="1" y="46"/>
                      <a:pt x="1" y="119"/>
                    </a:cubicBezTo>
                    <a:cubicBezTo>
                      <a:pt x="1" y="182"/>
                      <a:pt x="55" y="227"/>
                      <a:pt x="118" y="227"/>
                    </a:cubicBezTo>
                    <a:lnTo>
                      <a:pt x="354" y="227"/>
                    </a:lnTo>
                    <a:cubicBezTo>
                      <a:pt x="408" y="227"/>
                      <a:pt x="463" y="182"/>
                      <a:pt x="463" y="119"/>
                    </a:cubicBezTo>
                    <a:cubicBezTo>
                      <a:pt x="463" y="46"/>
                      <a:pt x="408" y="1"/>
                      <a:pt x="3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30" name="Google Shape;930;p19"/>
            <p:cNvGrpSpPr/>
            <p:nvPr/>
          </p:nvGrpSpPr>
          <p:grpSpPr>
            <a:xfrm>
              <a:off x="76634" y="4441708"/>
              <a:ext cx="501255" cy="279632"/>
              <a:chOff x="-4005891" y="3135183"/>
              <a:chExt cx="501255" cy="279632"/>
            </a:xfrm>
          </p:grpSpPr>
          <p:sp>
            <p:nvSpPr>
              <p:cNvPr id="931" name="Google Shape;931;p19"/>
              <p:cNvSpPr/>
              <p:nvPr/>
            </p:nvSpPr>
            <p:spPr>
              <a:xfrm>
                <a:off x="-3826480" y="3232750"/>
                <a:ext cx="141790" cy="174240"/>
              </a:xfrm>
              <a:custGeom>
                <a:rect b="b" l="l" r="r" t="t"/>
                <a:pathLst>
                  <a:path extrusionOk="0" h="2427" w="1975">
                    <a:moveTo>
                      <a:pt x="984" y="0"/>
                    </a:moveTo>
                    <a:cubicBezTo>
                      <a:pt x="965" y="0"/>
                      <a:pt x="946" y="9"/>
                      <a:pt x="933" y="27"/>
                    </a:cubicBezTo>
                    <a:lnTo>
                      <a:pt x="27" y="906"/>
                    </a:lnTo>
                    <a:cubicBezTo>
                      <a:pt x="0" y="933"/>
                      <a:pt x="9" y="978"/>
                      <a:pt x="46" y="978"/>
                    </a:cubicBezTo>
                    <a:lnTo>
                      <a:pt x="390" y="978"/>
                    </a:lnTo>
                    <a:cubicBezTo>
                      <a:pt x="444" y="978"/>
                      <a:pt x="480" y="1023"/>
                      <a:pt x="480" y="1069"/>
                    </a:cubicBezTo>
                    <a:lnTo>
                      <a:pt x="480" y="2427"/>
                    </a:lnTo>
                    <a:lnTo>
                      <a:pt x="1476" y="2427"/>
                    </a:lnTo>
                    <a:lnTo>
                      <a:pt x="1476" y="1069"/>
                    </a:lnTo>
                    <a:cubicBezTo>
                      <a:pt x="1476" y="1014"/>
                      <a:pt x="1521" y="978"/>
                      <a:pt x="1567" y="978"/>
                    </a:cubicBezTo>
                    <a:lnTo>
                      <a:pt x="1902" y="978"/>
                    </a:lnTo>
                    <a:cubicBezTo>
                      <a:pt x="1956" y="978"/>
                      <a:pt x="1974" y="933"/>
                      <a:pt x="1947" y="906"/>
                    </a:cubicBezTo>
                    <a:lnTo>
                      <a:pt x="1042" y="27"/>
                    </a:lnTo>
                    <a:cubicBezTo>
                      <a:pt x="1023" y="9"/>
                      <a:pt x="1003" y="0"/>
                      <a:pt x="9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2" name="Google Shape;932;p19"/>
              <p:cNvSpPr/>
              <p:nvPr/>
            </p:nvSpPr>
            <p:spPr>
              <a:xfrm>
                <a:off x="-4005891" y="3135183"/>
                <a:ext cx="501255" cy="279632"/>
              </a:xfrm>
              <a:custGeom>
                <a:rect b="b" l="l" r="r" t="t"/>
                <a:pathLst>
                  <a:path extrusionOk="0" h="3895" w="6982">
                    <a:moveTo>
                      <a:pt x="2843" y="218"/>
                    </a:moveTo>
                    <a:cubicBezTo>
                      <a:pt x="3504" y="218"/>
                      <a:pt x="4111" y="626"/>
                      <a:pt x="4355" y="1241"/>
                    </a:cubicBezTo>
                    <a:cubicBezTo>
                      <a:pt x="4364" y="1260"/>
                      <a:pt x="4392" y="1287"/>
                      <a:pt x="4428" y="1296"/>
                    </a:cubicBezTo>
                    <a:cubicBezTo>
                      <a:pt x="4436" y="1298"/>
                      <a:pt x="4445" y="1299"/>
                      <a:pt x="4454" y="1299"/>
                    </a:cubicBezTo>
                    <a:cubicBezTo>
                      <a:pt x="4475" y="1299"/>
                      <a:pt x="4499" y="1293"/>
                      <a:pt x="4518" y="1287"/>
                    </a:cubicBezTo>
                    <a:cubicBezTo>
                      <a:pt x="4627" y="1214"/>
                      <a:pt x="4754" y="1178"/>
                      <a:pt x="4881" y="1178"/>
                    </a:cubicBezTo>
                    <a:cubicBezTo>
                      <a:pt x="5270" y="1178"/>
                      <a:pt x="5587" y="1495"/>
                      <a:pt x="5587" y="1893"/>
                    </a:cubicBezTo>
                    <a:cubicBezTo>
                      <a:pt x="5587" y="1966"/>
                      <a:pt x="5650" y="2011"/>
                      <a:pt x="5705" y="2011"/>
                    </a:cubicBezTo>
                    <a:lnTo>
                      <a:pt x="5922" y="2011"/>
                    </a:lnTo>
                    <a:cubicBezTo>
                      <a:pt x="6384" y="2011"/>
                      <a:pt x="6755" y="2382"/>
                      <a:pt x="6755" y="2844"/>
                    </a:cubicBezTo>
                    <a:cubicBezTo>
                      <a:pt x="6755" y="3306"/>
                      <a:pt x="6384" y="3677"/>
                      <a:pt x="5922" y="3677"/>
                    </a:cubicBezTo>
                    <a:lnTo>
                      <a:pt x="1051" y="3677"/>
                    </a:lnTo>
                    <a:cubicBezTo>
                      <a:pt x="589" y="3677"/>
                      <a:pt x="218" y="3306"/>
                      <a:pt x="218" y="2844"/>
                    </a:cubicBezTo>
                    <a:cubicBezTo>
                      <a:pt x="218" y="2382"/>
                      <a:pt x="589" y="2011"/>
                      <a:pt x="1051" y="2011"/>
                    </a:cubicBezTo>
                    <a:lnTo>
                      <a:pt x="1087" y="2011"/>
                    </a:lnTo>
                    <a:cubicBezTo>
                      <a:pt x="1123" y="2011"/>
                      <a:pt x="1141" y="1993"/>
                      <a:pt x="1168" y="1975"/>
                    </a:cubicBezTo>
                    <a:cubicBezTo>
                      <a:pt x="1186" y="1966"/>
                      <a:pt x="1195" y="1930"/>
                      <a:pt x="1195" y="1893"/>
                    </a:cubicBezTo>
                    <a:lnTo>
                      <a:pt x="1195" y="1857"/>
                    </a:lnTo>
                    <a:cubicBezTo>
                      <a:pt x="1195" y="952"/>
                      <a:pt x="1938" y="218"/>
                      <a:pt x="2843" y="218"/>
                    </a:cubicBezTo>
                    <a:close/>
                    <a:moveTo>
                      <a:pt x="2871" y="1"/>
                    </a:moveTo>
                    <a:cubicBezTo>
                      <a:pt x="1865" y="1"/>
                      <a:pt x="1051" y="798"/>
                      <a:pt x="1014" y="1794"/>
                    </a:cubicBezTo>
                    <a:cubicBezTo>
                      <a:pt x="453" y="1812"/>
                      <a:pt x="0" y="2283"/>
                      <a:pt x="0" y="2844"/>
                    </a:cubicBezTo>
                    <a:cubicBezTo>
                      <a:pt x="0" y="3424"/>
                      <a:pt x="471" y="3894"/>
                      <a:pt x="1051" y="3894"/>
                    </a:cubicBezTo>
                    <a:lnTo>
                      <a:pt x="5922" y="3894"/>
                    </a:lnTo>
                    <a:cubicBezTo>
                      <a:pt x="6492" y="3894"/>
                      <a:pt x="6981" y="3424"/>
                      <a:pt x="6981" y="2844"/>
                    </a:cubicBezTo>
                    <a:cubicBezTo>
                      <a:pt x="6981" y="2265"/>
                      <a:pt x="6510" y="1794"/>
                      <a:pt x="5931" y="1794"/>
                    </a:cubicBezTo>
                    <a:lnTo>
                      <a:pt x="5813" y="1794"/>
                    </a:lnTo>
                    <a:cubicBezTo>
                      <a:pt x="5768" y="1341"/>
                      <a:pt x="5370" y="979"/>
                      <a:pt x="4899" y="979"/>
                    </a:cubicBezTo>
                    <a:cubicBezTo>
                      <a:pt x="4772" y="979"/>
                      <a:pt x="4645" y="997"/>
                      <a:pt x="4537" y="1042"/>
                    </a:cubicBezTo>
                    <a:cubicBezTo>
                      <a:pt x="4229" y="408"/>
                      <a:pt x="3586" y="1"/>
                      <a:pt x="287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33" name="Google Shape;933;p19"/>
            <p:cNvSpPr/>
            <p:nvPr/>
          </p:nvSpPr>
          <p:spPr>
            <a:xfrm>
              <a:off x="8237074" y="94975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19"/>
            <p:cNvSpPr/>
            <p:nvPr/>
          </p:nvSpPr>
          <p:spPr>
            <a:xfrm rot="10800000">
              <a:off x="7773416" y="4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6" name="Google Shape;936;p20"/>
          <p:cNvGrpSpPr/>
          <p:nvPr/>
        </p:nvGrpSpPr>
        <p:grpSpPr>
          <a:xfrm>
            <a:off x="202055" y="4475603"/>
            <a:ext cx="8510346" cy="1065979"/>
            <a:chOff x="202055" y="4475603"/>
            <a:chExt cx="8510346" cy="1065979"/>
          </a:xfrm>
        </p:grpSpPr>
        <p:sp>
          <p:nvSpPr>
            <p:cNvPr id="937" name="Google Shape;937;p20"/>
            <p:cNvSpPr/>
            <p:nvPr/>
          </p:nvSpPr>
          <p:spPr>
            <a:xfrm>
              <a:off x="5918323" y="4790429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20"/>
            <p:cNvSpPr/>
            <p:nvPr/>
          </p:nvSpPr>
          <p:spPr>
            <a:xfrm>
              <a:off x="6323462" y="4861532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39" name="Google Shape;939;p20"/>
            <p:cNvGrpSpPr/>
            <p:nvPr/>
          </p:nvGrpSpPr>
          <p:grpSpPr>
            <a:xfrm>
              <a:off x="202055" y="4768598"/>
              <a:ext cx="134611" cy="132026"/>
              <a:chOff x="3025300" y="2552125"/>
              <a:chExt cx="46875" cy="45975"/>
            </a:xfrm>
          </p:grpSpPr>
          <p:sp>
            <p:nvSpPr>
              <p:cNvPr id="940" name="Google Shape;940;p20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1" name="Google Shape;941;p20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42" name="Google Shape;942;p20"/>
            <p:cNvSpPr/>
            <p:nvPr/>
          </p:nvSpPr>
          <p:spPr>
            <a:xfrm>
              <a:off x="336663" y="4522463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43" name="Google Shape;943;p20"/>
            <p:cNvGrpSpPr/>
            <p:nvPr/>
          </p:nvGrpSpPr>
          <p:grpSpPr>
            <a:xfrm rot="2700000">
              <a:off x="5193597" y="4569141"/>
              <a:ext cx="452457" cy="453611"/>
              <a:chOff x="109775" y="3205350"/>
              <a:chExt cx="215750" cy="216300"/>
            </a:xfrm>
          </p:grpSpPr>
          <p:sp>
            <p:nvSpPr>
              <p:cNvPr id="944" name="Google Shape;944;p20"/>
              <p:cNvSpPr/>
              <p:nvPr/>
            </p:nvSpPr>
            <p:spPr>
              <a:xfrm>
                <a:off x="148725" y="3248750"/>
                <a:ext cx="146025" cy="141350"/>
              </a:xfrm>
              <a:custGeom>
                <a:rect b="b" l="l" r="r" t="t"/>
                <a:pathLst>
                  <a:path extrusionOk="0" h="5654" w="5841">
                    <a:moveTo>
                      <a:pt x="2654" y="0"/>
                    </a:moveTo>
                    <a:cubicBezTo>
                      <a:pt x="1941" y="0"/>
                      <a:pt x="1230" y="307"/>
                      <a:pt x="734" y="922"/>
                    </a:cubicBezTo>
                    <a:cubicBezTo>
                      <a:pt x="36" y="1782"/>
                      <a:pt x="0" y="3050"/>
                      <a:pt x="670" y="3946"/>
                    </a:cubicBezTo>
                    <a:cubicBezTo>
                      <a:pt x="1159" y="4589"/>
                      <a:pt x="1865" y="4924"/>
                      <a:pt x="2590" y="4942"/>
                    </a:cubicBezTo>
                    <a:cubicBezTo>
                      <a:pt x="2979" y="4951"/>
                      <a:pt x="3341" y="5096"/>
                      <a:pt x="3613" y="5367"/>
                    </a:cubicBezTo>
                    <a:lnTo>
                      <a:pt x="3803" y="5576"/>
                    </a:lnTo>
                    <a:cubicBezTo>
                      <a:pt x="3854" y="5627"/>
                      <a:pt x="3924" y="5654"/>
                      <a:pt x="3994" y="5654"/>
                    </a:cubicBezTo>
                    <a:cubicBezTo>
                      <a:pt x="4062" y="5654"/>
                      <a:pt x="4130" y="5629"/>
                      <a:pt x="4183" y="5576"/>
                    </a:cubicBezTo>
                    <a:lnTo>
                      <a:pt x="5732" y="4055"/>
                    </a:lnTo>
                    <a:cubicBezTo>
                      <a:pt x="5831" y="3955"/>
                      <a:pt x="5840" y="3783"/>
                      <a:pt x="5732" y="3674"/>
                    </a:cubicBezTo>
                    <a:lnTo>
                      <a:pt x="5533" y="3466"/>
                    </a:lnTo>
                    <a:cubicBezTo>
                      <a:pt x="5279" y="3194"/>
                      <a:pt x="5125" y="2832"/>
                      <a:pt x="5125" y="2461"/>
                    </a:cubicBezTo>
                    <a:cubicBezTo>
                      <a:pt x="5116" y="1836"/>
                      <a:pt x="4881" y="1230"/>
                      <a:pt x="4419" y="741"/>
                    </a:cubicBezTo>
                    <a:cubicBezTo>
                      <a:pt x="3935" y="248"/>
                      <a:pt x="3294" y="0"/>
                      <a:pt x="26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5" name="Google Shape;945;p20"/>
              <p:cNvSpPr/>
              <p:nvPr/>
            </p:nvSpPr>
            <p:spPr>
              <a:xfrm>
                <a:off x="201400" y="3298625"/>
                <a:ext cx="84225" cy="82950"/>
              </a:xfrm>
              <a:custGeom>
                <a:rect b="b" l="l" r="r" t="t"/>
                <a:pathLst>
                  <a:path extrusionOk="0" h="3318" w="3369">
                    <a:moveTo>
                      <a:pt x="868" y="1"/>
                    </a:moveTo>
                    <a:cubicBezTo>
                      <a:pt x="829" y="1"/>
                      <a:pt x="796" y="12"/>
                      <a:pt x="770" y="38"/>
                    </a:cubicBezTo>
                    <a:cubicBezTo>
                      <a:pt x="743" y="83"/>
                      <a:pt x="725" y="156"/>
                      <a:pt x="761" y="246"/>
                    </a:cubicBezTo>
                    <a:cubicBezTo>
                      <a:pt x="718" y="229"/>
                      <a:pt x="682" y="220"/>
                      <a:pt x="650" y="220"/>
                    </a:cubicBezTo>
                    <a:cubicBezTo>
                      <a:pt x="615" y="220"/>
                      <a:pt x="586" y="231"/>
                      <a:pt x="562" y="255"/>
                    </a:cubicBezTo>
                    <a:cubicBezTo>
                      <a:pt x="526" y="300"/>
                      <a:pt x="507" y="364"/>
                      <a:pt x="544" y="454"/>
                    </a:cubicBezTo>
                    <a:cubicBezTo>
                      <a:pt x="504" y="443"/>
                      <a:pt x="470" y="436"/>
                      <a:pt x="440" y="436"/>
                    </a:cubicBezTo>
                    <a:cubicBezTo>
                      <a:pt x="401" y="436"/>
                      <a:pt x="370" y="447"/>
                      <a:pt x="344" y="473"/>
                    </a:cubicBezTo>
                    <a:cubicBezTo>
                      <a:pt x="308" y="518"/>
                      <a:pt x="299" y="581"/>
                      <a:pt x="326" y="672"/>
                    </a:cubicBezTo>
                    <a:cubicBezTo>
                      <a:pt x="284" y="655"/>
                      <a:pt x="247" y="646"/>
                      <a:pt x="215" y="646"/>
                    </a:cubicBezTo>
                    <a:cubicBezTo>
                      <a:pt x="180" y="646"/>
                      <a:pt x="151" y="657"/>
                      <a:pt x="127" y="681"/>
                    </a:cubicBezTo>
                    <a:cubicBezTo>
                      <a:pt x="0" y="808"/>
                      <a:pt x="209" y="1124"/>
                      <a:pt x="453" y="1378"/>
                    </a:cubicBezTo>
                    <a:lnTo>
                      <a:pt x="2345" y="3297"/>
                    </a:lnTo>
                    <a:cubicBezTo>
                      <a:pt x="2355" y="3311"/>
                      <a:pt x="2368" y="3318"/>
                      <a:pt x="2383" y="3318"/>
                    </a:cubicBezTo>
                    <a:cubicBezTo>
                      <a:pt x="2398" y="3318"/>
                      <a:pt x="2413" y="3311"/>
                      <a:pt x="2427" y="3297"/>
                    </a:cubicBezTo>
                    <a:cubicBezTo>
                      <a:pt x="2445" y="3279"/>
                      <a:pt x="2445" y="3243"/>
                      <a:pt x="2427" y="3216"/>
                    </a:cubicBezTo>
                    <a:lnTo>
                      <a:pt x="535" y="1296"/>
                    </a:lnTo>
                    <a:cubicBezTo>
                      <a:pt x="263" y="1016"/>
                      <a:pt x="181" y="798"/>
                      <a:pt x="209" y="762"/>
                    </a:cubicBezTo>
                    <a:cubicBezTo>
                      <a:pt x="210" y="762"/>
                      <a:pt x="213" y="762"/>
                      <a:pt x="216" y="762"/>
                    </a:cubicBezTo>
                    <a:cubicBezTo>
                      <a:pt x="237" y="762"/>
                      <a:pt x="297" y="769"/>
                      <a:pt x="435" y="853"/>
                    </a:cubicBezTo>
                    <a:cubicBezTo>
                      <a:pt x="443" y="857"/>
                      <a:pt x="452" y="859"/>
                      <a:pt x="461" y="859"/>
                    </a:cubicBezTo>
                    <a:cubicBezTo>
                      <a:pt x="474" y="859"/>
                      <a:pt x="488" y="854"/>
                      <a:pt x="498" y="844"/>
                    </a:cubicBezTo>
                    <a:cubicBezTo>
                      <a:pt x="526" y="835"/>
                      <a:pt x="526" y="798"/>
                      <a:pt x="507" y="771"/>
                    </a:cubicBezTo>
                    <a:cubicBezTo>
                      <a:pt x="408" y="617"/>
                      <a:pt x="417" y="563"/>
                      <a:pt x="417" y="545"/>
                    </a:cubicBezTo>
                    <a:cubicBezTo>
                      <a:pt x="420" y="543"/>
                      <a:pt x="425" y="542"/>
                      <a:pt x="432" y="542"/>
                    </a:cubicBezTo>
                    <a:cubicBezTo>
                      <a:pt x="462" y="542"/>
                      <a:pt x="526" y="562"/>
                      <a:pt x="643" y="635"/>
                    </a:cubicBezTo>
                    <a:cubicBezTo>
                      <a:pt x="655" y="644"/>
                      <a:pt x="668" y="648"/>
                      <a:pt x="679" y="648"/>
                    </a:cubicBezTo>
                    <a:cubicBezTo>
                      <a:pt x="693" y="648"/>
                      <a:pt x="706" y="641"/>
                      <a:pt x="716" y="626"/>
                    </a:cubicBezTo>
                    <a:cubicBezTo>
                      <a:pt x="743" y="617"/>
                      <a:pt x="743" y="581"/>
                      <a:pt x="725" y="563"/>
                    </a:cubicBezTo>
                    <a:cubicBezTo>
                      <a:pt x="634" y="409"/>
                      <a:pt x="625" y="346"/>
                      <a:pt x="634" y="337"/>
                    </a:cubicBezTo>
                    <a:cubicBezTo>
                      <a:pt x="639" y="337"/>
                      <a:pt x="646" y="336"/>
                      <a:pt x="656" y="336"/>
                    </a:cubicBezTo>
                    <a:cubicBezTo>
                      <a:pt x="686" y="336"/>
                      <a:pt x="745" y="346"/>
                      <a:pt x="861" y="427"/>
                    </a:cubicBezTo>
                    <a:cubicBezTo>
                      <a:pt x="871" y="431"/>
                      <a:pt x="879" y="433"/>
                      <a:pt x="888" y="433"/>
                    </a:cubicBezTo>
                    <a:cubicBezTo>
                      <a:pt x="902" y="433"/>
                      <a:pt x="916" y="426"/>
                      <a:pt x="933" y="409"/>
                    </a:cubicBezTo>
                    <a:cubicBezTo>
                      <a:pt x="951" y="400"/>
                      <a:pt x="951" y="364"/>
                      <a:pt x="942" y="346"/>
                    </a:cubicBezTo>
                    <a:cubicBezTo>
                      <a:pt x="842" y="183"/>
                      <a:pt x="852" y="128"/>
                      <a:pt x="852" y="119"/>
                    </a:cubicBezTo>
                    <a:cubicBezTo>
                      <a:pt x="855" y="116"/>
                      <a:pt x="861" y="114"/>
                      <a:pt x="869" y="114"/>
                    </a:cubicBezTo>
                    <a:cubicBezTo>
                      <a:pt x="933" y="114"/>
                      <a:pt x="1137" y="207"/>
                      <a:pt x="1377" y="454"/>
                    </a:cubicBezTo>
                    <a:lnTo>
                      <a:pt x="3260" y="2383"/>
                    </a:lnTo>
                    <a:cubicBezTo>
                      <a:pt x="3274" y="2392"/>
                      <a:pt x="3289" y="2397"/>
                      <a:pt x="3304" y="2397"/>
                    </a:cubicBezTo>
                    <a:cubicBezTo>
                      <a:pt x="3319" y="2397"/>
                      <a:pt x="3332" y="2392"/>
                      <a:pt x="3341" y="2383"/>
                    </a:cubicBezTo>
                    <a:cubicBezTo>
                      <a:pt x="3369" y="2356"/>
                      <a:pt x="3369" y="2329"/>
                      <a:pt x="3351" y="2302"/>
                    </a:cubicBezTo>
                    <a:lnTo>
                      <a:pt x="1467" y="382"/>
                    </a:lnTo>
                    <a:cubicBezTo>
                      <a:pt x="1265" y="180"/>
                      <a:pt x="1023" y="1"/>
                      <a:pt x="8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6" name="Google Shape;946;p20"/>
              <p:cNvSpPr/>
              <p:nvPr/>
            </p:nvSpPr>
            <p:spPr>
              <a:xfrm>
                <a:off x="146225" y="3247075"/>
                <a:ext cx="149875" cy="145600"/>
              </a:xfrm>
              <a:custGeom>
                <a:rect b="b" l="l" r="r" t="t"/>
                <a:pathLst>
                  <a:path extrusionOk="0" h="5824" w="5995">
                    <a:moveTo>
                      <a:pt x="2333" y="1"/>
                    </a:moveTo>
                    <a:cubicBezTo>
                      <a:pt x="2328" y="1"/>
                      <a:pt x="2323" y="1"/>
                      <a:pt x="2319" y="2"/>
                    </a:cubicBezTo>
                    <a:cubicBezTo>
                      <a:pt x="1712" y="101"/>
                      <a:pt x="1151" y="436"/>
                      <a:pt x="761" y="916"/>
                    </a:cubicBezTo>
                    <a:cubicBezTo>
                      <a:pt x="19" y="1813"/>
                      <a:pt x="1" y="3135"/>
                      <a:pt x="689" y="4067"/>
                    </a:cubicBezTo>
                    <a:cubicBezTo>
                      <a:pt x="1169" y="4710"/>
                      <a:pt x="1902" y="5081"/>
                      <a:pt x="2690" y="5109"/>
                    </a:cubicBezTo>
                    <a:cubicBezTo>
                      <a:pt x="3052" y="5118"/>
                      <a:pt x="3396" y="5253"/>
                      <a:pt x="3632" y="5507"/>
                    </a:cubicBezTo>
                    <a:lnTo>
                      <a:pt x="3822" y="5706"/>
                    </a:lnTo>
                    <a:cubicBezTo>
                      <a:pt x="3894" y="5779"/>
                      <a:pt x="3994" y="5824"/>
                      <a:pt x="4093" y="5824"/>
                    </a:cubicBezTo>
                    <a:cubicBezTo>
                      <a:pt x="4202" y="5824"/>
                      <a:pt x="4292" y="5788"/>
                      <a:pt x="4347" y="5724"/>
                    </a:cubicBezTo>
                    <a:lnTo>
                      <a:pt x="5886" y="4212"/>
                    </a:lnTo>
                    <a:cubicBezTo>
                      <a:pt x="5949" y="4131"/>
                      <a:pt x="5995" y="4040"/>
                      <a:pt x="5995" y="3941"/>
                    </a:cubicBezTo>
                    <a:cubicBezTo>
                      <a:pt x="5995" y="3841"/>
                      <a:pt x="5949" y="3732"/>
                      <a:pt x="5886" y="3669"/>
                    </a:cubicBezTo>
                    <a:lnTo>
                      <a:pt x="5696" y="3470"/>
                    </a:lnTo>
                    <a:cubicBezTo>
                      <a:pt x="5442" y="3216"/>
                      <a:pt x="5307" y="2890"/>
                      <a:pt x="5307" y="2537"/>
                    </a:cubicBezTo>
                    <a:cubicBezTo>
                      <a:pt x="5307" y="1858"/>
                      <a:pt x="5044" y="1224"/>
                      <a:pt x="4573" y="735"/>
                    </a:cubicBezTo>
                    <a:cubicBezTo>
                      <a:pt x="4292" y="445"/>
                      <a:pt x="3948" y="237"/>
                      <a:pt x="3577" y="101"/>
                    </a:cubicBezTo>
                    <a:cubicBezTo>
                      <a:pt x="3566" y="98"/>
                      <a:pt x="3555" y="96"/>
                      <a:pt x="3543" y="96"/>
                    </a:cubicBezTo>
                    <a:cubicBezTo>
                      <a:pt x="3499" y="96"/>
                      <a:pt x="3456" y="123"/>
                      <a:pt x="3441" y="174"/>
                    </a:cubicBezTo>
                    <a:cubicBezTo>
                      <a:pt x="3414" y="228"/>
                      <a:pt x="3450" y="283"/>
                      <a:pt x="3505" y="310"/>
                    </a:cubicBezTo>
                    <a:cubicBezTo>
                      <a:pt x="3858" y="436"/>
                      <a:pt x="4166" y="627"/>
                      <a:pt x="4428" y="889"/>
                    </a:cubicBezTo>
                    <a:cubicBezTo>
                      <a:pt x="4863" y="1324"/>
                      <a:pt x="5107" y="1903"/>
                      <a:pt x="5107" y="2528"/>
                    </a:cubicBezTo>
                    <a:cubicBezTo>
                      <a:pt x="5107" y="2945"/>
                      <a:pt x="5261" y="3334"/>
                      <a:pt x="5542" y="3615"/>
                    </a:cubicBezTo>
                    <a:lnTo>
                      <a:pt x="5741" y="3814"/>
                    </a:lnTo>
                    <a:cubicBezTo>
                      <a:pt x="5768" y="3850"/>
                      <a:pt x="5786" y="3886"/>
                      <a:pt x="5786" y="3931"/>
                    </a:cubicBezTo>
                    <a:cubicBezTo>
                      <a:pt x="5786" y="3977"/>
                      <a:pt x="5768" y="4013"/>
                      <a:pt x="5741" y="4040"/>
                    </a:cubicBezTo>
                    <a:lnTo>
                      <a:pt x="4202" y="5561"/>
                    </a:lnTo>
                    <a:cubicBezTo>
                      <a:pt x="4166" y="5588"/>
                      <a:pt x="4130" y="5607"/>
                      <a:pt x="4084" y="5607"/>
                    </a:cubicBezTo>
                    <a:cubicBezTo>
                      <a:pt x="4039" y="5607"/>
                      <a:pt x="4003" y="5588"/>
                      <a:pt x="3976" y="5561"/>
                    </a:cubicBezTo>
                    <a:lnTo>
                      <a:pt x="3776" y="5353"/>
                    </a:lnTo>
                    <a:cubicBezTo>
                      <a:pt x="3496" y="5063"/>
                      <a:pt x="3115" y="4900"/>
                      <a:pt x="2690" y="4891"/>
                    </a:cubicBezTo>
                    <a:cubicBezTo>
                      <a:pt x="1965" y="4882"/>
                      <a:pt x="1305" y="4529"/>
                      <a:pt x="861" y="3941"/>
                    </a:cubicBezTo>
                    <a:cubicBezTo>
                      <a:pt x="227" y="3089"/>
                      <a:pt x="263" y="1885"/>
                      <a:pt x="924" y="1052"/>
                    </a:cubicBezTo>
                    <a:cubicBezTo>
                      <a:pt x="1286" y="618"/>
                      <a:pt x="1803" y="319"/>
                      <a:pt x="2355" y="219"/>
                    </a:cubicBezTo>
                    <a:cubicBezTo>
                      <a:pt x="2409" y="210"/>
                      <a:pt x="2454" y="147"/>
                      <a:pt x="2445" y="92"/>
                    </a:cubicBezTo>
                    <a:cubicBezTo>
                      <a:pt x="2437" y="43"/>
                      <a:pt x="2383" y="1"/>
                      <a:pt x="23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7" name="Google Shape;947;p20"/>
              <p:cNvSpPr/>
              <p:nvPr/>
            </p:nvSpPr>
            <p:spPr>
              <a:xfrm>
                <a:off x="215725" y="3246200"/>
                <a:ext cx="9075" cy="5675"/>
              </a:xfrm>
              <a:custGeom>
                <a:rect b="b" l="l" r="r" t="t"/>
                <a:pathLst>
                  <a:path extrusionOk="0" h="227" w="363">
                    <a:moveTo>
                      <a:pt x="118" y="1"/>
                    </a:moveTo>
                    <a:cubicBezTo>
                      <a:pt x="64" y="1"/>
                      <a:pt x="0" y="46"/>
                      <a:pt x="0" y="109"/>
                    </a:cubicBezTo>
                    <a:cubicBezTo>
                      <a:pt x="0" y="164"/>
                      <a:pt x="46" y="218"/>
                      <a:pt x="109" y="218"/>
                    </a:cubicBezTo>
                    <a:cubicBezTo>
                      <a:pt x="145" y="218"/>
                      <a:pt x="200" y="227"/>
                      <a:pt x="236" y="227"/>
                    </a:cubicBezTo>
                    <a:lnTo>
                      <a:pt x="254" y="227"/>
                    </a:lnTo>
                    <a:cubicBezTo>
                      <a:pt x="308" y="227"/>
                      <a:pt x="354" y="200"/>
                      <a:pt x="354" y="136"/>
                    </a:cubicBezTo>
                    <a:cubicBezTo>
                      <a:pt x="363" y="73"/>
                      <a:pt x="317" y="28"/>
                      <a:pt x="263" y="19"/>
                    </a:cubicBezTo>
                    <a:cubicBezTo>
                      <a:pt x="218" y="19"/>
                      <a:pt x="163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8" name="Google Shape;948;p20"/>
              <p:cNvSpPr/>
              <p:nvPr/>
            </p:nvSpPr>
            <p:spPr>
              <a:xfrm>
                <a:off x="300538" y="3407813"/>
                <a:ext cx="7725" cy="7000"/>
              </a:xfrm>
              <a:custGeom>
                <a:rect b="b" l="l" r="r" t="t"/>
                <a:pathLst>
                  <a:path extrusionOk="0" h="280" w="309">
                    <a:moveTo>
                      <a:pt x="194" y="1"/>
                    </a:moveTo>
                    <a:cubicBezTo>
                      <a:pt x="168" y="1"/>
                      <a:pt x="141" y="12"/>
                      <a:pt x="118" y="35"/>
                    </a:cubicBezTo>
                    <a:lnTo>
                      <a:pt x="46" y="98"/>
                    </a:lnTo>
                    <a:cubicBezTo>
                      <a:pt x="1" y="134"/>
                      <a:pt x="1" y="198"/>
                      <a:pt x="46" y="243"/>
                    </a:cubicBezTo>
                    <a:cubicBezTo>
                      <a:pt x="73" y="270"/>
                      <a:pt x="100" y="279"/>
                      <a:pt x="127" y="279"/>
                    </a:cubicBezTo>
                    <a:cubicBezTo>
                      <a:pt x="164" y="279"/>
                      <a:pt x="182" y="279"/>
                      <a:pt x="191" y="243"/>
                    </a:cubicBezTo>
                    <a:lnTo>
                      <a:pt x="263" y="179"/>
                    </a:lnTo>
                    <a:cubicBezTo>
                      <a:pt x="309" y="143"/>
                      <a:pt x="309" y="80"/>
                      <a:pt x="263" y="35"/>
                    </a:cubicBezTo>
                    <a:cubicBezTo>
                      <a:pt x="245" y="12"/>
                      <a:pt x="220" y="1"/>
                      <a:pt x="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9" name="Google Shape;949;p20"/>
              <p:cNvSpPr/>
              <p:nvPr/>
            </p:nvSpPr>
            <p:spPr>
              <a:xfrm>
                <a:off x="282213" y="3379238"/>
                <a:ext cx="41450" cy="41225"/>
              </a:xfrm>
              <a:custGeom>
                <a:rect b="b" l="l" r="r" t="t"/>
                <a:pathLst>
                  <a:path extrusionOk="0" h="1649" w="1658">
                    <a:moveTo>
                      <a:pt x="1195" y="0"/>
                    </a:moveTo>
                    <a:cubicBezTo>
                      <a:pt x="1159" y="0"/>
                      <a:pt x="1141" y="10"/>
                      <a:pt x="1123" y="28"/>
                    </a:cubicBezTo>
                    <a:lnTo>
                      <a:pt x="46" y="1096"/>
                    </a:lnTo>
                    <a:cubicBezTo>
                      <a:pt x="0" y="1132"/>
                      <a:pt x="0" y="1196"/>
                      <a:pt x="46" y="1241"/>
                    </a:cubicBezTo>
                    <a:lnTo>
                      <a:pt x="326" y="1540"/>
                    </a:lnTo>
                    <a:cubicBezTo>
                      <a:pt x="399" y="1603"/>
                      <a:pt x="471" y="1639"/>
                      <a:pt x="562" y="1639"/>
                    </a:cubicBezTo>
                    <a:cubicBezTo>
                      <a:pt x="580" y="1639"/>
                      <a:pt x="580" y="1639"/>
                      <a:pt x="580" y="1648"/>
                    </a:cubicBezTo>
                    <a:cubicBezTo>
                      <a:pt x="643" y="1648"/>
                      <a:pt x="679" y="1594"/>
                      <a:pt x="679" y="1540"/>
                    </a:cubicBezTo>
                    <a:cubicBezTo>
                      <a:pt x="679" y="1467"/>
                      <a:pt x="625" y="1431"/>
                      <a:pt x="562" y="1431"/>
                    </a:cubicBezTo>
                    <a:cubicBezTo>
                      <a:pt x="534" y="1431"/>
                      <a:pt x="498" y="1422"/>
                      <a:pt x="471" y="1404"/>
                    </a:cubicBezTo>
                    <a:lnTo>
                      <a:pt x="263" y="1187"/>
                    </a:lnTo>
                    <a:lnTo>
                      <a:pt x="1186" y="281"/>
                    </a:lnTo>
                    <a:lnTo>
                      <a:pt x="1404" y="498"/>
                    </a:lnTo>
                    <a:cubicBezTo>
                      <a:pt x="1422" y="517"/>
                      <a:pt x="1440" y="544"/>
                      <a:pt x="1440" y="571"/>
                    </a:cubicBezTo>
                    <a:cubicBezTo>
                      <a:pt x="1440" y="598"/>
                      <a:pt x="1422" y="634"/>
                      <a:pt x="1404" y="652"/>
                    </a:cubicBezTo>
                    <a:lnTo>
                      <a:pt x="1032" y="1024"/>
                    </a:lnTo>
                    <a:cubicBezTo>
                      <a:pt x="987" y="1060"/>
                      <a:pt x="996" y="1132"/>
                      <a:pt x="1032" y="1178"/>
                    </a:cubicBezTo>
                    <a:cubicBezTo>
                      <a:pt x="1046" y="1200"/>
                      <a:pt x="1071" y="1212"/>
                      <a:pt x="1098" y="1212"/>
                    </a:cubicBezTo>
                    <a:cubicBezTo>
                      <a:pt x="1125" y="1212"/>
                      <a:pt x="1155" y="1200"/>
                      <a:pt x="1177" y="1178"/>
                    </a:cubicBezTo>
                    <a:lnTo>
                      <a:pt x="1549" y="797"/>
                    </a:lnTo>
                    <a:cubicBezTo>
                      <a:pt x="1612" y="734"/>
                      <a:pt x="1648" y="652"/>
                      <a:pt x="1648" y="562"/>
                    </a:cubicBezTo>
                    <a:cubicBezTo>
                      <a:pt x="1657" y="471"/>
                      <a:pt x="1630" y="390"/>
                      <a:pt x="1558" y="326"/>
                    </a:cubicBezTo>
                    <a:lnTo>
                      <a:pt x="1277" y="28"/>
                    </a:lnTo>
                    <a:cubicBezTo>
                      <a:pt x="1259" y="10"/>
                      <a:pt x="1232" y="0"/>
                      <a:pt x="11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0" name="Google Shape;950;p20"/>
              <p:cNvSpPr/>
              <p:nvPr/>
            </p:nvSpPr>
            <p:spPr>
              <a:xfrm>
                <a:off x="242425" y="3339475"/>
                <a:ext cx="83100" cy="82175"/>
              </a:xfrm>
              <a:custGeom>
                <a:rect b="b" l="l" r="r" t="t"/>
                <a:pathLst>
                  <a:path extrusionOk="0" h="3287" w="3324">
                    <a:moveTo>
                      <a:pt x="2074" y="226"/>
                    </a:moveTo>
                    <a:lnTo>
                      <a:pt x="3079" y="1241"/>
                    </a:lnTo>
                    <a:lnTo>
                      <a:pt x="1241" y="3051"/>
                    </a:lnTo>
                    <a:lnTo>
                      <a:pt x="236" y="2037"/>
                    </a:lnTo>
                    <a:lnTo>
                      <a:pt x="2074" y="226"/>
                    </a:lnTo>
                    <a:close/>
                    <a:moveTo>
                      <a:pt x="2083" y="0"/>
                    </a:moveTo>
                    <a:cubicBezTo>
                      <a:pt x="2038" y="0"/>
                      <a:pt x="1993" y="18"/>
                      <a:pt x="1957" y="54"/>
                    </a:cubicBezTo>
                    <a:lnTo>
                      <a:pt x="64" y="1911"/>
                    </a:lnTo>
                    <a:cubicBezTo>
                      <a:pt x="1" y="1974"/>
                      <a:pt x="1" y="2092"/>
                      <a:pt x="64" y="2155"/>
                    </a:cubicBezTo>
                    <a:lnTo>
                      <a:pt x="1124" y="3232"/>
                    </a:lnTo>
                    <a:cubicBezTo>
                      <a:pt x="1151" y="3269"/>
                      <a:pt x="1196" y="3287"/>
                      <a:pt x="1241" y="3287"/>
                    </a:cubicBezTo>
                    <a:cubicBezTo>
                      <a:pt x="1287" y="3287"/>
                      <a:pt x="1332" y="3269"/>
                      <a:pt x="1368" y="3232"/>
                    </a:cubicBezTo>
                    <a:lnTo>
                      <a:pt x="3260" y="1376"/>
                    </a:lnTo>
                    <a:cubicBezTo>
                      <a:pt x="3324" y="1313"/>
                      <a:pt x="3324" y="1195"/>
                      <a:pt x="3260" y="1132"/>
                    </a:cubicBezTo>
                    <a:lnTo>
                      <a:pt x="2210" y="54"/>
                    </a:lnTo>
                    <a:cubicBezTo>
                      <a:pt x="2174" y="18"/>
                      <a:pt x="2129" y="0"/>
                      <a:pt x="20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1" name="Google Shape;951;p20"/>
              <p:cNvSpPr/>
              <p:nvPr/>
            </p:nvSpPr>
            <p:spPr>
              <a:xfrm>
                <a:off x="250800" y="3348125"/>
                <a:ext cx="55950" cy="54300"/>
              </a:xfrm>
              <a:custGeom>
                <a:rect b="b" l="l" r="r" t="t"/>
                <a:pathLst>
                  <a:path extrusionOk="0" h="2172" w="2238">
                    <a:moveTo>
                      <a:pt x="2118" y="0"/>
                    </a:moveTo>
                    <a:cubicBezTo>
                      <a:pt x="2090" y="0"/>
                      <a:pt x="2061" y="12"/>
                      <a:pt x="2038" y="34"/>
                    </a:cubicBezTo>
                    <a:lnTo>
                      <a:pt x="46" y="1990"/>
                    </a:lnTo>
                    <a:cubicBezTo>
                      <a:pt x="1" y="2026"/>
                      <a:pt x="1" y="2099"/>
                      <a:pt x="46" y="2144"/>
                    </a:cubicBezTo>
                    <a:cubicBezTo>
                      <a:pt x="73" y="2162"/>
                      <a:pt x="109" y="2171"/>
                      <a:pt x="128" y="2171"/>
                    </a:cubicBezTo>
                    <a:cubicBezTo>
                      <a:pt x="164" y="2171"/>
                      <a:pt x="182" y="2162"/>
                      <a:pt x="200" y="2144"/>
                    </a:cubicBezTo>
                    <a:lnTo>
                      <a:pt x="2192" y="179"/>
                    </a:lnTo>
                    <a:cubicBezTo>
                      <a:pt x="2237" y="152"/>
                      <a:pt x="2237" y="80"/>
                      <a:pt x="2192" y="34"/>
                    </a:cubicBezTo>
                    <a:cubicBezTo>
                      <a:pt x="2174" y="12"/>
                      <a:pt x="2147" y="0"/>
                      <a:pt x="2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2" name="Google Shape;952;p20"/>
              <p:cNvSpPr/>
              <p:nvPr/>
            </p:nvSpPr>
            <p:spPr>
              <a:xfrm>
                <a:off x="261000" y="3358525"/>
                <a:ext cx="55925" cy="54525"/>
              </a:xfrm>
              <a:custGeom>
                <a:rect b="b" l="l" r="r" t="t"/>
                <a:pathLst>
                  <a:path extrusionOk="0" h="2181" w="2237">
                    <a:moveTo>
                      <a:pt x="2118" y="1"/>
                    </a:moveTo>
                    <a:cubicBezTo>
                      <a:pt x="2090" y="1"/>
                      <a:pt x="2060" y="12"/>
                      <a:pt x="2038" y="35"/>
                    </a:cubicBezTo>
                    <a:lnTo>
                      <a:pt x="46" y="2000"/>
                    </a:lnTo>
                    <a:cubicBezTo>
                      <a:pt x="0" y="2027"/>
                      <a:pt x="0" y="2099"/>
                      <a:pt x="46" y="2145"/>
                    </a:cubicBezTo>
                    <a:cubicBezTo>
                      <a:pt x="73" y="2163"/>
                      <a:pt x="109" y="2181"/>
                      <a:pt x="127" y="2181"/>
                    </a:cubicBezTo>
                    <a:cubicBezTo>
                      <a:pt x="154" y="2181"/>
                      <a:pt x="181" y="2163"/>
                      <a:pt x="199" y="2145"/>
                    </a:cubicBezTo>
                    <a:lnTo>
                      <a:pt x="2191" y="189"/>
                    </a:lnTo>
                    <a:cubicBezTo>
                      <a:pt x="2237" y="153"/>
                      <a:pt x="2237" y="80"/>
                      <a:pt x="2191" y="35"/>
                    </a:cubicBezTo>
                    <a:cubicBezTo>
                      <a:pt x="2173" y="12"/>
                      <a:pt x="2146" y="1"/>
                      <a:pt x="2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3" name="Google Shape;953;p20"/>
              <p:cNvSpPr/>
              <p:nvPr/>
            </p:nvSpPr>
            <p:spPr>
              <a:xfrm>
                <a:off x="137625" y="3232450"/>
                <a:ext cx="24475" cy="23975"/>
              </a:xfrm>
              <a:custGeom>
                <a:rect b="b" l="l" r="r" t="t"/>
                <a:pathLst>
                  <a:path extrusionOk="0" h="959" w="979">
                    <a:moveTo>
                      <a:pt x="143" y="1"/>
                    </a:moveTo>
                    <a:cubicBezTo>
                      <a:pt x="112" y="1"/>
                      <a:pt x="78" y="12"/>
                      <a:pt x="46" y="35"/>
                    </a:cubicBezTo>
                    <a:cubicBezTo>
                      <a:pt x="1" y="80"/>
                      <a:pt x="1" y="161"/>
                      <a:pt x="46" y="216"/>
                    </a:cubicBezTo>
                    <a:lnTo>
                      <a:pt x="752" y="931"/>
                    </a:lnTo>
                    <a:cubicBezTo>
                      <a:pt x="770" y="949"/>
                      <a:pt x="806" y="958"/>
                      <a:pt x="843" y="958"/>
                    </a:cubicBezTo>
                    <a:cubicBezTo>
                      <a:pt x="879" y="958"/>
                      <a:pt x="906" y="949"/>
                      <a:pt x="933" y="931"/>
                    </a:cubicBezTo>
                    <a:cubicBezTo>
                      <a:pt x="978" y="886"/>
                      <a:pt x="978" y="804"/>
                      <a:pt x="933" y="750"/>
                    </a:cubicBezTo>
                    <a:lnTo>
                      <a:pt x="227" y="35"/>
                    </a:lnTo>
                    <a:cubicBezTo>
                      <a:pt x="204" y="12"/>
                      <a:pt x="175" y="1"/>
                      <a:pt x="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4" name="Google Shape;954;p20"/>
              <p:cNvSpPr/>
              <p:nvPr/>
            </p:nvSpPr>
            <p:spPr>
              <a:xfrm>
                <a:off x="110000" y="3278700"/>
                <a:ext cx="31725" cy="13250"/>
              </a:xfrm>
              <a:custGeom>
                <a:rect b="b" l="l" r="r" t="t"/>
                <a:pathLst>
                  <a:path extrusionOk="0" h="530" w="1269">
                    <a:moveTo>
                      <a:pt x="150" y="0"/>
                    </a:moveTo>
                    <a:cubicBezTo>
                      <a:pt x="91" y="0"/>
                      <a:pt x="42" y="41"/>
                      <a:pt x="19" y="95"/>
                    </a:cubicBezTo>
                    <a:cubicBezTo>
                      <a:pt x="1" y="167"/>
                      <a:pt x="46" y="231"/>
                      <a:pt x="110" y="258"/>
                    </a:cubicBezTo>
                    <a:lnTo>
                      <a:pt x="1087" y="530"/>
                    </a:lnTo>
                    <a:lnTo>
                      <a:pt x="1124" y="530"/>
                    </a:lnTo>
                    <a:cubicBezTo>
                      <a:pt x="1178" y="530"/>
                      <a:pt x="1223" y="493"/>
                      <a:pt x="1241" y="439"/>
                    </a:cubicBezTo>
                    <a:cubicBezTo>
                      <a:pt x="1269" y="367"/>
                      <a:pt x="1223" y="303"/>
                      <a:pt x="1151" y="276"/>
                    </a:cubicBezTo>
                    <a:lnTo>
                      <a:pt x="182" y="4"/>
                    </a:lnTo>
                    <a:cubicBezTo>
                      <a:pt x="171" y="2"/>
                      <a:pt x="160" y="0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5" name="Google Shape;955;p20"/>
              <p:cNvSpPr/>
              <p:nvPr/>
            </p:nvSpPr>
            <p:spPr>
              <a:xfrm>
                <a:off x="109775" y="3326450"/>
                <a:ext cx="31725" cy="13050"/>
              </a:xfrm>
              <a:custGeom>
                <a:rect b="b" l="l" r="r" t="t"/>
                <a:pathLst>
                  <a:path extrusionOk="0" h="522" w="1269">
                    <a:moveTo>
                      <a:pt x="1117" y="1"/>
                    </a:moveTo>
                    <a:cubicBezTo>
                      <a:pt x="1107" y="1"/>
                      <a:pt x="1097" y="2"/>
                      <a:pt x="1087" y="5"/>
                    </a:cubicBezTo>
                    <a:lnTo>
                      <a:pt x="110" y="258"/>
                    </a:lnTo>
                    <a:cubicBezTo>
                      <a:pt x="46" y="277"/>
                      <a:pt x="1" y="349"/>
                      <a:pt x="19" y="412"/>
                    </a:cubicBezTo>
                    <a:cubicBezTo>
                      <a:pt x="28" y="485"/>
                      <a:pt x="91" y="521"/>
                      <a:pt x="146" y="521"/>
                    </a:cubicBezTo>
                    <a:cubicBezTo>
                      <a:pt x="155" y="521"/>
                      <a:pt x="155" y="521"/>
                      <a:pt x="173" y="503"/>
                    </a:cubicBezTo>
                    <a:lnTo>
                      <a:pt x="1151" y="258"/>
                    </a:lnTo>
                    <a:cubicBezTo>
                      <a:pt x="1223" y="231"/>
                      <a:pt x="1269" y="168"/>
                      <a:pt x="1241" y="95"/>
                    </a:cubicBezTo>
                    <a:cubicBezTo>
                      <a:pt x="1226" y="42"/>
                      <a:pt x="1171" y="1"/>
                      <a:pt x="11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6" name="Google Shape;956;p20"/>
              <p:cNvSpPr/>
              <p:nvPr/>
            </p:nvSpPr>
            <p:spPr>
              <a:xfrm>
                <a:off x="136500" y="3362600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2" y="1"/>
                      <a:pt x="788" y="12"/>
                      <a:pt x="761" y="35"/>
                    </a:cubicBezTo>
                    <a:lnTo>
                      <a:pt x="46" y="732"/>
                    </a:lnTo>
                    <a:cubicBezTo>
                      <a:pt x="0" y="777"/>
                      <a:pt x="0" y="859"/>
                      <a:pt x="46" y="913"/>
                    </a:cubicBezTo>
                    <a:cubicBezTo>
                      <a:pt x="73" y="940"/>
                      <a:pt x="109" y="949"/>
                      <a:pt x="136" y="949"/>
                    </a:cubicBezTo>
                    <a:cubicBezTo>
                      <a:pt x="172" y="949"/>
                      <a:pt x="209" y="940"/>
                      <a:pt x="227" y="913"/>
                    </a:cubicBezTo>
                    <a:lnTo>
                      <a:pt x="942" y="216"/>
                    </a:lnTo>
                    <a:cubicBezTo>
                      <a:pt x="987" y="171"/>
                      <a:pt x="987" y="89"/>
                      <a:pt x="942" y="35"/>
                    </a:cubicBezTo>
                    <a:cubicBezTo>
                      <a:pt x="919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7" name="Google Shape;957;p20"/>
              <p:cNvSpPr/>
              <p:nvPr/>
            </p:nvSpPr>
            <p:spPr>
              <a:xfrm>
                <a:off x="182675" y="3383050"/>
                <a:ext cx="14050" cy="30675"/>
              </a:xfrm>
              <a:custGeom>
                <a:rect b="b" l="l" r="r" t="t"/>
                <a:pathLst>
                  <a:path extrusionOk="0" h="1227" w="562">
                    <a:moveTo>
                      <a:pt x="424" y="1"/>
                    </a:moveTo>
                    <a:cubicBezTo>
                      <a:pt x="369" y="1"/>
                      <a:pt x="315" y="41"/>
                      <a:pt x="299" y="95"/>
                    </a:cubicBezTo>
                    <a:lnTo>
                      <a:pt x="28" y="1073"/>
                    </a:lnTo>
                    <a:cubicBezTo>
                      <a:pt x="0" y="1136"/>
                      <a:pt x="46" y="1209"/>
                      <a:pt x="118" y="1227"/>
                    </a:cubicBezTo>
                    <a:lnTo>
                      <a:pt x="145" y="1227"/>
                    </a:lnTo>
                    <a:cubicBezTo>
                      <a:pt x="209" y="1227"/>
                      <a:pt x="263" y="1182"/>
                      <a:pt x="272" y="1136"/>
                    </a:cubicBezTo>
                    <a:lnTo>
                      <a:pt x="544" y="168"/>
                    </a:lnTo>
                    <a:cubicBezTo>
                      <a:pt x="562" y="95"/>
                      <a:pt x="517" y="32"/>
                      <a:pt x="453" y="5"/>
                    </a:cubicBezTo>
                    <a:cubicBezTo>
                      <a:pt x="444" y="2"/>
                      <a:pt x="434" y="1"/>
                      <a:pt x="4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8" name="Google Shape;958;p20"/>
              <p:cNvSpPr/>
              <p:nvPr/>
            </p:nvSpPr>
            <p:spPr>
              <a:xfrm>
                <a:off x="287475" y="3280400"/>
                <a:ext cx="31725" cy="12900"/>
              </a:xfrm>
              <a:custGeom>
                <a:rect b="b" l="l" r="r" t="t"/>
                <a:pathLst>
                  <a:path extrusionOk="0" h="516" w="1269">
                    <a:moveTo>
                      <a:pt x="1127" y="1"/>
                    </a:moveTo>
                    <a:cubicBezTo>
                      <a:pt x="1113" y="1"/>
                      <a:pt x="1100" y="3"/>
                      <a:pt x="1087" y="9"/>
                    </a:cubicBezTo>
                    <a:lnTo>
                      <a:pt x="109" y="253"/>
                    </a:lnTo>
                    <a:cubicBezTo>
                      <a:pt x="46" y="281"/>
                      <a:pt x="1" y="344"/>
                      <a:pt x="19" y="416"/>
                    </a:cubicBezTo>
                    <a:cubicBezTo>
                      <a:pt x="28" y="480"/>
                      <a:pt x="91" y="516"/>
                      <a:pt x="146" y="516"/>
                    </a:cubicBezTo>
                    <a:cubicBezTo>
                      <a:pt x="155" y="516"/>
                      <a:pt x="164" y="516"/>
                      <a:pt x="182" y="507"/>
                    </a:cubicBezTo>
                    <a:lnTo>
                      <a:pt x="1151" y="253"/>
                    </a:lnTo>
                    <a:cubicBezTo>
                      <a:pt x="1223" y="235"/>
                      <a:pt x="1268" y="163"/>
                      <a:pt x="1241" y="99"/>
                    </a:cubicBezTo>
                    <a:cubicBezTo>
                      <a:pt x="1234" y="41"/>
                      <a:pt x="1180" y="1"/>
                      <a:pt x="11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9" name="Google Shape;959;p20"/>
              <p:cNvSpPr/>
              <p:nvPr/>
            </p:nvSpPr>
            <p:spPr>
              <a:xfrm>
                <a:off x="267550" y="3233575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3" y="1"/>
                      <a:pt x="789" y="12"/>
                      <a:pt x="761" y="35"/>
                    </a:cubicBezTo>
                    <a:lnTo>
                      <a:pt x="46" y="732"/>
                    </a:lnTo>
                    <a:cubicBezTo>
                      <a:pt x="1" y="777"/>
                      <a:pt x="1" y="859"/>
                      <a:pt x="46" y="913"/>
                    </a:cubicBezTo>
                    <a:cubicBezTo>
                      <a:pt x="73" y="940"/>
                      <a:pt x="100" y="949"/>
                      <a:pt x="137" y="949"/>
                    </a:cubicBezTo>
                    <a:cubicBezTo>
                      <a:pt x="164" y="949"/>
                      <a:pt x="191" y="940"/>
                      <a:pt x="227" y="913"/>
                    </a:cubicBezTo>
                    <a:lnTo>
                      <a:pt x="943" y="216"/>
                    </a:lnTo>
                    <a:cubicBezTo>
                      <a:pt x="988" y="171"/>
                      <a:pt x="988" y="89"/>
                      <a:pt x="943" y="35"/>
                    </a:cubicBezTo>
                    <a:cubicBezTo>
                      <a:pt x="920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0" name="Google Shape;960;p20"/>
              <p:cNvSpPr/>
              <p:nvPr/>
            </p:nvSpPr>
            <p:spPr>
              <a:xfrm>
                <a:off x="231575" y="3205950"/>
                <a:ext cx="14275" cy="30775"/>
              </a:xfrm>
              <a:custGeom>
                <a:rect b="b" l="l" r="r" t="t"/>
                <a:pathLst>
                  <a:path extrusionOk="0" h="1231" w="571">
                    <a:moveTo>
                      <a:pt x="414" y="0"/>
                    </a:moveTo>
                    <a:cubicBezTo>
                      <a:pt x="363" y="0"/>
                      <a:pt x="313" y="41"/>
                      <a:pt x="299" y="99"/>
                    </a:cubicBezTo>
                    <a:lnTo>
                      <a:pt x="27" y="1067"/>
                    </a:lnTo>
                    <a:cubicBezTo>
                      <a:pt x="0" y="1140"/>
                      <a:pt x="45" y="1203"/>
                      <a:pt x="118" y="1230"/>
                    </a:cubicBezTo>
                    <a:lnTo>
                      <a:pt x="154" y="1230"/>
                    </a:lnTo>
                    <a:cubicBezTo>
                      <a:pt x="218" y="1230"/>
                      <a:pt x="263" y="1194"/>
                      <a:pt x="272" y="1140"/>
                    </a:cubicBezTo>
                    <a:lnTo>
                      <a:pt x="543" y="162"/>
                    </a:lnTo>
                    <a:cubicBezTo>
                      <a:pt x="571" y="99"/>
                      <a:pt x="525" y="26"/>
                      <a:pt x="453" y="8"/>
                    </a:cubicBezTo>
                    <a:cubicBezTo>
                      <a:pt x="440" y="3"/>
                      <a:pt x="427" y="0"/>
                      <a:pt x="4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1" name="Google Shape;961;p20"/>
              <p:cNvSpPr/>
              <p:nvPr/>
            </p:nvSpPr>
            <p:spPr>
              <a:xfrm>
                <a:off x="184475" y="3205350"/>
                <a:ext cx="13625" cy="31150"/>
              </a:xfrm>
              <a:custGeom>
                <a:rect b="b" l="l" r="r" t="t"/>
                <a:pathLst>
                  <a:path extrusionOk="0" h="1246" w="545">
                    <a:moveTo>
                      <a:pt x="142" y="1"/>
                    </a:moveTo>
                    <a:cubicBezTo>
                      <a:pt x="131" y="1"/>
                      <a:pt x="120" y="2"/>
                      <a:pt x="110" y="5"/>
                    </a:cubicBezTo>
                    <a:cubicBezTo>
                      <a:pt x="46" y="32"/>
                      <a:pt x="1" y="95"/>
                      <a:pt x="19" y="168"/>
                    </a:cubicBezTo>
                    <a:lnTo>
                      <a:pt x="273" y="1137"/>
                    </a:lnTo>
                    <a:cubicBezTo>
                      <a:pt x="282" y="1209"/>
                      <a:pt x="336" y="1245"/>
                      <a:pt x="390" y="1245"/>
                    </a:cubicBezTo>
                    <a:cubicBezTo>
                      <a:pt x="408" y="1245"/>
                      <a:pt x="417" y="1245"/>
                      <a:pt x="426" y="1227"/>
                    </a:cubicBezTo>
                    <a:cubicBezTo>
                      <a:pt x="499" y="1209"/>
                      <a:pt x="544" y="1137"/>
                      <a:pt x="517" y="1073"/>
                    </a:cubicBezTo>
                    <a:lnTo>
                      <a:pt x="273" y="95"/>
                    </a:lnTo>
                    <a:cubicBezTo>
                      <a:pt x="249" y="42"/>
                      <a:pt x="200" y="1"/>
                      <a:pt x="1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62" name="Google Shape;962;p20"/>
            <p:cNvGrpSpPr/>
            <p:nvPr/>
          </p:nvGrpSpPr>
          <p:grpSpPr>
            <a:xfrm>
              <a:off x="8322650" y="4718893"/>
              <a:ext cx="389750" cy="339301"/>
              <a:chOff x="1742100" y="2304325"/>
              <a:chExt cx="178850" cy="155700"/>
            </a:xfrm>
          </p:grpSpPr>
          <p:sp>
            <p:nvSpPr>
              <p:cNvPr id="963" name="Google Shape;963;p20"/>
              <p:cNvSpPr/>
              <p:nvPr/>
            </p:nvSpPr>
            <p:spPr>
              <a:xfrm>
                <a:off x="1811825" y="2372175"/>
                <a:ext cx="107075" cy="85475"/>
              </a:xfrm>
              <a:custGeom>
                <a:rect b="b" l="l" r="r" t="t"/>
                <a:pathLst>
                  <a:path extrusionOk="0" h="3419" w="4283">
                    <a:moveTo>
                      <a:pt x="589" y="0"/>
                    </a:moveTo>
                    <a:lnTo>
                      <a:pt x="0" y="589"/>
                    </a:lnTo>
                    <a:lnTo>
                      <a:pt x="2708" y="3296"/>
                    </a:lnTo>
                    <a:cubicBezTo>
                      <a:pt x="2789" y="3378"/>
                      <a:pt x="2898" y="3418"/>
                      <a:pt x="3005" y="3418"/>
                    </a:cubicBezTo>
                    <a:cubicBezTo>
                      <a:pt x="3113" y="3418"/>
                      <a:pt x="3219" y="3378"/>
                      <a:pt x="3296" y="3296"/>
                    </a:cubicBezTo>
                    <a:lnTo>
                      <a:pt x="3595" y="3006"/>
                    </a:lnTo>
                    <a:lnTo>
                      <a:pt x="4174" y="2427"/>
                    </a:lnTo>
                    <a:cubicBezTo>
                      <a:pt x="4283" y="2309"/>
                      <a:pt x="4283" y="2119"/>
                      <a:pt x="4174" y="2001"/>
                    </a:cubicBezTo>
                    <a:cubicBezTo>
                      <a:pt x="4115" y="1947"/>
                      <a:pt x="4039" y="1920"/>
                      <a:pt x="3962" y="1920"/>
                    </a:cubicBezTo>
                    <a:cubicBezTo>
                      <a:pt x="3885" y="1920"/>
                      <a:pt x="3808" y="1947"/>
                      <a:pt x="3749" y="2001"/>
                    </a:cubicBezTo>
                    <a:lnTo>
                      <a:pt x="3169" y="2581"/>
                    </a:lnTo>
                    <a:lnTo>
                      <a:pt x="2834" y="2246"/>
                    </a:lnTo>
                    <a:lnTo>
                      <a:pt x="3414" y="1666"/>
                    </a:lnTo>
                    <a:cubicBezTo>
                      <a:pt x="3513" y="1530"/>
                      <a:pt x="3513" y="1349"/>
                      <a:pt x="3405" y="1241"/>
                    </a:cubicBezTo>
                    <a:cubicBezTo>
                      <a:pt x="3346" y="1182"/>
                      <a:pt x="3269" y="1152"/>
                      <a:pt x="3192" y="1152"/>
                    </a:cubicBezTo>
                    <a:cubicBezTo>
                      <a:pt x="3115" y="1152"/>
                      <a:pt x="3038" y="1182"/>
                      <a:pt x="2979" y="1241"/>
                    </a:cubicBezTo>
                    <a:lnTo>
                      <a:pt x="2409" y="1811"/>
                    </a:lnTo>
                    <a:lnTo>
                      <a:pt x="1603" y="1014"/>
                    </a:lnTo>
                    <a:lnTo>
                      <a:pt x="1503" y="906"/>
                    </a:lnTo>
                    <a:lnTo>
                      <a:pt x="1295" y="706"/>
                    </a:lnTo>
                    <a:lnTo>
                      <a:pt x="58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4" name="Google Shape;964;p20"/>
              <p:cNvSpPr/>
              <p:nvPr/>
            </p:nvSpPr>
            <p:spPr>
              <a:xfrm>
                <a:off x="1808875" y="2368825"/>
                <a:ext cx="112075" cy="91200"/>
              </a:xfrm>
              <a:custGeom>
                <a:rect b="b" l="l" r="r" t="t"/>
                <a:pathLst>
                  <a:path extrusionOk="0" h="3648" w="4483">
                    <a:moveTo>
                      <a:pt x="701" y="1"/>
                    </a:moveTo>
                    <a:cubicBezTo>
                      <a:pt x="675" y="1"/>
                      <a:pt x="648" y="12"/>
                      <a:pt x="625" y="35"/>
                    </a:cubicBezTo>
                    <a:lnTo>
                      <a:pt x="37" y="623"/>
                    </a:lnTo>
                    <a:cubicBezTo>
                      <a:pt x="10" y="650"/>
                      <a:pt x="1" y="668"/>
                      <a:pt x="1" y="705"/>
                    </a:cubicBezTo>
                    <a:cubicBezTo>
                      <a:pt x="1" y="741"/>
                      <a:pt x="10" y="759"/>
                      <a:pt x="37" y="786"/>
                    </a:cubicBezTo>
                    <a:lnTo>
                      <a:pt x="2735" y="3484"/>
                    </a:lnTo>
                    <a:cubicBezTo>
                      <a:pt x="2844" y="3593"/>
                      <a:pt x="2979" y="3647"/>
                      <a:pt x="3115" y="3647"/>
                    </a:cubicBezTo>
                    <a:cubicBezTo>
                      <a:pt x="3251" y="3647"/>
                      <a:pt x="3387" y="3602"/>
                      <a:pt x="3496" y="3448"/>
                    </a:cubicBezTo>
                    <a:lnTo>
                      <a:pt x="4365" y="2579"/>
                    </a:lnTo>
                    <a:cubicBezTo>
                      <a:pt x="4437" y="2516"/>
                      <a:pt x="4482" y="2407"/>
                      <a:pt x="4482" y="2298"/>
                    </a:cubicBezTo>
                    <a:cubicBezTo>
                      <a:pt x="4482" y="2199"/>
                      <a:pt x="4446" y="2090"/>
                      <a:pt x="4365" y="2018"/>
                    </a:cubicBezTo>
                    <a:cubicBezTo>
                      <a:pt x="4289" y="1937"/>
                      <a:pt x="4184" y="1899"/>
                      <a:pt x="4081" y="1899"/>
                    </a:cubicBezTo>
                    <a:cubicBezTo>
                      <a:pt x="3974" y="1899"/>
                      <a:pt x="3868" y="1939"/>
                      <a:pt x="3794" y="2018"/>
                    </a:cubicBezTo>
                    <a:lnTo>
                      <a:pt x="3278" y="2525"/>
                    </a:lnTo>
                    <a:lnTo>
                      <a:pt x="3097" y="2344"/>
                    </a:lnTo>
                    <a:lnTo>
                      <a:pt x="3613" y="1836"/>
                    </a:lnTo>
                    <a:cubicBezTo>
                      <a:pt x="3677" y="1764"/>
                      <a:pt x="3722" y="1655"/>
                      <a:pt x="3722" y="1547"/>
                    </a:cubicBezTo>
                    <a:cubicBezTo>
                      <a:pt x="3722" y="1447"/>
                      <a:pt x="3686" y="1348"/>
                      <a:pt x="3613" y="1266"/>
                    </a:cubicBezTo>
                    <a:cubicBezTo>
                      <a:pt x="3533" y="1190"/>
                      <a:pt x="3426" y="1154"/>
                      <a:pt x="3322" y="1154"/>
                    </a:cubicBezTo>
                    <a:cubicBezTo>
                      <a:pt x="3213" y="1154"/>
                      <a:pt x="3107" y="1192"/>
                      <a:pt x="3034" y="1266"/>
                    </a:cubicBezTo>
                    <a:lnTo>
                      <a:pt x="2527" y="1773"/>
                    </a:lnTo>
                    <a:lnTo>
                      <a:pt x="2056" y="1311"/>
                    </a:lnTo>
                    <a:cubicBezTo>
                      <a:pt x="2043" y="1290"/>
                      <a:pt x="2020" y="1281"/>
                      <a:pt x="1995" y="1281"/>
                    </a:cubicBezTo>
                    <a:cubicBezTo>
                      <a:pt x="1966" y="1281"/>
                      <a:pt x="1935" y="1292"/>
                      <a:pt x="1911" y="1311"/>
                    </a:cubicBezTo>
                    <a:cubicBezTo>
                      <a:pt x="1866" y="1348"/>
                      <a:pt x="1866" y="1411"/>
                      <a:pt x="1911" y="1456"/>
                    </a:cubicBezTo>
                    <a:lnTo>
                      <a:pt x="2445" y="1990"/>
                    </a:lnTo>
                    <a:cubicBezTo>
                      <a:pt x="2463" y="2013"/>
                      <a:pt x="2488" y="2024"/>
                      <a:pt x="2514" y="2024"/>
                    </a:cubicBezTo>
                    <a:cubicBezTo>
                      <a:pt x="2540" y="2024"/>
                      <a:pt x="2567" y="2013"/>
                      <a:pt x="2590" y="1990"/>
                    </a:cubicBezTo>
                    <a:lnTo>
                      <a:pt x="3170" y="1411"/>
                    </a:lnTo>
                    <a:cubicBezTo>
                      <a:pt x="3210" y="1379"/>
                      <a:pt x="3260" y="1363"/>
                      <a:pt x="3309" y="1363"/>
                    </a:cubicBezTo>
                    <a:cubicBezTo>
                      <a:pt x="3357" y="1363"/>
                      <a:pt x="3405" y="1379"/>
                      <a:pt x="3441" y="1411"/>
                    </a:cubicBezTo>
                    <a:cubicBezTo>
                      <a:pt x="3477" y="1447"/>
                      <a:pt x="3496" y="1492"/>
                      <a:pt x="3496" y="1547"/>
                    </a:cubicBezTo>
                    <a:cubicBezTo>
                      <a:pt x="3496" y="1610"/>
                      <a:pt x="3477" y="1655"/>
                      <a:pt x="3441" y="1683"/>
                    </a:cubicBezTo>
                    <a:lnTo>
                      <a:pt x="2862" y="2262"/>
                    </a:lnTo>
                    <a:cubicBezTo>
                      <a:pt x="2816" y="2298"/>
                      <a:pt x="2816" y="2362"/>
                      <a:pt x="2862" y="2407"/>
                    </a:cubicBezTo>
                    <a:lnTo>
                      <a:pt x="3206" y="2751"/>
                    </a:lnTo>
                    <a:cubicBezTo>
                      <a:pt x="3219" y="2774"/>
                      <a:pt x="3244" y="2785"/>
                      <a:pt x="3271" y="2785"/>
                    </a:cubicBezTo>
                    <a:cubicBezTo>
                      <a:pt x="3299" y="2785"/>
                      <a:pt x="3328" y="2774"/>
                      <a:pt x="3351" y="2751"/>
                    </a:cubicBezTo>
                    <a:lnTo>
                      <a:pt x="3930" y="2171"/>
                    </a:lnTo>
                    <a:cubicBezTo>
                      <a:pt x="3966" y="2140"/>
                      <a:pt x="4016" y="2124"/>
                      <a:pt x="4066" y="2124"/>
                    </a:cubicBezTo>
                    <a:cubicBezTo>
                      <a:pt x="4116" y="2124"/>
                      <a:pt x="4166" y="2140"/>
                      <a:pt x="4202" y="2171"/>
                    </a:cubicBezTo>
                    <a:cubicBezTo>
                      <a:pt x="4229" y="2208"/>
                      <a:pt x="4256" y="2262"/>
                      <a:pt x="4256" y="2307"/>
                    </a:cubicBezTo>
                    <a:cubicBezTo>
                      <a:pt x="4256" y="2362"/>
                      <a:pt x="4229" y="2407"/>
                      <a:pt x="4202" y="2443"/>
                    </a:cubicBezTo>
                    <a:lnTo>
                      <a:pt x="3324" y="3321"/>
                    </a:lnTo>
                    <a:cubicBezTo>
                      <a:pt x="3269" y="3376"/>
                      <a:pt x="3190" y="3403"/>
                      <a:pt x="3111" y="3403"/>
                    </a:cubicBezTo>
                    <a:cubicBezTo>
                      <a:pt x="3032" y="3403"/>
                      <a:pt x="2952" y="3376"/>
                      <a:pt x="2898" y="3321"/>
                    </a:cubicBezTo>
                    <a:lnTo>
                      <a:pt x="272" y="687"/>
                    </a:lnTo>
                    <a:lnTo>
                      <a:pt x="698" y="261"/>
                    </a:lnTo>
                    <a:lnTo>
                      <a:pt x="1259" y="813"/>
                    </a:lnTo>
                    <a:cubicBezTo>
                      <a:pt x="1272" y="835"/>
                      <a:pt x="1295" y="844"/>
                      <a:pt x="1320" y="844"/>
                    </a:cubicBezTo>
                    <a:cubicBezTo>
                      <a:pt x="1349" y="844"/>
                      <a:pt x="1380" y="832"/>
                      <a:pt x="1404" y="813"/>
                    </a:cubicBezTo>
                    <a:cubicBezTo>
                      <a:pt x="1449" y="777"/>
                      <a:pt x="1449" y="714"/>
                      <a:pt x="1404" y="668"/>
                    </a:cubicBezTo>
                    <a:lnTo>
                      <a:pt x="770" y="35"/>
                    </a:lnTo>
                    <a:cubicBezTo>
                      <a:pt x="752" y="12"/>
                      <a:pt x="727" y="1"/>
                      <a:pt x="7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5" name="Google Shape;965;p20"/>
              <p:cNvSpPr/>
              <p:nvPr/>
            </p:nvSpPr>
            <p:spPr>
              <a:xfrm>
                <a:off x="1742100" y="2307200"/>
                <a:ext cx="102800" cy="93300"/>
              </a:xfrm>
              <a:custGeom>
                <a:rect b="b" l="l" r="r" t="t"/>
                <a:pathLst>
                  <a:path extrusionOk="0" h="3732" w="4112">
                    <a:moveTo>
                      <a:pt x="2057" y="827"/>
                    </a:moveTo>
                    <a:cubicBezTo>
                      <a:pt x="2325" y="827"/>
                      <a:pt x="2595" y="929"/>
                      <a:pt x="2798" y="1132"/>
                    </a:cubicBezTo>
                    <a:cubicBezTo>
                      <a:pt x="3206" y="1540"/>
                      <a:pt x="3206" y="2192"/>
                      <a:pt x="2798" y="2599"/>
                    </a:cubicBezTo>
                    <a:cubicBezTo>
                      <a:pt x="2595" y="2803"/>
                      <a:pt x="2327" y="2905"/>
                      <a:pt x="2060" y="2905"/>
                    </a:cubicBezTo>
                    <a:cubicBezTo>
                      <a:pt x="1793" y="2905"/>
                      <a:pt x="1526" y="2803"/>
                      <a:pt x="1322" y="2599"/>
                    </a:cubicBezTo>
                    <a:cubicBezTo>
                      <a:pt x="915" y="2192"/>
                      <a:pt x="915" y="1540"/>
                      <a:pt x="1322" y="1132"/>
                    </a:cubicBezTo>
                    <a:cubicBezTo>
                      <a:pt x="1522" y="929"/>
                      <a:pt x="1789" y="827"/>
                      <a:pt x="2057" y="827"/>
                    </a:cubicBezTo>
                    <a:close/>
                    <a:moveTo>
                      <a:pt x="2043" y="1"/>
                    </a:moveTo>
                    <a:cubicBezTo>
                      <a:pt x="1565" y="1"/>
                      <a:pt x="1087" y="182"/>
                      <a:pt x="725" y="544"/>
                    </a:cubicBezTo>
                    <a:cubicBezTo>
                      <a:pt x="0" y="1277"/>
                      <a:pt x="0" y="2463"/>
                      <a:pt x="725" y="3188"/>
                    </a:cubicBezTo>
                    <a:cubicBezTo>
                      <a:pt x="1092" y="3550"/>
                      <a:pt x="1571" y="3731"/>
                      <a:pt x="2050" y="3731"/>
                    </a:cubicBezTo>
                    <a:cubicBezTo>
                      <a:pt x="2529" y="3731"/>
                      <a:pt x="3007" y="3550"/>
                      <a:pt x="3369" y="3188"/>
                    </a:cubicBezTo>
                    <a:cubicBezTo>
                      <a:pt x="4111" y="2454"/>
                      <a:pt x="4111" y="1268"/>
                      <a:pt x="3369" y="544"/>
                    </a:cubicBezTo>
                    <a:cubicBezTo>
                      <a:pt x="3002" y="182"/>
                      <a:pt x="2522" y="1"/>
                      <a:pt x="20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6" name="Google Shape;966;p20"/>
              <p:cNvSpPr/>
              <p:nvPr/>
            </p:nvSpPr>
            <p:spPr>
              <a:xfrm>
                <a:off x="1743000" y="2304325"/>
                <a:ext cx="104825" cy="98875"/>
              </a:xfrm>
              <a:custGeom>
                <a:rect b="b" l="l" r="r" t="t"/>
                <a:pathLst>
                  <a:path extrusionOk="0" h="3955" w="4193">
                    <a:moveTo>
                      <a:pt x="330" y="1087"/>
                    </a:moveTo>
                    <a:cubicBezTo>
                      <a:pt x="286" y="1087"/>
                      <a:pt x="241" y="1109"/>
                      <a:pt x="227" y="1157"/>
                    </a:cubicBezTo>
                    <a:lnTo>
                      <a:pt x="155" y="1320"/>
                    </a:lnTo>
                    <a:cubicBezTo>
                      <a:pt x="136" y="1383"/>
                      <a:pt x="164" y="1438"/>
                      <a:pt x="227" y="1465"/>
                    </a:cubicBezTo>
                    <a:cubicBezTo>
                      <a:pt x="236" y="1474"/>
                      <a:pt x="245" y="1474"/>
                      <a:pt x="254" y="1474"/>
                    </a:cubicBezTo>
                    <a:cubicBezTo>
                      <a:pt x="299" y="1474"/>
                      <a:pt x="336" y="1438"/>
                      <a:pt x="372" y="1401"/>
                    </a:cubicBezTo>
                    <a:cubicBezTo>
                      <a:pt x="381" y="1347"/>
                      <a:pt x="399" y="1293"/>
                      <a:pt x="426" y="1247"/>
                    </a:cubicBezTo>
                    <a:cubicBezTo>
                      <a:pt x="453" y="1184"/>
                      <a:pt x="426" y="1121"/>
                      <a:pt x="372" y="1093"/>
                    </a:cubicBezTo>
                    <a:cubicBezTo>
                      <a:pt x="359" y="1089"/>
                      <a:pt x="344" y="1087"/>
                      <a:pt x="330" y="1087"/>
                    </a:cubicBezTo>
                    <a:close/>
                    <a:moveTo>
                      <a:pt x="2020" y="1057"/>
                    </a:moveTo>
                    <a:cubicBezTo>
                      <a:pt x="2273" y="1057"/>
                      <a:pt x="2500" y="1148"/>
                      <a:pt x="2681" y="1320"/>
                    </a:cubicBezTo>
                    <a:cubicBezTo>
                      <a:pt x="2853" y="1492"/>
                      <a:pt x="2952" y="1736"/>
                      <a:pt x="2952" y="1981"/>
                    </a:cubicBezTo>
                    <a:cubicBezTo>
                      <a:pt x="2952" y="2225"/>
                      <a:pt x="2862" y="2452"/>
                      <a:pt x="2681" y="2633"/>
                    </a:cubicBezTo>
                    <a:cubicBezTo>
                      <a:pt x="2509" y="2805"/>
                      <a:pt x="2273" y="2904"/>
                      <a:pt x="2020" y="2904"/>
                    </a:cubicBezTo>
                    <a:cubicBezTo>
                      <a:pt x="1775" y="2904"/>
                      <a:pt x="1549" y="2814"/>
                      <a:pt x="1368" y="2633"/>
                    </a:cubicBezTo>
                    <a:cubicBezTo>
                      <a:pt x="1196" y="2470"/>
                      <a:pt x="1096" y="2225"/>
                      <a:pt x="1096" y="1981"/>
                    </a:cubicBezTo>
                    <a:cubicBezTo>
                      <a:pt x="1096" y="1736"/>
                      <a:pt x="1187" y="1510"/>
                      <a:pt x="1368" y="1320"/>
                    </a:cubicBezTo>
                    <a:cubicBezTo>
                      <a:pt x="1540" y="1157"/>
                      <a:pt x="1775" y="1057"/>
                      <a:pt x="2020" y="1057"/>
                    </a:cubicBezTo>
                    <a:close/>
                    <a:moveTo>
                      <a:pt x="2020" y="813"/>
                    </a:moveTo>
                    <a:cubicBezTo>
                      <a:pt x="1721" y="813"/>
                      <a:pt x="1422" y="940"/>
                      <a:pt x="1205" y="1157"/>
                    </a:cubicBezTo>
                    <a:cubicBezTo>
                      <a:pt x="997" y="1374"/>
                      <a:pt x="870" y="1664"/>
                      <a:pt x="870" y="1972"/>
                    </a:cubicBezTo>
                    <a:cubicBezTo>
                      <a:pt x="870" y="2280"/>
                      <a:pt x="988" y="2569"/>
                      <a:pt x="1205" y="2787"/>
                    </a:cubicBezTo>
                    <a:cubicBezTo>
                      <a:pt x="1422" y="3004"/>
                      <a:pt x="1721" y="3122"/>
                      <a:pt x="2020" y="3122"/>
                    </a:cubicBezTo>
                    <a:cubicBezTo>
                      <a:pt x="2328" y="3122"/>
                      <a:pt x="2608" y="3013"/>
                      <a:pt x="2835" y="2787"/>
                    </a:cubicBezTo>
                    <a:cubicBezTo>
                      <a:pt x="3052" y="2569"/>
                      <a:pt x="3179" y="2280"/>
                      <a:pt x="3179" y="1972"/>
                    </a:cubicBezTo>
                    <a:cubicBezTo>
                      <a:pt x="3179" y="1664"/>
                      <a:pt x="3052" y="1365"/>
                      <a:pt x="2835" y="1157"/>
                    </a:cubicBezTo>
                    <a:cubicBezTo>
                      <a:pt x="2626" y="940"/>
                      <a:pt x="2328" y="813"/>
                      <a:pt x="2020" y="813"/>
                    </a:cubicBezTo>
                    <a:close/>
                    <a:moveTo>
                      <a:pt x="2029" y="0"/>
                    </a:moveTo>
                    <a:cubicBezTo>
                      <a:pt x="1524" y="0"/>
                      <a:pt x="1019" y="193"/>
                      <a:pt x="634" y="577"/>
                    </a:cubicBezTo>
                    <a:cubicBezTo>
                      <a:pt x="589" y="614"/>
                      <a:pt x="598" y="677"/>
                      <a:pt x="634" y="722"/>
                    </a:cubicBezTo>
                    <a:cubicBezTo>
                      <a:pt x="648" y="745"/>
                      <a:pt x="673" y="756"/>
                      <a:pt x="700" y="756"/>
                    </a:cubicBezTo>
                    <a:cubicBezTo>
                      <a:pt x="727" y="756"/>
                      <a:pt x="757" y="745"/>
                      <a:pt x="779" y="722"/>
                    </a:cubicBezTo>
                    <a:cubicBezTo>
                      <a:pt x="1123" y="378"/>
                      <a:pt x="1574" y="206"/>
                      <a:pt x="2024" y="206"/>
                    </a:cubicBezTo>
                    <a:cubicBezTo>
                      <a:pt x="2475" y="206"/>
                      <a:pt x="2925" y="378"/>
                      <a:pt x="3269" y="722"/>
                    </a:cubicBezTo>
                    <a:cubicBezTo>
                      <a:pt x="3957" y="1419"/>
                      <a:pt x="3957" y="2524"/>
                      <a:pt x="3269" y="3212"/>
                    </a:cubicBezTo>
                    <a:cubicBezTo>
                      <a:pt x="2925" y="3561"/>
                      <a:pt x="2475" y="3735"/>
                      <a:pt x="2024" y="3735"/>
                    </a:cubicBezTo>
                    <a:cubicBezTo>
                      <a:pt x="1574" y="3735"/>
                      <a:pt x="1123" y="3561"/>
                      <a:pt x="779" y="3212"/>
                    </a:cubicBezTo>
                    <a:cubicBezTo>
                      <a:pt x="417" y="2850"/>
                      <a:pt x="227" y="2343"/>
                      <a:pt x="272" y="1827"/>
                    </a:cubicBezTo>
                    <a:cubicBezTo>
                      <a:pt x="272" y="1763"/>
                      <a:pt x="227" y="1709"/>
                      <a:pt x="164" y="1709"/>
                    </a:cubicBezTo>
                    <a:cubicBezTo>
                      <a:pt x="109" y="1709"/>
                      <a:pt x="55" y="1754"/>
                      <a:pt x="55" y="1809"/>
                    </a:cubicBezTo>
                    <a:cubicBezTo>
                      <a:pt x="1" y="2388"/>
                      <a:pt x="209" y="2968"/>
                      <a:pt x="616" y="3375"/>
                    </a:cubicBezTo>
                    <a:cubicBezTo>
                      <a:pt x="1015" y="3755"/>
                      <a:pt x="1513" y="3955"/>
                      <a:pt x="2020" y="3955"/>
                    </a:cubicBezTo>
                    <a:cubicBezTo>
                      <a:pt x="2518" y="3955"/>
                      <a:pt x="3034" y="3755"/>
                      <a:pt x="3423" y="3375"/>
                    </a:cubicBezTo>
                    <a:cubicBezTo>
                      <a:pt x="4193" y="2606"/>
                      <a:pt x="4193" y="1347"/>
                      <a:pt x="3423" y="577"/>
                    </a:cubicBezTo>
                    <a:cubicBezTo>
                      <a:pt x="3038" y="193"/>
                      <a:pt x="2534" y="0"/>
                      <a:pt x="20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67" name="Google Shape;967;p20"/>
            <p:cNvGrpSpPr/>
            <p:nvPr/>
          </p:nvGrpSpPr>
          <p:grpSpPr>
            <a:xfrm>
              <a:off x="2705021" y="4639739"/>
              <a:ext cx="599964" cy="389746"/>
              <a:chOff x="2705021" y="4639739"/>
              <a:chExt cx="599964" cy="389746"/>
            </a:xfrm>
          </p:grpSpPr>
          <p:sp>
            <p:nvSpPr>
              <p:cNvPr id="968" name="Google Shape;968;p20"/>
              <p:cNvSpPr/>
              <p:nvPr/>
            </p:nvSpPr>
            <p:spPr>
              <a:xfrm rot="5400000">
                <a:off x="2815908" y="4539878"/>
                <a:ext cx="378244" cy="589416"/>
              </a:xfrm>
              <a:custGeom>
                <a:rect b="b" l="l" r="r" t="t"/>
                <a:pathLst>
                  <a:path extrusionOk="0" h="11120" w="7136">
                    <a:moveTo>
                      <a:pt x="761" y="1"/>
                    </a:moveTo>
                    <a:cubicBezTo>
                      <a:pt x="345" y="1"/>
                      <a:pt x="1" y="345"/>
                      <a:pt x="1" y="761"/>
                    </a:cubicBezTo>
                    <a:lnTo>
                      <a:pt x="1" y="10359"/>
                    </a:lnTo>
                    <a:cubicBezTo>
                      <a:pt x="1" y="10785"/>
                      <a:pt x="345" y="11120"/>
                      <a:pt x="761" y="11120"/>
                    </a:cubicBezTo>
                    <a:lnTo>
                      <a:pt x="6375" y="11120"/>
                    </a:lnTo>
                    <a:cubicBezTo>
                      <a:pt x="6792" y="11120"/>
                      <a:pt x="7136" y="10785"/>
                      <a:pt x="7136" y="10359"/>
                    </a:cubicBezTo>
                    <a:lnTo>
                      <a:pt x="7136" y="761"/>
                    </a:lnTo>
                    <a:cubicBezTo>
                      <a:pt x="7136" y="345"/>
                      <a:pt x="6792" y="1"/>
                      <a:pt x="637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9" name="Google Shape;969;p20"/>
              <p:cNvSpPr/>
              <p:nvPr/>
            </p:nvSpPr>
            <p:spPr>
              <a:xfrm rot="5400000">
                <a:off x="2810369" y="4534392"/>
                <a:ext cx="389269" cy="599964"/>
              </a:xfrm>
              <a:custGeom>
                <a:rect b="b" l="l" r="r" t="t"/>
                <a:pathLst>
                  <a:path extrusionOk="0" h="11319" w="7344">
                    <a:moveTo>
                      <a:pt x="824" y="0"/>
                    </a:moveTo>
                    <a:cubicBezTo>
                      <a:pt x="371" y="0"/>
                      <a:pt x="0" y="381"/>
                      <a:pt x="0" y="833"/>
                    </a:cubicBezTo>
                    <a:lnTo>
                      <a:pt x="0" y="10494"/>
                    </a:lnTo>
                    <a:cubicBezTo>
                      <a:pt x="0" y="10947"/>
                      <a:pt x="371" y="11318"/>
                      <a:pt x="824" y="11318"/>
                    </a:cubicBezTo>
                    <a:lnTo>
                      <a:pt x="6519" y="11318"/>
                    </a:lnTo>
                    <a:cubicBezTo>
                      <a:pt x="6972" y="11318"/>
                      <a:pt x="7343" y="10956"/>
                      <a:pt x="7343" y="10494"/>
                    </a:cubicBezTo>
                    <a:lnTo>
                      <a:pt x="7343" y="4799"/>
                    </a:lnTo>
                    <a:cubicBezTo>
                      <a:pt x="7343" y="4736"/>
                      <a:pt x="7298" y="4690"/>
                      <a:pt x="7226" y="4690"/>
                    </a:cubicBezTo>
                    <a:cubicBezTo>
                      <a:pt x="7162" y="4690"/>
                      <a:pt x="7117" y="4745"/>
                      <a:pt x="7117" y="4799"/>
                    </a:cubicBezTo>
                    <a:lnTo>
                      <a:pt x="7117" y="10494"/>
                    </a:lnTo>
                    <a:cubicBezTo>
                      <a:pt x="7117" y="10838"/>
                      <a:pt x="6845" y="11110"/>
                      <a:pt x="6501" y="11110"/>
                    </a:cubicBezTo>
                    <a:lnTo>
                      <a:pt x="815" y="11110"/>
                    </a:lnTo>
                    <a:cubicBezTo>
                      <a:pt x="471" y="11110"/>
                      <a:pt x="199" y="10838"/>
                      <a:pt x="199" y="10494"/>
                    </a:cubicBezTo>
                    <a:lnTo>
                      <a:pt x="199" y="833"/>
                    </a:lnTo>
                    <a:cubicBezTo>
                      <a:pt x="199" y="489"/>
                      <a:pt x="471" y="218"/>
                      <a:pt x="815" y="218"/>
                    </a:cubicBezTo>
                    <a:lnTo>
                      <a:pt x="6501" y="218"/>
                    </a:lnTo>
                    <a:cubicBezTo>
                      <a:pt x="6845" y="218"/>
                      <a:pt x="7117" y="489"/>
                      <a:pt x="7117" y="833"/>
                    </a:cubicBezTo>
                    <a:lnTo>
                      <a:pt x="7117" y="2101"/>
                    </a:lnTo>
                    <a:cubicBezTo>
                      <a:pt x="7117" y="2164"/>
                      <a:pt x="7162" y="2210"/>
                      <a:pt x="7226" y="2210"/>
                    </a:cubicBezTo>
                    <a:cubicBezTo>
                      <a:pt x="7298" y="2210"/>
                      <a:pt x="7343" y="2155"/>
                      <a:pt x="7343" y="2101"/>
                    </a:cubicBezTo>
                    <a:lnTo>
                      <a:pt x="7343" y="833"/>
                    </a:lnTo>
                    <a:cubicBezTo>
                      <a:pt x="7343" y="381"/>
                      <a:pt x="6972" y="0"/>
                      <a:pt x="65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0" name="Google Shape;970;p20"/>
              <p:cNvSpPr/>
              <p:nvPr/>
            </p:nvSpPr>
            <p:spPr>
              <a:xfrm rot="5400000">
                <a:off x="3128319" y="5008760"/>
                <a:ext cx="12085" cy="29365"/>
              </a:xfrm>
              <a:custGeom>
                <a:rect b="b" l="l" r="r" t="t"/>
                <a:pathLst>
                  <a:path extrusionOk="0" h="554" w="228">
                    <a:moveTo>
                      <a:pt x="119" y="1"/>
                    </a:moveTo>
                    <a:cubicBezTo>
                      <a:pt x="46" y="1"/>
                      <a:pt x="1" y="55"/>
                      <a:pt x="1" y="119"/>
                    </a:cubicBezTo>
                    <a:lnTo>
                      <a:pt x="1" y="445"/>
                    </a:lnTo>
                    <a:cubicBezTo>
                      <a:pt x="1" y="508"/>
                      <a:pt x="55" y="553"/>
                      <a:pt x="119" y="553"/>
                    </a:cubicBezTo>
                    <a:cubicBezTo>
                      <a:pt x="173" y="553"/>
                      <a:pt x="218" y="517"/>
                      <a:pt x="227" y="445"/>
                    </a:cubicBezTo>
                    <a:lnTo>
                      <a:pt x="227" y="119"/>
                    </a:lnTo>
                    <a:cubicBezTo>
                      <a:pt x="227" y="46"/>
                      <a:pt x="182" y="1"/>
                      <a:pt x="1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1" name="Google Shape;971;p20"/>
              <p:cNvSpPr/>
              <p:nvPr/>
            </p:nvSpPr>
            <p:spPr>
              <a:xfrm rot="5400000">
                <a:off x="2871324" y="4622698"/>
                <a:ext cx="301916" cy="423351"/>
              </a:xfrm>
              <a:custGeom>
                <a:rect b="b" l="l" r="r" t="t"/>
                <a:pathLst>
                  <a:path extrusionOk="0" h="7987" w="5696">
                    <a:moveTo>
                      <a:pt x="353" y="0"/>
                    </a:moveTo>
                    <a:cubicBezTo>
                      <a:pt x="154" y="0"/>
                      <a:pt x="0" y="154"/>
                      <a:pt x="0" y="344"/>
                    </a:cubicBezTo>
                    <a:lnTo>
                      <a:pt x="0" y="7642"/>
                    </a:lnTo>
                    <a:cubicBezTo>
                      <a:pt x="0" y="7832"/>
                      <a:pt x="154" y="7986"/>
                      <a:pt x="353" y="7986"/>
                    </a:cubicBezTo>
                    <a:lnTo>
                      <a:pt x="5342" y="7986"/>
                    </a:lnTo>
                    <a:cubicBezTo>
                      <a:pt x="5532" y="7986"/>
                      <a:pt x="5695" y="7832"/>
                      <a:pt x="5695" y="7642"/>
                    </a:cubicBezTo>
                    <a:lnTo>
                      <a:pt x="5695" y="344"/>
                    </a:lnTo>
                    <a:cubicBezTo>
                      <a:pt x="5695" y="154"/>
                      <a:pt x="5532" y="0"/>
                      <a:pt x="53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2" name="Google Shape;972;p20"/>
              <p:cNvSpPr/>
              <p:nvPr/>
            </p:nvSpPr>
            <p:spPr>
              <a:xfrm>
                <a:off x="2925071" y="4744451"/>
                <a:ext cx="184351" cy="176454"/>
              </a:xfrm>
              <a:custGeom>
                <a:rect b="b" l="l" r="r" t="t"/>
                <a:pathLst>
                  <a:path extrusionOk="0" h="3329" w="3478">
                    <a:moveTo>
                      <a:pt x="1304" y="358"/>
                    </a:moveTo>
                    <a:cubicBezTo>
                      <a:pt x="1519" y="358"/>
                      <a:pt x="1734" y="442"/>
                      <a:pt x="1902" y="610"/>
                    </a:cubicBezTo>
                    <a:cubicBezTo>
                      <a:pt x="2228" y="935"/>
                      <a:pt x="2228" y="1470"/>
                      <a:pt x="1902" y="1796"/>
                    </a:cubicBezTo>
                    <a:cubicBezTo>
                      <a:pt x="1734" y="1959"/>
                      <a:pt x="1519" y="2040"/>
                      <a:pt x="1304" y="2040"/>
                    </a:cubicBezTo>
                    <a:cubicBezTo>
                      <a:pt x="1089" y="2040"/>
                      <a:pt x="874" y="1959"/>
                      <a:pt x="707" y="1796"/>
                    </a:cubicBezTo>
                    <a:cubicBezTo>
                      <a:pt x="381" y="1470"/>
                      <a:pt x="381" y="935"/>
                      <a:pt x="707" y="610"/>
                    </a:cubicBezTo>
                    <a:cubicBezTo>
                      <a:pt x="874" y="442"/>
                      <a:pt x="1089" y="358"/>
                      <a:pt x="1304" y="358"/>
                    </a:cubicBezTo>
                    <a:close/>
                    <a:moveTo>
                      <a:pt x="1309" y="1"/>
                    </a:moveTo>
                    <a:cubicBezTo>
                      <a:pt x="1001" y="1"/>
                      <a:pt x="693" y="116"/>
                      <a:pt x="462" y="347"/>
                    </a:cubicBezTo>
                    <a:cubicBezTo>
                      <a:pt x="1" y="809"/>
                      <a:pt x="1" y="1578"/>
                      <a:pt x="462" y="2049"/>
                    </a:cubicBezTo>
                    <a:cubicBezTo>
                      <a:pt x="691" y="2278"/>
                      <a:pt x="997" y="2395"/>
                      <a:pt x="1304" y="2395"/>
                    </a:cubicBezTo>
                    <a:cubicBezTo>
                      <a:pt x="1555" y="2395"/>
                      <a:pt x="1808" y="2317"/>
                      <a:pt x="2020" y="2158"/>
                    </a:cubicBezTo>
                    <a:lnTo>
                      <a:pt x="3142" y="3281"/>
                    </a:lnTo>
                    <a:cubicBezTo>
                      <a:pt x="3179" y="3312"/>
                      <a:pt x="3224" y="3328"/>
                      <a:pt x="3270" y="3328"/>
                    </a:cubicBezTo>
                    <a:cubicBezTo>
                      <a:pt x="3317" y="3328"/>
                      <a:pt x="3364" y="3312"/>
                      <a:pt x="3405" y="3281"/>
                    </a:cubicBezTo>
                    <a:cubicBezTo>
                      <a:pt x="3477" y="3208"/>
                      <a:pt x="3468" y="3099"/>
                      <a:pt x="3405" y="3018"/>
                    </a:cubicBezTo>
                    <a:lnTo>
                      <a:pt x="2282" y="1895"/>
                    </a:lnTo>
                    <a:cubicBezTo>
                      <a:pt x="2608" y="1443"/>
                      <a:pt x="2581" y="782"/>
                      <a:pt x="2155" y="347"/>
                    </a:cubicBezTo>
                    <a:cubicBezTo>
                      <a:pt x="1925" y="116"/>
                      <a:pt x="1617" y="1"/>
                      <a:pt x="13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3" name="Google Shape;973;p20"/>
              <p:cNvSpPr/>
              <p:nvPr/>
            </p:nvSpPr>
            <p:spPr>
              <a:xfrm rot="5400000">
                <a:off x="2714642" y="4816326"/>
                <a:ext cx="96045" cy="36520"/>
              </a:xfrm>
              <a:custGeom>
                <a:rect b="b" l="l" r="r" t="t"/>
                <a:pathLst>
                  <a:path extrusionOk="0" h="689" w="1812">
                    <a:moveTo>
                      <a:pt x="318" y="1"/>
                    </a:moveTo>
                    <a:cubicBezTo>
                      <a:pt x="146" y="1"/>
                      <a:pt x="1" y="137"/>
                      <a:pt x="1" y="318"/>
                    </a:cubicBezTo>
                    <a:lnTo>
                      <a:pt x="1" y="372"/>
                    </a:lnTo>
                    <a:cubicBezTo>
                      <a:pt x="1" y="544"/>
                      <a:pt x="137" y="689"/>
                      <a:pt x="318" y="689"/>
                    </a:cubicBezTo>
                    <a:lnTo>
                      <a:pt x="1495" y="689"/>
                    </a:lnTo>
                    <a:cubicBezTo>
                      <a:pt x="1676" y="689"/>
                      <a:pt x="1812" y="544"/>
                      <a:pt x="1812" y="372"/>
                    </a:cubicBezTo>
                    <a:lnTo>
                      <a:pt x="1812" y="318"/>
                    </a:lnTo>
                    <a:cubicBezTo>
                      <a:pt x="1812" y="146"/>
                      <a:pt x="1676" y="1"/>
                      <a:pt x="149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4" name="Google Shape;974;p20"/>
              <p:cNvSpPr/>
              <p:nvPr/>
            </p:nvSpPr>
            <p:spPr>
              <a:xfrm rot="5400000">
                <a:off x="3209205" y="4828066"/>
                <a:ext cx="114279" cy="13039"/>
              </a:xfrm>
              <a:custGeom>
                <a:rect b="b" l="l" r="r" t="t"/>
                <a:pathLst>
                  <a:path extrusionOk="0" h="246" w="2156">
                    <a:moveTo>
                      <a:pt x="118" y="1"/>
                    </a:moveTo>
                    <a:cubicBezTo>
                      <a:pt x="46" y="1"/>
                      <a:pt x="1" y="46"/>
                      <a:pt x="1" y="110"/>
                    </a:cubicBezTo>
                    <a:lnTo>
                      <a:pt x="1" y="137"/>
                    </a:lnTo>
                    <a:cubicBezTo>
                      <a:pt x="1" y="200"/>
                      <a:pt x="46" y="245"/>
                      <a:pt x="118" y="245"/>
                    </a:cubicBezTo>
                    <a:lnTo>
                      <a:pt x="2038" y="245"/>
                    </a:lnTo>
                    <a:cubicBezTo>
                      <a:pt x="2092" y="245"/>
                      <a:pt x="2156" y="191"/>
                      <a:pt x="2156" y="137"/>
                    </a:cubicBezTo>
                    <a:lnTo>
                      <a:pt x="2156" y="110"/>
                    </a:lnTo>
                    <a:cubicBezTo>
                      <a:pt x="2156" y="46"/>
                      <a:pt x="2110" y="1"/>
                      <a:pt x="20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75" name="Google Shape;975;p20"/>
            <p:cNvSpPr/>
            <p:nvPr/>
          </p:nvSpPr>
          <p:spPr>
            <a:xfrm rot="-5400000">
              <a:off x="4427711" y="4930125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76" name="Google Shape;976;p20"/>
            <p:cNvGrpSpPr/>
            <p:nvPr/>
          </p:nvGrpSpPr>
          <p:grpSpPr>
            <a:xfrm>
              <a:off x="6756514" y="4899678"/>
              <a:ext cx="1456763" cy="32593"/>
              <a:chOff x="4101875" y="2224575"/>
              <a:chExt cx="507300" cy="11350"/>
            </a:xfrm>
          </p:grpSpPr>
          <p:sp>
            <p:nvSpPr>
              <p:cNvPr id="977" name="Google Shape;977;p20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8" name="Google Shape;978;p20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9" name="Google Shape;979;p20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0" name="Google Shape;980;p20"/>
            <p:cNvGrpSpPr/>
            <p:nvPr/>
          </p:nvGrpSpPr>
          <p:grpSpPr>
            <a:xfrm>
              <a:off x="1174864" y="4818315"/>
              <a:ext cx="1456763" cy="32593"/>
              <a:chOff x="4101875" y="2224575"/>
              <a:chExt cx="507300" cy="11350"/>
            </a:xfrm>
          </p:grpSpPr>
          <p:sp>
            <p:nvSpPr>
              <p:cNvPr id="981" name="Google Shape;981;p20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2" name="Google Shape;982;p20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3" name="Google Shape;983;p20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4" name="Google Shape;984;p20"/>
            <p:cNvGrpSpPr/>
            <p:nvPr/>
          </p:nvGrpSpPr>
          <p:grpSpPr>
            <a:xfrm>
              <a:off x="555382" y="4489558"/>
              <a:ext cx="545408" cy="545192"/>
              <a:chOff x="2385600" y="4383875"/>
              <a:chExt cx="189925" cy="189850"/>
            </a:xfrm>
          </p:grpSpPr>
          <p:sp>
            <p:nvSpPr>
              <p:cNvPr id="985" name="Google Shape;985;p20"/>
              <p:cNvSpPr/>
              <p:nvPr/>
            </p:nvSpPr>
            <p:spPr>
              <a:xfrm>
                <a:off x="2385600" y="4447375"/>
                <a:ext cx="67925" cy="126350"/>
              </a:xfrm>
              <a:custGeom>
                <a:rect b="b" l="l" r="r" t="t"/>
                <a:pathLst>
                  <a:path extrusionOk="0" h="5054" w="2717">
                    <a:moveTo>
                      <a:pt x="1159" y="1"/>
                    </a:moveTo>
                    <a:cubicBezTo>
                      <a:pt x="707" y="1"/>
                      <a:pt x="326" y="372"/>
                      <a:pt x="326" y="825"/>
                    </a:cubicBezTo>
                    <a:cubicBezTo>
                      <a:pt x="326" y="961"/>
                      <a:pt x="372" y="1106"/>
                      <a:pt x="444" y="1232"/>
                    </a:cubicBezTo>
                    <a:cubicBezTo>
                      <a:pt x="172" y="1368"/>
                      <a:pt x="0" y="1649"/>
                      <a:pt x="0" y="1957"/>
                    </a:cubicBezTo>
                    <a:cubicBezTo>
                      <a:pt x="0" y="2265"/>
                      <a:pt x="172" y="2545"/>
                      <a:pt x="444" y="2681"/>
                    </a:cubicBezTo>
                    <a:cubicBezTo>
                      <a:pt x="362" y="2808"/>
                      <a:pt x="326" y="2944"/>
                      <a:pt x="326" y="3088"/>
                    </a:cubicBezTo>
                    <a:cubicBezTo>
                      <a:pt x="326" y="3396"/>
                      <a:pt x="498" y="3668"/>
                      <a:pt x="761" y="3813"/>
                    </a:cubicBezTo>
                    <a:cubicBezTo>
                      <a:pt x="688" y="3940"/>
                      <a:pt x="643" y="4084"/>
                      <a:pt x="643" y="4229"/>
                    </a:cubicBezTo>
                    <a:cubicBezTo>
                      <a:pt x="643" y="4682"/>
                      <a:pt x="1023" y="5053"/>
                      <a:pt x="1476" y="5053"/>
                    </a:cubicBezTo>
                    <a:cubicBezTo>
                      <a:pt x="1485" y="5053"/>
                      <a:pt x="1521" y="5053"/>
                      <a:pt x="2608" y="4936"/>
                    </a:cubicBezTo>
                    <a:cubicBezTo>
                      <a:pt x="2671" y="4936"/>
                      <a:pt x="2717" y="4881"/>
                      <a:pt x="2708" y="4818"/>
                    </a:cubicBezTo>
                    <a:cubicBezTo>
                      <a:pt x="2708" y="4755"/>
                      <a:pt x="2653" y="4718"/>
                      <a:pt x="2590" y="4718"/>
                    </a:cubicBezTo>
                    <a:cubicBezTo>
                      <a:pt x="1657" y="4818"/>
                      <a:pt x="1485" y="4827"/>
                      <a:pt x="1458" y="4827"/>
                    </a:cubicBezTo>
                    <a:cubicBezTo>
                      <a:pt x="1123" y="4827"/>
                      <a:pt x="851" y="4555"/>
                      <a:pt x="851" y="4220"/>
                    </a:cubicBezTo>
                    <a:cubicBezTo>
                      <a:pt x="851" y="4075"/>
                      <a:pt x="906" y="3940"/>
                      <a:pt x="996" y="3822"/>
                    </a:cubicBezTo>
                    <a:cubicBezTo>
                      <a:pt x="1023" y="3786"/>
                      <a:pt x="1032" y="3759"/>
                      <a:pt x="1023" y="3722"/>
                    </a:cubicBezTo>
                    <a:cubicBezTo>
                      <a:pt x="1005" y="3686"/>
                      <a:pt x="987" y="3668"/>
                      <a:pt x="951" y="3650"/>
                    </a:cubicBezTo>
                    <a:cubicBezTo>
                      <a:pt x="716" y="3559"/>
                      <a:pt x="544" y="3333"/>
                      <a:pt x="544" y="3079"/>
                    </a:cubicBezTo>
                    <a:cubicBezTo>
                      <a:pt x="544" y="2944"/>
                      <a:pt x="598" y="2808"/>
                      <a:pt x="688" y="2690"/>
                    </a:cubicBezTo>
                    <a:cubicBezTo>
                      <a:pt x="716" y="2654"/>
                      <a:pt x="725" y="2627"/>
                      <a:pt x="716" y="2590"/>
                    </a:cubicBezTo>
                    <a:cubicBezTo>
                      <a:pt x="707" y="2554"/>
                      <a:pt x="679" y="2536"/>
                      <a:pt x="643" y="2518"/>
                    </a:cubicBezTo>
                    <a:cubicBezTo>
                      <a:pt x="399" y="2446"/>
                      <a:pt x="227" y="2201"/>
                      <a:pt x="227" y="1948"/>
                    </a:cubicBezTo>
                    <a:cubicBezTo>
                      <a:pt x="227" y="1685"/>
                      <a:pt x="399" y="1450"/>
                      <a:pt x="643" y="1368"/>
                    </a:cubicBezTo>
                    <a:cubicBezTo>
                      <a:pt x="679" y="1359"/>
                      <a:pt x="707" y="1332"/>
                      <a:pt x="716" y="1305"/>
                    </a:cubicBezTo>
                    <a:cubicBezTo>
                      <a:pt x="725" y="1269"/>
                      <a:pt x="716" y="1223"/>
                      <a:pt x="688" y="1196"/>
                    </a:cubicBezTo>
                    <a:cubicBezTo>
                      <a:pt x="589" y="1097"/>
                      <a:pt x="544" y="961"/>
                      <a:pt x="544" y="816"/>
                    </a:cubicBezTo>
                    <a:cubicBezTo>
                      <a:pt x="544" y="472"/>
                      <a:pt x="815" y="200"/>
                      <a:pt x="1141" y="200"/>
                    </a:cubicBezTo>
                    <a:cubicBezTo>
                      <a:pt x="1159" y="200"/>
                      <a:pt x="1223" y="218"/>
                      <a:pt x="1585" y="245"/>
                    </a:cubicBezTo>
                    <a:cubicBezTo>
                      <a:pt x="1593" y="248"/>
                      <a:pt x="1601" y="249"/>
                      <a:pt x="1609" y="249"/>
                    </a:cubicBezTo>
                    <a:cubicBezTo>
                      <a:pt x="1652" y="249"/>
                      <a:pt x="1687" y="209"/>
                      <a:pt x="1703" y="155"/>
                    </a:cubicBezTo>
                    <a:cubicBezTo>
                      <a:pt x="1712" y="101"/>
                      <a:pt x="1666" y="55"/>
                      <a:pt x="1612" y="46"/>
                    </a:cubicBezTo>
                    <a:cubicBezTo>
                      <a:pt x="1186" y="1"/>
                      <a:pt x="1168" y="1"/>
                      <a:pt x="11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6" name="Google Shape;986;p20"/>
              <p:cNvSpPr/>
              <p:nvPr/>
            </p:nvSpPr>
            <p:spPr>
              <a:xfrm>
                <a:off x="2433800" y="4383875"/>
                <a:ext cx="106425" cy="184175"/>
              </a:xfrm>
              <a:custGeom>
                <a:rect b="b" l="l" r="r" t="t"/>
                <a:pathLst>
                  <a:path extrusionOk="0" h="7367" w="4257">
                    <a:moveTo>
                      <a:pt x="1736" y="1"/>
                    </a:moveTo>
                    <a:cubicBezTo>
                      <a:pt x="1726" y="1"/>
                      <a:pt x="1715" y="2"/>
                      <a:pt x="1703" y="6"/>
                    </a:cubicBezTo>
                    <a:cubicBezTo>
                      <a:pt x="1314" y="96"/>
                      <a:pt x="970" y="332"/>
                      <a:pt x="771" y="685"/>
                    </a:cubicBezTo>
                    <a:cubicBezTo>
                      <a:pt x="562" y="1029"/>
                      <a:pt x="517" y="1454"/>
                      <a:pt x="644" y="1835"/>
                    </a:cubicBezTo>
                    <a:lnTo>
                      <a:pt x="933" y="2740"/>
                    </a:lnTo>
                    <a:cubicBezTo>
                      <a:pt x="752" y="2722"/>
                      <a:pt x="426" y="2686"/>
                      <a:pt x="119" y="2650"/>
                    </a:cubicBezTo>
                    <a:cubicBezTo>
                      <a:pt x="114" y="2649"/>
                      <a:pt x="109" y="2648"/>
                      <a:pt x="105" y="2648"/>
                    </a:cubicBezTo>
                    <a:cubicBezTo>
                      <a:pt x="57" y="2648"/>
                      <a:pt x="18" y="2690"/>
                      <a:pt x="10" y="2740"/>
                    </a:cubicBezTo>
                    <a:cubicBezTo>
                      <a:pt x="1" y="2794"/>
                      <a:pt x="46" y="2840"/>
                      <a:pt x="100" y="2858"/>
                    </a:cubicBezTo>
                    <a:cubicBezTo>
                      <a:pt x="589" y="2903"/>
                      <a:pt x="1087" y="2957"/>
                      <a:pt x="1087" y="2957"/>
                    </a:cubicBezTo>
                    <a:cubicBezTo>
                      <a:pt x="1092" y="2959"/>
                      <a:pt x="1097" y="2960"/>
                      <a:pt x="1103" y="2960"/>
                    </a:cubicBezTo>
                    <a:cubicBezTo>
                      <a:pt x="1127" y="2960"/>
                      <a:pt x="1156" y="2944"/>
                      <a:pt x="1178" y="2921"/>
                    </a:cubicBezTo>
                    <a:cubicBezTo>
                      <a:pt x="1196" y="2885"/>
                      <a:pt x="1205" y="2858"/>
                      <a:pt x="1196" y="2822"/>
                    </a:cubicBezTo>
                    <a:lnTo>
                      <a:pt x="861" y="1753"/>
                    </a:lnTo>
                    <a:cubicBezTo>
                      <a:pt x="752" y="1427"/>
                      <a:pt x="798" y="1074"/>
                      <a:pt x="970" y="784"/>
                    </a:cubicBezTo>
                    <a:cubicBezTo>
                      <a:pt x="1133" y="513"/>
                      <a:pt x="1377" y="323"/>
                      <a:pt x="1685" y="232"/>
                    </a:cubicBezTo>
                    <a:lnTo>
                      <a:pt x="2283" y="2097"/>
                    </a:lnTo>
                    <a:cubicBezTo>
                      <a:pt x="2473" y="2704"/>
                      <a:pt x="3007" y="3139"/>
                      <a:pt x="3650" y="3202"/>
                    </a:cubicBezTo>
                    <a:lnTo>
                      <a:pt x="4048" y="3247"/>
                    </a:lnTo>
                    <a:lnTo>
                      <a:pt x="4048" y="6941"/>
                    </a:lnTo>
                    <a:cubicBezTo>
                      <a:pt x="3740" y="6959"/>
                      <a:pt x="2808" y="7068"/>
                      <a:pt x="1857" y="7159"/>
                    </a:cubicBezTo>
                    <a:cubicBezTo>
                      <a:pt x="1785" y="7159"/>
                      <a:pt x="1739" y="7213"/>
                      <a:pt x="1748" y="7267"/>
                    </a:cubicBezTo>
                    <a:cubicBezTo>
                      <a:pt x="1748" y="7322"/>
                      <a:pt x="1794" y="7367"/>
                      <a:pt x="1857" y="7367"/>
                    </a:cubicBezTo>
                    <a:cubicBezTo>
                      <a:pt x="3016" y="7258"/>
                      <a:pt x="4166" y="7141"/>
                      <a:pt x="4148" y="7132"/>
                    </a:cubicBezTo>
                    <a:cubicBezTo>
                      <a:pt x="4211" y="7132"/>
                      <a:pt x="4256" y="7086"/>
                      <a:pt x="4256" y="7032"/>
                    </a:cubicBezTo>
                    <a:lnTo>
                      <a:pt x="4256" y="3148"/>
                    </a:lnTo>
                    <a:cubicBezTo>
                      <a:pt x="4256" y="3102"/>
                      <a:pt x="4211" y="3048"/>
                      <a:pt x="4148" y="3048"/>
                    </a:cubicBezTo>
                    <a:lnTo>
                      <a:pt x="3650" y="3003"/>
                    </a:lnTo>
                    <a:cubicBezTo>
                      <a:pt x="3098" y="2948"/>
                      <a:pt x="2636" y="2568"/>
                      <a:pt x="2464" y="2043"/>
                    </a:cubicBezTo>
                    <a:lnTo>
                      <a:pt x="1830" y="69"/>
                    </a:lnTo>
                    <a:cubicBezTo>
                      <a:pt x="1822" y="32"/>
                      <a:pt x="1785" y="1"/>
                      <a:pt x="173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7" name="Google Shape;987;p20"/>
              <p:cNvSpPr/>
              <p:nvPr/>
            </p:nvSpPr>
            <p:spPr>
              <a:xfrm>
                <a:off x="2398050" y="4476575"/>
                <a:ext cx="26950" cy="5700"/>
              </a:xfrm>
              <a:custGeom>
                <a:rect b="b" l="l" r="r" t="t"/>
                <a:pathLst>
                  <a:path extrusionOk="0" h="228" w="1078">
                    <a:moveTo>
                      <a:pt x="118" y="1"/>
                    </a:moveTo>
                    <a:cubicBezTo>
                      <a:pt x="46" y="1"/>
                      <a:pt x="0" y="46"/>
                      <a:pt x="0" y="110"/>
                    </a:cubicBezTo>
                    <a:cubicBezTo>
                      <a:pt x="0" y="182"/>
                      <a:pt x="55" y="227"/>
                      <a:pt x="118" y="227"/>
                    </a:cubicBezTo>
                    <a:lnTo>
                      <a:pt x="960" y="227"/>
                    </a:lnTo>
                    <a:cubicBezTo>
                      <a:pt x="1023" y="227"/>
                      <a:pt x="1078" y="182"/>
                      <a:pt x="1078" y="110"/>
                    </a:cubicBezTo>
                    <a:cubicBezTo>
                      <a:pt x="1078" y="46"/>
                      <a:pt x="1023" y="1"/>
                      <a:pt x="9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8" name="Google Shape;988;p20"/>
              <p:cNvSpPr/>
              <p:nvPr/>
            </p:nvSpPr>
            <p:spPr>
              <a:xfrm>
                <a:off x="2398050" y="4511000"/>
                <a:ext cx="26950" cy="5675"/>
              </a:xfrm>
              <a:custGeom>
                <a:rect b="b" l="l" r="r" t="t"/>
                <a:pathLst>
                  <a:path extrusionOk="0" h="227" w="1078">
                    <a:moveTo>
                      <a:pt x="118" y="0"/>
                    </a:moveTo>
                    <a:cubicBezTo>
                      <a:pt x="46" y="0"/>
                      <a:pt x="0" y="45"/>
                      <a:pt x="0" y="118"/>
                    </a:cubicBezTo>
                    <a:cubicBezTo>
                      <a:pt x="0" y="181"/>
                      <a:pt x="55" y="227"/>
                      <a:pt x="118" y="227"/>
                    </a:cubicBezTo>
                    <a:lnTo>
                      <a:pt x="960" y="227"/>
                    </a:lnTo>
                    <a:cubicBezTo>
                      <a:pt x="1023" y="227"/>
                      <a:pt x="1078" y="181"/>
                      <a:pt x="1078" y="118"/>
                    </a:cubicBezTo>
                    <a:cubicBezTo>
                      <a:pt x="1078" y="45"/>
                      <a:pt x="1023" y="0"/>
                      <a:pt x="9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9" name="Google Shape;989;p20"/>
              <p:cNvSpPr/>
              <p:nvPr/>
            </p:nvSpPr>
            <p:spPr>
              <a:xfrm>
                <a:off x="2405975" y="4538375"/>
                <a:ext cx="19025" cy="5700"/>
              </a:xfrm>
              <a:custGeom>
                <a:rect b="b" l="l" r="r" t="t"/>
                <a:pathLst>
                  <a:path extrusionOk="0" h="228" w="761">
                    <a:moveTo>
                      <a:pt x="118" y="1"/>
                    </a:moveTo>
                    <a:cubicBezTo>
                      <a:pt x="45" y="1"/>
                      <a:pt x="0" y="46"/>
                      <a:pt x="0" y="119"/>
                    </a:cubicBezTo>
                    <a:cubicBezTo>
                      <a:pt x="0" y="182"/>
                      <a:pt x="55" y="227"/>
                      <a:pt x="118" y="227"/>
                    </a:cubicBezTo>
                    <a:lnTo>
                      <a:pt x="643" y="227"/>
                    </a:lnTo>
                    <a:cubicBezTo>
                      <a:pt x="706" y="227"/>
                      <a:pt x="761" y="182"/>
                      <a:pt x="761" y="119"/>
                    </a:cubicBezTo>
                    <a:cubicBezTo>
                      <a:pt x="761" y="46"/>
                      <a:pt x="706" y="1"/>
                      <a:pt x="6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0" name="Google Shape;990;p20"/>
              <p:cNvSpPr/>
              <p:nvPr/>
            </p:nvSpPr>
            <p:spPr>
              <a:xfrm>
                <a:off x="2534325" y="4454175"/>
                <a:ext cx="38275" cy="113425"/>
              </a:xfrm>
              <a:custGeom>
                <a:rect b="b" l="l" r="r" t="t"/>
                <a:pathLst>
                  <a:path extrusionOk="0" h="4537" w="1531">
                    <a:moveTo>
                      <a:pt x="0" y="1"/>
                    </a:moveTo>
                    <a:lnTo>
                      <a:pt x="0" y="4537"/>
                    </a:lnTo>
                    <a:lnTo>
                      <a:pt x="1530" y="4537"/>
                    </a:lnTo>
                    <a:lnTo>
                      <a:pt x="153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1" name="Google Shape;991;p20"/>
              <p:cNvSpPr/>
              <p:nvPr/>
            </p:nvSpPr>
            <p:spPr>
              <a:xfrm>
                <a:off x="2569850" y="4546750"/>
                <a:ext cx="5675" cy="9325"/>
              </a:xfrm>
              <a:custGeom>
                <a:rect b="b" l="l" r="r" t="t"/>
                <a:pathLst>
                  <a:path extrusionOk="0" h="373" w="227">
                    <a:moveTo>
                      <a:pt x="109" y="1"/>
                    </a:moveTo>
                    <a:cubicBezTo>
                      <a:pt x="46" y="1"/>
                      <a:pt x="1" y="55"/>
                      <a:pt x="1" y="109"/>
                    </a:cubicBezTo>
                    <a:lnTo>
                      <a:pt x="1" y="254"/>
                    </a:lnTo>
                    <a:cubicBezTo>
                      <a:pt x="1" y="327"/>
                      <a:pt x="55" y="372"/>
                      <a:pt x="109" y="372"/>
                    </a:cubicBezTo>
                    <a:cubicBezTo>
                      <a:pt x="173" y="372"/>
                      <a:pt x="218" y="327"/>
                      <a:pt x="227" y="254"/>
                    </a:cubicBezTo>
                    <a:lnTo>
                      <a:pt x="227" y="109"/>
                    </a:lnTo>
                    <a:cubicBezTo>
                      <a:pt x="227" y="46"/>
                      <a:pt x="182" y="1"/>
                      <a:pt x="1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2" name="Google Shape;992;p20"/>
              <p:cNvSpPr/>
              <p:nvPr/>
            </p:nvSpPr>
            <p:spPr>
              <a:xfrm>
                <a:off x="2531600" y="4451000"/>
                <a:ext cx="43925" cy="119100"/>
              </a:xfrm>
              <a:custGeom>
                <a:rect b="b" l="l" r="r" t="t"/>
                <a:pathLst>
                  <a:path extrusionOk="0" h="4764" w="1757">
                    <a:moveTo>
                      <a:pt x="118" y="1"/>
                    </a:moveTo>
                    <a:cubicBezTo>
                      <a:pt x="46" y="1"/>
                      <a:pt x="0" y="55"/>
                      <a:pt x="0" y="118"/>
                    </a:cubicBezTo>
                    <a:lnTo>
                      <a:pt x="0" y="4655"/>
                    </a:lnTo>
                    <a:cubicBezTo>
                      <a:pt x="0" y="4718"/>
                      <a:pt x="55" y="4763"/>
                      <a:pt x="118" y="4763"/>
                    </a:cubicBezTo>
                    <a:lnTo>
                      <a:pt x="1639" y="4763"/>
                    </a:lnTo>
                    <a:cubicBezTo>
                      <a:pt x="1703" y="4763"/>
                      <a:pt x="1757" y="4736"/>
                      <a:pt x="1757" y="4664"/>
                    </a:cubicBezTo>
                    <a:cubicBezTo>
                      <a:pt x="1757" y="4600"/>
                      <a:pt x="1703" y="4555"/>
                      <a:pt x="1639" y="4555"/>
                    </a:cubicBezTo>
                    <a:lnTo>
                      <a:pt x="218" y="4555"/>
                    </a:lnTo>
                    <a:lnTo>
                      <a:pt x="218" y="227"/>
                    </a:lnTo>
                    <a:lnTo>
                      <a:pt x="1531" y="227"/>
                    </a:lnTo>
                    <a:lnTo>
                      <a:pt x="1531" y="3297"/>
                    </a:lnTo>
                    <a:cubicBezTo>
                      <a:pt x="1531" y="3360"/>
                      <a:pt x="1576" y="3405"/>
                      <a:pt x="1639" y="3405"/>
                    </a:cubicBezTo>
                    <a:cubicBezTo>
                      <a:pt x="1712" y="3405"/>
                      <a:pt x="1757" y="3351"/>
                      <a:pt x="1757" y="3297"/>
                    </a:cubicBezTo>
                    <a:lnTo>
                      <a:pt x="1757" y="118"/>
                    </a:lnTo>
                    <a:cubicBezTo>
                      <a:pt x="1757" y="46"/>
                      <a:pt x="1703" y="1"/>
                      <a:pt x="16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93" name="Google Shape;993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94" name="Google Shape;994;p20"/>
          <p:cNvSpPr txBox="1"/>
          <p:nvPr>
            <p:ph idx="1" type="subTitle"/>
          </p:nvPr>
        </p:nvSpPr>
        <p:spPr>
          <a:xfrm>
            <a:off x="872400" y="1529185"/>
            <a:ext cx="2233500" cy="11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95" name="Google Shape;995;p20"/>
          <p:cNvSpPr txBox="1"/>
          <p:nvPr>
            <p:ph idx="2" type="subTitle"/>
          </p:nvPr>
        </p:nvSpPr>
        <p:spPr>
          <a:xfrm>
            <a:off x="3455250" y="1529185"/>
            <a:ext cx="2233500" cy="11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96" name="Google Shape;996;p20"/>
          <p:cNvSpPr txBox="1"/>
          <p:nvPr>
            <p:ph idx="3" type="subTitle"/>
          </p:nvPr>
        </p:nvSpPr>
        <p:spPr>
          <a:xfrm>
            <a:off x="872400" y="3259479"/>
            <a:ext cx="2233500" cy="11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97" name="Google Shape;997;p20"/>
          <p:cNvSpPr txBox="1"/>
          <p:nvPr>
            <p:ph idx="4" type="subTitle"/>
          </p:nvPr>
        </p:nvSpPr>
        <p:spPr>
          <a:xfrm>
            <a:off x="3455250" y="3259479"/>
            <a:ext cx="2233500" cy="11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98" name="Google Shape;998;p20"/>
          <p:cNvSpPr txBox="1"/>
          <p:nvPr>
            <p:ph idx="5" type="subTitle"/>
          </p:nvPr>
        </p:nvSpPr>
        <p:spPr>
          <a:xfrm>
            <a:off x="6038100" y="1529185"/>
            <a:ext cx="2233500" cy="11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99" name="Google Shape;999;p20"/>
          <p:cNvSpPr txBox="1"/>
          <p:nvPr>
            <p:ph idx="6" type="subTitle"/>
          </p:nvPr>
        </p:nvSpPr>
        <p:spPr>
          <a:xfrm>
            <a:off x="6038100" y="3259479"/>
            <a:ext cx="2233500" cy="11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00" name="Google Shape;1000;p20"/>
          <p:cNvSpPr txBox="1"/>
          <p:nvPr>
            <p:ph idx="7" type="subTitle"/>
          </p:nvPr>
        </p:nvSpPr>
        <p:spPr>
          <a:xfrm>
            <a:off x="872400" y="1269600"/>
            <a:ext cx="22335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1001" name="Google Shape;1001;p20"/>
          <p:cNvSpPr txBox="1"/>
          <p:nvPr>
            <p:ph idx="8" type="subTitle"/>
          </p:nvPr>
        </p:nvSpPr>
        <p:spPr>
          <a:xfrm>
            <a:off x="3455250" y="1269600"/>
            <a:ext cx="2231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1002" name="Google Shape;1002;p20"/>
          <p:cNvSpPr txBox="1"/>
          <p:nvPr>
            <p:ph idx="9" type="subTitle"/>
          </p:nvPr>
        </p:nvSpPr>
        <p:spPr>
          <a:xfrm>
            <a:off x="6038100" y="1269600"/>
            <a:ext cx="2231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1003" name="Google Shape;1003;p20"/>
          <p:cNvSpPr txBox="1"/>
          <p:nvPr>
            <p:ph idx="13" type="subTitle"/>
          </p:nvPr>
        </p:nvSpPr>
        <p:spPr>
          <a:xfrm>
            <a:off x="872400" y="2996676"/>
            <a:ext cx="22335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1004" name="Google Shape;1004;p20"/>
          <p:cNvSpPr txBox="1"/>
          <p:nvPr>
            <p:ph idx="14" type="subTitle"/>
          </p:nvPr>
        </p:nvSpPr>
        <p:spPr>
          <a:xfrm>
            <a:off x="3455250" y="2996681"/>
            <a:ext cx="2231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1005" name="Google Shape;1005;p20"/>
          <p:cNvSpPr txBox="1"/>
          <p:nvPr>
            <p:ph idx="15" type="subTitle"/>
          </p:nvPr>
        </p:nvSpPr>
        <p:spPr>
          <a:xfrm>
            <a:off x="6038100" y="2996681"/>
            <a:ext cx="2231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exandria"/>
              <a:buNone/>
              <a:defRPr b="1" sz="2400"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7" name="Google Shape;1007;p21"/>
          <p:cNvGrpSpPr/>
          <p:nvPr/>
        </p:nvGrpSpPr>
        <p:grpSpPr>
          <a:xfrm>
            <a:off x="-652352" y="64706"/>
            <a:ext cx="9743212" cy="4969684"/>
            <a:chOff x="-652352" y="64706"/>
            <a:chExt cx="9743212" cy="4969684"/>
          </a:xfrm>
        </p:grpSpPr>
        <p:sp>
          <p:nvSpPr>
            <p:cNvPr id="1008" name="Google Shape;1008;p21"/>
            <p:cNvSpPr/>
            <p:nvPr/>
          </p:nvSpPr>
          <p:spPr>
            <a:xfrm>
              <a:off x="407637" y="3683925"/>
              <a:ext cx="172302" cy="171153"/>
            </a:xfrm>
            <a:custGeom>
              <a:rect b="b" l="l" r="r" t="t"/>
              <a:pathLst>
                <a:path extrusionOk="0" h="2384" w="2400">
                  <a:moveTo>
                    <a:pt x="61" y="1"/>
                  </a:moveTo>
                  <a:cubicBezTo>
                    <a:pt x="29" y="1"/>
                    <a:pt x="1" y="33"/>
                    <a:pt x="9" y="65"/>
                  </a:cubicBezTo>
                  <a:lnTo>
                    <a:pt x="552" y="2039"/>
                  </a:lnTo>
                  <a:cubicBezTo>
                    <a:pt x="563" y="2066"/>
                    <a:pt x="590" y="2084"/>
                    <a:pt x="616" y="2084"/>
                  </a:cubicBezTo>
                  <a:cubicBezTo>
                    <a:pt x="633" y="2084"/>
                    <a:pt x="650" y="2076"/>
                    <a:pt x="661" y="2057"/>
                  </a:cubicBezTo>
                  <a:lnTo>
                    <a:pt x="951" y="1469"/>
                  </a:lnTo>
                  <a:cubicBezTo>
                    <a:pt x="967" y="1441"/>
                    <a:pt x="994" y="1430"/>
                    <a:pt x="1017" y="1430"/>
                  </a:cubicBezTo>
                  <a:cubicBezTo>
                    <a:pt x="1031" y="1430"/>
                    <a:pt x="1043" y="1435"/>
                    <a:pt x="1050" y="1442"/>
                  </a:cubicBezTo>
                  <a:lnTo>
                    <a:pt x="1974" y="2356"/>
                  </a:lnTo>
                  <a:cubicBezTo>
                    <a:pt x="1987" y="2374"/>
                    <a:pt x="2005" y="2383"/>
                    <a:pt x="2024" y="2383"/>
                  </a:cubicBezTo>
                  <a:cubicBezTo>
                    <a:pt x="2042" y="2383"/>
                    <a:pt x="2060" y="2374"/>
                    <a:pt x="2073" y="2356"/>
                  </a:cubicBezTo>
                  <a:lnTo>
                    <a:pt x="2381" y="2048"/>
                  </a:lnTo>
                  <a:cubicBezTo>
                    <a:pt x="2399" y="2039"/>
                    <a:pt x="2399" y="1994"/>
                    <a:pt x="2372" y="1967"/>
                  </a:cubicBezTo>
                  <a:lnTo>
                    <a:pt x="1449" y="1043"/>
                  </a:lnTo>
                  <a:cubicBezTo>
                    <a:pt x="1412" y="1016"/>
                    <a:pt x="1431" y="953"/>
                    <a:pt x="1476" y="944"/>
                  </a:cubicBezTo>
                  <a:lnTo>
                    <a:pt x="2064" y="654"/>
                  </a:lnTo>
                  <a:cubicBezTo>
                    <a:pt x="2110" y="627"/>
                    <a:pt x="2091" y="563"/>
                    <a:pt x="2046" y="545"/>
                  </a:cubicBezTo>
                  <a:lnTo>
                    <a:pt x="72" y="2"/>
                  </a:lnTo>
                  <a:cubicBezTo>
                    <a:pt x="69" y="1"/>
                    <a:pt x="65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09" name="Google Shape;1009;p21"/>
            <p:cNvGrpSpPr/>
            <p:nvPr/>
          </p:nvGrpSpPr>
          <p:grpSpPr>
            <a:xfrm>
              <a:off x="260750" y="2493189"/>
              <a:ext cx="904944" cy="689136"/>
              <a:chOff x="1288225" y="3590375"/>
              <a:chExt cx="315125" cy="239975"/>
            </a:xfrm>
          </p:grpSpPr>
          <p:sp>
            <p:nvSpPr>
              <p:cNvPr id="1010" name="Google Shape;1010;p21"/>
              <p:cNvSpPr/>
              <p:nvPr/>
            </p:nvSpPr>
            <p:spPr>
              <a:xfrm>
                <a:off x="1333950" y="3717625"/>
                <a:ext cx="115250" cy="67000"/>
              </a:xfrm>
              <a:custGeom>
                <a:rect b="b" l="l" r="r" t="t"/>
                <a:pathLst>
                  <a:path extrusionOk="0" h="2680" w="4610">
                    <a:moveTo>
                      <a:pt x="4488" y="1"/>
                    </a:moveTo>
                    <a:cubicBezTo>
                      <a:pt x="4472" y="1"/>
                      <a:pt x="4455" y="6"/>
                      <a:pt x="4438" y="17"/>
                    </a:cubicBezTo>
                    <a:lnTo>
                      <a:pt x="73" y="2471"/>
                    </a:lnTo>
                    <a:cubicBezTo>
                      <a:pt x="19" y="2507"/>
                      <a:pt x="1" y="2562"/>
                      <a:pt x="28" y="2616"/>
                    </a:cubicBezTo>
                    <a:cubicBezTo>
                      <a:pt x="46" y="2652"/>
                      <a:pt x="91" y="2679"/>
                      <a:pt x="119" y="2679"/>
                    </a:cubicBezTo>
                    <a:cubicBezTo>
                      <a:pt x="137" y="2679"/>
                      <a:pt x="155" y="2661"/>
                      <a:pt x="182" y="2661"/>
                    </a:cubicBezTo>
                    <a:lnTo>
                      <a:pt x="4537" y="208"/>
                    </a:lnTo>
                    <a:cubicBezTo>
                      <a:pt x="4591" y="171"/>
                      <a:pt x="4610" y="117"/>
                      <a:pt x="4582" y="63"/>
                    </a:cubicBezTo>
                    <a:cubicBezTo>
                      <a:pt x="4558" y="25"/>
                      <a:pt x="4524" y="1"/>
                      <a:pt x="44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1" name="Google Shape;1011;p21"/>
              <p:cNvSpPr/>
              <p:nvPr/>
            </p:nvSpPr>
            <p:spPr>
              <a:xfrm>
                <a:off x="1442850" y="3590375"/>
                <a:ext cx="114775" cy="194250"/>
              </a:xfrm>
              <a:custGeom>
                <a:rect b="b" l="l" r="r" t="t"/>
                <a:pathLst>
                  <a:path extrusionOk="0" h="7770" w="4591">
                    <a:moveTo>
                      <a:pt x="109" y="1"/>
                    </a:moveTo>
                    <a:cubicBezTo>
                      <a:pt x="45" y="1"/>
                      <a:pt x="0" y="55"/>
                      <a:pt x="0" y="118"/>
                    </a:cubicBezTo>
                    <a:lnTo>
                      <a:pt x="0" y="5198"/>
                    </a:lnTo>
                    <a:cubicBezTo>
                      <a:pt x="0" y="5234"/>
                      <a:pt x="18" y="5261"/>
                      <a:pt x="54" y="5289"/>
                    </a:cubicBezTo>
                    <a:lnTo>
                      <a:pt x="4410" y="7751"/>
                    </a:lnTo>
                    <a:cubicBezTo>
                      <a:pt x="4437" y="7769"/>
                      <a:pt x="4446" y="7769"/>
                      <a:pt x="4473" y="7769"/>
                    </a:cubicBezTo>
                    <a:cubicBezTo>
                      <a:pt x="4500" y="7769"/>
                      <a:pt x="4536" y="7742"/>
                      <a:pt x="4573" y="7706"/>
                    </a:cubicBezTo>
                    <a:cubicBezTo>
                      <a:pt x="4591" y="7652"/>
                      <a:pt x="4582" y="7597"/>
                      <a:pt x="4527" y="7561"/>
                    </a:cubicBezTo>
                    <a:lnTo>
                      <a:pt x="226" y="5126"/>
                    </a:lnTo>
                    <a:lnTo>
                      <a:pt x="226" y="118"/>
                    </a:lnTo>
                    <a:cubicBezTo>
                      <a:pt x="226" y="46"/>
                      <a:pt x="181" y="1"/>
                      <a:pt x="1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2" name="Google Shape;1012;p21"/>
              <p:cNvSpPr/>
              <p:nvPr/>
            </p:nvSpPr>
            <p:spPr>
              <a:xfrm>
                <a:off x="1508475" y="3735475"/>
                <a:ext cx="92150" cy="92375"/>
              </a:xfrm>
              <a:custGeom>
                <a:rect b="b" l="l" r="r" t="t"/>
                <a:pathLst>
                  <a:path extrusionOk="0" h="3695" w="3686">
                    <a:moveTo>
                      <a:pt x="1848" y="1"/>
                    </a:moveTo>
                    <a:cubicBezTo>
                      <a:pt x="825" y="1"/>
                      <a:pt x="1" y="825"/>
                      <a:pt x="1" y="1848"/>
                    </a:cubicBezTo>
                    <a:cubicBezTo>
                      <a:pt x="1" y="2871"/>
                      <a:pt x="825" y="3695"/>
                      <a:pt x="1848" y="3695"/>
                    </a:cubicBezTo>
                    <a:cubicBezTo>
                      <a:pt x="2862" y="3695"/>
                      <a:pt x="3686" y="2871"/>
                      <a:pt x="3686" y="1848"/>
                    </a:cubicBezTo>
                    <a:cubicBezTo>
                      <a:pt x="3686" y="825"/>
                      <a:pt x="2862" y="1"/>
                      <a:pt x="18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3" name="Google Shape;1013;p21"/>
              <p:cNvSpPr/>
              <p:nvPr/>
            </p:nvSpPr>
            <p:spPr>
              <a:xfrm>
                <a:off x="1528400" y="3753125"/>
                <a:ext cx="52325" cy="74500"/>
              </a:xfrm>
              <a:custGeom>
                <a:rect b="b" l="l" r="r" t="t"/>
                <a:pathLst>
                  <a:path extrusionOk="0" h="2980" w="2093">
                    <a:moveTo>
                      <a:pt x="1051" y="1"/>
                    </a:moveTo>
                    <a:cubicBezTo>
                      <a:pt x="662" y="1"/>
                      <a:pt x="354" y="336"/>
                      <a:pt x="354" y="743"/>
                    </a:cubicBezTo>
                    <a:lnTo>
                      <a:pt x="354" y="1685"/>
                    </a:lnTo>
                    <a:lnTo>
                      <a:pt x="653" y="1685"/>
                    </a:lnTo>
                    <a:lnTo>
                      <a:pt x="653" y="2002"/>
                    </a:lnTo>
                    <a:lnTo>
                      <a:pt x="471" y="2047"/>
                    </a:lnTo>
                    <a:cubicBezTo>
                      <a:pt x="200" y="2120"/>
                      <a:pt x="1" y="2355"/>
                      <a:pt x="1" y="2636"/>
                    </a:cubicBezTo>
                    <a:lnTo>
                      <a:pt x="1" y="2663"/>
                    </a:lnTo>
                    <a:cubicBezTo>
                      <a:pt x="299" y="2862"/>
                      <a:pt x="662" y="2980"/>
                      <a:pt x="1051" y="2980"/>
                    </a:cubicBezTo>
                    <a:cubicBezTo>
                      <a:pt x="1431" y="2980"/>
                      <a:pt x="1793" y="2862"/>
                      <a:pt x="2092" y="2663"/>
                    </a:cubicBezTo>
                    <a:lnTo>
                      <a:pt x="2092" y="2636"/>
                    </a:lnTo>
                    <a:cubicBezTo>
                      <a:pt x="2092" y="2355"/>
                      <a:pt x="1893" y="2120"/>
                      <a:pt x="1621" y="2047"/>
                    </a:cubicBezTo>
                    <a:lnTo>
                      <a:pt x="1440" y="2002"/>
                    </a:lnTo>
                    <a:lnTo>
                      <a:pt x="1440" y="1685"/>
                    </a:lnTo>
                    <a:lnTo>
                      <a:pt x="1739" y="1685"/>
                    </a:lnTo>
                    <a:lnTo>
                      <a:pt x="1739" y="743"/>
                    </a:lnTo>
                    <a:cubicBezTo>
                      <a:pt x="1739" y="327"/>
                      <a:pt x="1431" y="1"/>
                      <a:pt x="10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4" name="Google Shape;1014;p21"/>
              <p:cNvSpPr/>
              <p:nvPr/>
            </p:nvSpPr>
            <p:spPr>
              <a:xfrm>
                <a:off x="1505775" y="3733000"/>
                <a:ext cx="97575" cy="97350"/>
              </a:xfrm>
              <a:custGeom>
                <a:rect b="b" l="l" r="r" t="t"/>
                <a:pathLst>
                  <a:path extrusionOk="0" h="3894" w="3903">
                    <a:moveTo>
                      <a:pt x="1956" y="217"/>
                    </a:moveTo>
                    <a:cubicBezTo>
                      <a:pt x="2907" y="217"/>
                      <a:pt x="3685" y="996"/>
                      <a:pt x="3685" y="1947"/>
                    </a:cubicBezTo>
                    <a:cubicBezTo>
                      <a:pt x="3685" y="2897"/>
                      <a:pt x="2907" y="3676"/>
                      <a:pt x="1956" y="3676"/>
                    </a:cubicBezTo>
                    <a:cubicBezTo>
                      <a:pt x="1005" y="3676"/>
                      <a:pt x="217" y="2897"/>
                      <a:pt x="217" y="1947"/>
                    </a:cubicBezTo>
                    <a:cubicBezTo>
                      <a:pt x="217" y="996"/>
                      <a:pt x="1005" y="217"/>
                      <a:pt x="1956" y="217"/>
                    </a:cubicBezTo>
                    <a:close/>
                    <a:moveTo>
                      <a:pt x="1956" y="0"/>
                    </a:moveTo>
                    <a:cubicBezTo>
                      <a:pt x="878" y="0"/>
                      <a:pt x="0" y="869"/>
                      <a:pt x="0" y="1947"/>
                    </a:cubicBezTo>
                    <a:cubicBezTo>
                      <a:pt x="0" y="3024"/>
                      <a:pt x="878" y="3893"/>
                      <a:pt x="1956" y="3893"/>
                    </a:cubicBezTo>
                    <a:cubicBezTo>
                      <a:pt x="3024" y="3893"/>
                      <a:pt x="3903" y="3024"/>
                      <a:pt x="3903" y="1947"/>
                    </a:cubicBezTo>
                    <a:cubicBezTo>
                      <a:pt x="3903" y="869"/>
                      <a:pt x="3024" y="0"/>
                      <a:pt x="19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5" name="Google Shape;1015;p21"/>
              <p:cNvSpPr/>
              <p:nvPr/>
            </p:nvSpPr>
            <p:spPr>
              <a:xfrm>
                <a:off x="1399600" y="3674125"/>
                <a:ext cx="92150" cy="92400"/>
              </a:xfrm>
              <a:custGeom>
                <a:rect b="b" l="l" r="r" t="t"/>
                <a:pathLst>
                  <a:path extrusionOk="0" h="3696" w="3686">
                    <a:moveTo>
                      <a:pt x="1839" y="1"/>
                    </a:moveTo>
                    <a:cubicBezTo>
                      <a:pt x="825" y="1"/>
                      <a:pt x="1" y="825"/>
                      <a:pt x="1" y="1848"/>
                    </a:cubicBezTo>
                    <a:cubicBezTo>
                      <a:pt x="1" y="2862"/>
                      <a:pt x="825" y="3695"/>
                      <a:pt x="1839" y="3695"/>
                    </a:cubicBezTo>
                    <a:cubicBezTo>
                      <a:pt x="2862" y="3695"/>
                      <a:pt x="3686" y="2862"/>
                      <a:pt x="3686" y="1848"/>
                    </a:cubicBezTo>
                    <a:cubicBezTo>
                      <a:pt x="3686" y="825"/>
                      <a:pt x="2862" y="10"/>
                      <a:pt x="1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6" name="Google Shape;1016;p21"/>
              <p:cNvSpPr/>
              <p:nvPr/>
            </p:nvSpPr>
            <p:spPr>
              <a:xfrm>
                <a:off x="1420200" y="3692250"/>
                <a:ext cx="52100" cy="73800"/>
              </a:xfrm>
              <a:custGeom>
                <a:rect b="b" l="l" r="r" t="t"/>
                <a:pathLst>
                  <a:path extrusionOk="0" h="2952" w="2084">
                    <a:moveTo>
                      <a:pt x="1024" y="0"/>
                    </a:moveTo>
                    <a:cubicBezTo>
                      <a:pt x="607" y="0"/>
                      <a:pt x="272" y="381"/>
                      <a:pt x="272" y="851"/>
                    </a:cubicBezTo>
                    <a:cubicBezTo>
                      <a:pt x="272" y="1159"/>
                      <a:pt x="417" y="1431"/>
                      <a:pt x="643" y="1576"/>
                    </a:cubicBezTo>
                    <a:lnTo>
                      <a:pt x="643" y="1802"/>
                    </a:lnTo>
                    <a:lnTo>
                      <a:pt x="327" y="1884"/>
                    </a:lnTo>
                    <a:cubicBezTo>
                      <a:pt x="136" y="1929"/>
                      <a:pt x="1" y="2110"/>
                      <a:pt x="1" y="2300"/>
                    </a:cubicBezTo>
                    <a:lnTo>
                      <a:pt x="1" y="2635"/>
                    </a:lnTo>
                    <a:cubicBezTo>
                      <a:pt x="290" y="2843"/>
                      <a:pt x="653" y="2952"/>
                      <a:pt x="1042" y="2952"/>
                    </a:cubicBezTo>
                    <a:cubicBezTo>
                      <a:pt x="1422" y="2952"/>
                      <a:pt x="1784" y="2843"/>
                      <a:pt x="2083" y="2635"/>
                    </a:cubicBezTo>
                    <a:lnTo>
                      <a:pt x="2083" y="2300"/>
                    </a:lnTo>
                    <a:cubicBezTo>
                      <a:pt x="2056" y="2110"/>
                      <a:pt x="1920" y="1929"/>
                      <a:pt x="1730" y="1884"/>
                    </a:cubicBezTo>
                    <a:lnTo>
                      <a:pt x="1413" y="1802"/>
                    </a:lnTo>
                    <a:lnTo>
                      <a:pt x="1413" y="1576"/>
                    </a:lnTo>
                    <a:cubicBezTo>
                      <a:pt x="1630" y="1431"/>
                      <a:pt x="1784" y="1150"/>
                      <a:pt x="1784" y="851"/>
                    </a:cubicBezTo>
                    <a:cubicBezTo>
                      <a:pt x="1784" y="381"/>
                      <a:pt x="1449" y="0"/>
                      <a:pt x="10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7" name="Google Shape;1017;p21"/>
              <p:cNvSpPr/>
              <p:nvPr/>
            </p:nvSpPr>
            <p:spPr>
              <a:xfrm>
                <a:off x="1396875" y="3671650"/>
                <a:ext cx="97375" cy="97350"/>
              </a:xfrm>
              <a:custGeom>
                <a:rect b="b" l="l" r="r" t="t"/>
                <a:pathLst>
                  <a:path extrusionOk="0" h="3894" w="3895">
                    <a:moveTo>
                      <a:pt x="1948" y="218"/>
                    </a:moveTo>
                    <a:cubicBezTo>
                      <a:pt x="2917" y="218"/>
                      <a:pt x="3677" y="996"/>
                      <a:pt x="3677" y="1947"/>
                    </a:cubicBezTo>
                    <a:cubicBezTo>
                      <a:pt x="3677" y="2898"/>
                      <a:pt x="2898" y="3676"/>
                      <a:pt x="1948" y="3676"/>
                    </a:cubicBezTo>
                    <a:cubicBezTo>
                      <a:pt x="997" y="3676"/>
                      <a:pt x="218" y="2898"/>
                      <a:pt x="218" y="1947"/>
                    </a:cubicBezTo>
                    <a:cubicBezTo>
                      <a:pt x="218" y="996"/>
                      <a:pt x="997" y="218"/>
                      <a:pt x="1948" y="218"/>
                    </a:cubicBezTo>
                    <a:close/>
                    <a:moveTo>
                      <a:pt x="1948" y="0"/>
                    </a:moveTo>
                    <a:cubicBezTo>
                      <a:pt x="879" y="0"/>
                      <a:pt x="1" y="869"/>
                      <a:pt x="1" y="1947"/>
                    </a:cubicBezTo>
                    <a:cubicBezTo>
                      <a:pt x="1" y="3015"/>
                      <a:pt x="879" y="3894"/>
                      <a:pt x="1948" y="3894"/>
                    </a:cubicBezTo>
                    <a:cubicBezTo>
                      <a:pt x="3025" y="3894"/>
                      <a:pt x="3894" y="3015"/>
                      <a:pt x="3894" y="1947"/>
                    </a:cubicBezTo>
                    <a:cubicBezTo>
                      <a:pt x="3894" y="869"/>
                      <a:pt x="3025" y="0"/>
                      <a:pt x="19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8" name="Google Shape;1018;p21"/>
              <p:cNvSpPr/>
              <p:nvPr/>
            </p:nvSpPr>
            <p:spPr>
              <a:xfrm>
                <a:off x="1290500" y="3735475"/>
                <a:ext cx="92375" cy="92375"/>
              </a:xfrm>
              <a:custGeom>
                <a:rect b="b" l="l" r="r" t="t"/>
                <a:pathLst>
                  <a:path extrusionOk="0" h="3695" w="3695">
                    <a:moveTo>
                      <a:pt x="1847" y="1"/>
                    </a:moveTo>
                    <a:cubicBezTo>
                      <a:pt x="824" y="1"/>
                      <a:pt x="0" y="825"/>
                      <a:pt x="0" y="1848"/>
                    </a:cubicBezTo>
                    <a:cubicBezTo>
                      <a:pt x="0" y="2871"/>
                      <a:pt x="824" y="3695"/>
                      <a:pt x="1847" y="3695"/>
                    </a:cubicBezTo>
                    <a:cubicBezTo>
                      <a:pt x="2871" y="3695"/>
                      <a:pt x="3695" y="2871"/>
                      <a:pt x="3695" y="1848"/>
                    </a:cubicBezTo>
                    <a:cubicBezTo>
                      <a:pt x="3695" y="825"/>
                      <a:pt x="2871" y="1"/>
                      <a:pt x="18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9" name="Google Shape;1019;p21"/>
              <p:cNvSpPr/>
              <p:nvPr/>
            </p:nvSpPr>
            <p:spPr>
              <a:xfrm>
                <a:off x="1311100" y="3753575"/>
                <a:ext cx="52300" cy="74050"/>
              </a:xfrm>
              <a:custGeom>
                <a:rect b="b" l="l" r="r" t="t"/>
                <a:pathLst>
                  <a:path extrusionOk="0" h="2962" w="2092">
                    <a:moveTo>
                      <a:pt x="1033" y="1"/>
                    </a:moveTo>
                    <a:cubicBezTo>
                      <a:pt x="616" y="1"/>
                      <a:pt x="272" y="390"/>
                      <a:pt x="272" y="852"/>
                    </a:cubicBezTo>
                    <a:cubicBezTo>
                      <a:pt x="272" y="1160"/>
                      <a:pt x="426" y="1432"/>
                      <a:pt x="652" y="1576"/>
                    </a:cubicBezTo>
                    <a:lnTo>
                      <a:pt x="652" y="1803"/>
                    </a:lnTo>
                    <a:lnTo>
                      <a:pt x="335" y="1884"/>
                    </a:lnTo>
                    <a:cubicBezTo>
                      <a:pt x="136" y="1930"/>
                      <a:pt x="0" y="2111"/>
                      <a:pt x="0" y="2301"/>
                    </a:cubicBezTo>
                    <a:lnTo>
                      <a:pt x="0" y="2645"/>
                    </a:lnTo>
                    <a:cubicBezTo>
                      <a:pt x="299" y="2844"/>
                      <a:pt x="661" y="2962"/>
                      <a:pt x="1042" y="2962"/>
                    </a:cubicBezTo>
                    <a:cubicBezTo>
                      <a:pt x="1431" y="2962"/>
                      <a:pt x="1793" y="2844"/>
                      <a:pt x="2092" y="2645"/>
                    </a:cubicBezTo>
                    <a:lnTo>
                      <a:pt x="2092" y="2301"/>
                    </a:lnTo>
                    <a:cubicBezTo>
                      <a:pt x="2065" y="2111"/>
                      <a:pt x="1929" y="1939"/>
                      <a:pt x="1739" y="1884"/>
                    </a:cubicBezTo>
                    <a:lnTo>
                      <a:pt x="1422" y="1803"/>
                    </a:lnTo>
                    <a:lnTo>
                      <a:pt x="1422" y="1576"/>
                    </a:lnTo>
                    <a:cubicBezTo>
                      <a:pt x="1639" y="1432"/>
                      <a:pt x="1793" y="1160"/>
                      <a:pt x="1793" y="852"/>
                    </a:cubicBezTo>
                    <a:cubicBezTo>
                      <a:pt x="1793" y="390"/>
                      <a:pt x="1449" y="1"/>
                      <a:pt x="103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0" name="Google Shape;1020;p21"/>
              <p:cNvSpPr/>
              <p:nvPr/>
            </p:nvSpPr>
            <p:spPr>
              <a:xfrm>
                <a:off x="1288225" y="3733000"/>
                <a:ext cx="97375" cy="97350"/>
              </a:xfrm>
              <a:custGeom>
                <a:rect b="b" l="l" r="r" t="t"/>
                <a:pathLst>
                  <a:path extrusionOk="0" h="3894" w="3895">
                    <a:moveTo>
                      <a:pt x="1948" y="217"/>
                    </a:moveTo>
                    <a:cubicBezTo>
                      <a:pt x="2898" y="217"/>
                      <a:pt x="3686" y="996"/>
                      <a:pt x="3686" y="1947"/>
                    </a:cubicBezTo>
                    <a:cubicBezTo>
                      <a:pt x="3686" y="2897"/>
                      <a:pt x="2898" y="3676"/>
                      <a:pt x="1948" y="3676"/>
                    </a:cubicBezTo>
                    <a:cubicBezTo>
                      <a:pt x="997" y="3676"/>
                      <a:pt x="218" y="2897"/>
                      <a:pt x="218" y="1947"/>
                    </a:cubicBezTo>
                    <a:cubicBezTo>
                      <a:pt x="218" y="996"/>
                      <a:pt x="997" y="217"/>
                      <a:pt x="1948" y="217"/>
                    </a:cubicBezTo>
                    <a:close/>
                    <a:moveTo>
                      <a:pt x="1948" y="0"/>
                    </a:moveTo>
                    <a:cubicBezTo>
                      <a:pt x="879" y="0"/>
                      <a:pt x="1" y="869"/>
                      <a:pt x="1" y="1947"/>
                    </a:cubicBezTo>
                    <a:cubicBezTo>
                      <a:pt x="1" y="3024"/>
                      <a:pt x="879" y="3893"/>
                      <a:pt x="1948" y="3893"/>
                    </a:cubicBezTo>
                    <a:cubicBezTo>
                      <a:pt x="3016" y="3893"/>
                      <a:pt x="3894" y="3024"/>
                      <a:pt x="3894" y="1947"/>
                    </a:cubicBezTo>
                    <a:cubicBezTo>
                      <a:pt x="3894" y="869"/>
                      <a:pt x="3025" y="0"/>
                      <a:pt x="19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21" name="Google Shape;1021;p21"/>
            <p:cNvSpPr/>
            <p:nvPr/>
          </p:nvSpPr>
          <p:spPr>
            <a:xfrm>
              <a:off x="6436306" y="109521"/>
              <a:ext cx="305549" cy="260104"/>
            </a:xfrm>
            <a:custGeom>
              <a:rect b="b" l="l" r="r" t="t"/>
              <a:pathLst>
                <a:path extrusionOk="0" h="3623" w="4256">
                  <a:moveTo>
                    <a:pt x="3021" y="1875"/>
                  </a:moveTo>
                  <a:cubicBezTo>
                    <a:pt x="3181" y="1875"/>
                    <a:pt x="3341" y="1936"/>
                    <a:pt x="3468" y="2058"/>
                  </a:cubicBezTo>
                  <a:cubicBezTo>
                    <a:pt x="3713" y="2303"/>
                    <a:pt x="3713" y="2701"/>
                    <a:pt x="3468" y="2936"/>
                  </a:cubicBezTo>
                  <a:cubicBezTo>
                    <a:pt x="3341" y="3063"/>
                    <a:pt x="3181" y="3127"/>
                    <a:pt x="3021" y="3127"/>
                  </a:cubicBezTo>
                  <a:cubicBezTo>
                    <a:pt x="2862" y="3127"/>
                    <a:pt x="2703" y="3063"/>
                    <a:pt x="2581" y="2936"/>
                  </a:cubicBezTo>
                  <a:cubicBezTo>
                    <a:pt x="2336" y="2692"/>
                    <a:pt x="2336" y="2294"/>
                    <a:pt x="2581" y="2058"/>
                  </a:cubicBezTo>
                  <a:cubicBezTo>
                    <a:pt x="2703" y="1936"/>
                    <a:pt x="2862" y="1875"/>
                    <a:pt x="3021" y="1875"/>
                  </a:cubicBezTo>
                  <a:close/>
                  <a:moveTo>
                    <a:pt x="776" y="1"/>
                  </a:moveTo>
                  <a:cubicBezTo>
                    <a:pt x="713" y="1"/>
                    <a:pt x="652" y="25"/>
                    <a:pt x="607" y="75"/>
                  </a:cubicBezTo>
                  <a:lnTo>
                    <a:pt x="426" y="256"/>
                  </a:lnTo>
                  <a:lnTo>
                    <a:pt x="73" y="610"/>
                  </a:lnTo>
                  <a:cubicBezTo>
                    <a:pt x="0" y="673"/>
                    <a:pt x="0" y="791"/>
                    <a:pt x="73" y="854"/>
                  </a:cubicBezTo>
                  <a:cubicBezTo>
                    <a:pt x="104" y="890"/>
                    <a:pt x="150" y="908"/>
                    <a:pt x="195" y="908"/>
                  </a:cubicBezTo>
                  <a:cubicBezTo>
                    <a:pt x="240" y="908"/>
                    <a:pt x="286" y="890"/>
                    <a:pt x="317" y="854"/>
                  </a:cubicBezTo>
                  <a:lnTo>
                    <a:pt x="670" y="510"/>
                  </a:lnTo>
                  <a:lnTo>
                    <a:pt x="879" y="709"/>
                  </a:lnTo>
                  <a:lnTo>
                    <a:pt x="535" y="1062"/>
                  </a:lnTo>
                  <a:cubicBezTo>
                    <a:pt x="471" y="1126"/>
                    <a:pt x="471" y="1243"/>
                    <a:pt x="535" y="1307"/>
                  </a:cubicBezTo>
                  <a:cubicBezTo>
                    <a:pt x="571" y="1343"/>
                    <a:pt x="616" y="1361"/>
                    <a:pt x="661" y="1361"/>
                  </a:cubicBezTo>
                  <a:cubicBezTo>
                    <a:pt x="707" y="1361"/>
                    <a:pt x="752" y="1343"/>
                    <a:pt x="788" y="1307"/>
                  </a:cubicBezTo>
                  <a:lnTo>
                    <a:pt x="1132" y="963"/>
                  </a:lnTo>
                  <a:lnTo>
                    <a:pt x="2074" y="1895"/>
                  </a:lnTo>
                  <a:cubicBezTo>
                    <a:pt x="1802" y="2330"/>
                    <a:pt x="1847" y="2918"/>
                    <a:pt x="2237" y="3290"/>
                  </a:cubicBezTo>
                  <a:cubicBezTo>
                    <a:pt x="2454" y="3511"/>
                    <a:pt x="2742" y="3622"/>
                    <a:pt x="3029" y="3622"/>
                  </a:cubicBezTo>
                  <a:cubicBezTo>
                    <a:pt x="3316" y="3622"/>
                    <a:pt x="3604" y="3511"/>
                    <a:pt x="3821" y="3290"/>
                  </a:cubicBezTo>
                  <a:cubicBezTo>
                    <a:pt x="4256" y="2846"/>
                    <a:pt x="4256" y="2131"/>
                    <a:pt x="3821" y="1705"/>
                  </a:cubicBezTo>
                  <a:cubicBezTo>
                    <a:pt x="3600" y="1489"/>
                    <a:pt x="3309" y="1381"/>
                    <a:pt x="3021" y="1381"/>
                  </a:cubicBezTo>
                  <a:cubicBezTo>
                    <a:pt x="2812" y="1381"/>
                    <a:pt x="2605" y="1437"/>
                    <a:pt x="2427" y="1551"/>
                  </a:cubicBezTo>
                  <a:lnTo>
                    <a:pt x="951" y="75"/>
                  </a:lnTo>
                  <a:cubicBezTo>
                    <a:pt x="901" y="25"/>
                    <a:pt x="838" y="1"/>
                    <a:pt x="7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21"/>
            <p:cNvSpPr/>
            <p:nvPr/>
          </p:nvSpPr>
          <p:spPr>
            <a:xfrm>
              <a:off x="587737" y="4458944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23" name="Google Shape;1023;p21"/>
            <p:cNvGrpSpPr/>
            <p:nvPr/>
          </p:nvGrpSpPr>
          <p:grpSpPr>
            <a:xfrm>
              <a:off x="7631902" y="640500"/>
              <a:ext cx="1073944" cy="943928"/>
              <a:chOff x="3013075" y="2066125"/>
              <a:chExt cx="373975" cy="328700"/>
            </a:xfrm>
          </p:grpSpPr>
          <p:sp>
            <p:nvSpPr>
              <p:cNvPr id="1024" name="Google Shape;1024;p21"/>
              <p:cNvSpPr/>
              <p:nvPr/>
            </p:nvSpPr>
            <p:spPr>
              <a:xfrm>
                <a:off x="3013075" y="2176600"/>
                <a:ext cx="71550" cy="218225"/>
              </a:xfrm>
              <a:custGeom>
                <a:rect b="b" l="l" r="r" t="t"/>
                <a:pathLst>
                  <a:path extrusionOk="0" h="8729" w="2862">
                    <a:moveTo>
                      <a:pt x="1" y="0"/>
                    </a:moveTo>
                    <a:lnTo>
                      <a:pt x="1" y="8729"/>
                    </a:lnTo>
                    <a:lnTo>
                      <a:pt x="2862" y="8729"/>
                    </a:lnTo>
                    <a:lnTo>
                      <a:pt x="286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5" name="Google Shape;1025;p21"/>
              <p:cNvSpPr/>
              <p:nvPr/>
            </p:nvSpPr>
            <p:spPr>
              <a:xfrm>
                <a:off x="3112675" y="2106425"/>
                <a:ext cx="71550" cy="288175"/>
              </a:xfrm>
              <a:custGeom>
                <a:rect b="b" l="l" r="r" t="t"/>
                <a:pathLst>
                  <a:path extrusionOk="0" h="11527" w="2862">
                    <a:moveTo>
                      <a:pt x="1" y="0"/>
                    </a:moveTo>
                    <a:lnTo>
                      <a:pt x="1" y="11527"/>
                    </a:lnTo>
                    <a:lnTo>
                      <a:pt x="2862" y="11527"/>
                    </a:lnTo>
                    <a:lnTo>
                      <a:pt x="286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6" name="Google Shape;1026;p21"/>
              <p:cNvSpPr/>
              <p:nvPr/>
            </p:nvSpPr>
            <p:spPr>
              <a:xfrm>
                <a:off x="3215900" y="2146250"/>
                <a:ext cx="71550" cy="248575"/>
              </a:xfrm>
              <a:custGeom>
                <a:rect b="b" l="l" r="r" t="t"/>
                <a:pathLst>
                  <a:path extrusionOk="0" h="9943" w="2862">
                    <a:moveTo>
                      <a:pt x="1" y="1"/>
                    </a:moveTo>
                    <a:lnTo>
                      <a:pt x="1" y="9943"/>
                    </a:lnTo>
                    <a:lnTo>
                      <a:pt x="2862" y="9943"/>
                    </a:lnTo>
                    <a:lnTo>
                      <a:pt x="286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7" name="Google Shape;1027;p21"/>
              <p:cNvSpPr/>
              <p:nvPr/>
            </p:nvSpPr>
            <p:spPr>
              <a:xfrm>
                <a:off x="3315500" y="2066125"/>
                <a:ext cx="71550" cy="328700"/>
              </a:xfrm>
              <a:custGeom>
                <a:rect b="b" l="l" r="r" t="t"/>
                <a:pathLst>
                  <a:path extrusionOk="0" h="13148" w="2862">
                    <a:moveTo>
                      <a:pt x="1" y="1"/>
                    </a:moveTo>
                    <a:lnTo>
                      <a:pt x="1" y="13148"/>
                    </a:lnTo>
                    <a:lnTo>
                      <a:pt x="2862" y="13148"/>
                    </a:lnTo>
                    <a:lnTo>
                      <a:pt x="286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28" name="Google Shape;1028;p21"/>
            <p:cNvGrpSpPr/>
            <p:nvPr/>
          </p:nvGrpSpPr>
          <p:grpSpPr>
            <a:xfrm>
              <a:off x="6833025" y="64706"/>
              <a:ext cx="501275" cy="502149"/>
              <a:chOff x="3651200" y="1590550"/>
              <a:chExt cx="266225" cy="266675"/>
            </a:xfrm>
          </p:grpSpPr>
          <p:sp>
            <p:nvSpPr>
              <p:cNvPr id="1029" name="Google Shape;1029;p21"/>
              <p:cNvSpPr/>
              <p:nvPr/>
            </p:nvSpPr>
            <p:spPr>
              <a:xfrm>
                <a:off x="3715025" y="1654375"/>
                <a:ext cx="138800" cy="138775"/>
              </a:xfrm>
              <a:custGeom>
                <a:rect b="b" l="l" r="r" t="t"/>
                <a:pathLst>
                  <a:path extrusionOk="0" h="5551" w="5552">
                    <a:moveTo>
                      <a:pt x="2771" y="1"/>
                    </a:moveTo>
                    <a:cubicBezTo>
                      <a:pt x="1241" y="1"/>
                      <a:pt x="1" y="1250"/>
                      <a:pt x="1" y="2780"/>
                    </a:cubicBezTo>
                    <a:cubicBezTo>
                      <a:pt x="1" y="4311"/>
                      <a:pt x="1241" y="5551"/>
                      <a:pt x="2771" y="5551"/>
                    </a:cubicBezTo>
                    <a:cubicBezTo>
                      <a:pt x="4302" y="5551"/>
                      <a:pt x="5551" y="4311"/>
                      <a:pt x="5551" y="2780"/>
                    </a:cubicBezTo>
                    <a:cubicBezTo>
                      <a:pt x="5551" y="1250"/>
                      <a:pt x="4302" y="1"/>
                      <a:pt x="27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0" name="Google Shape;1030;p21"/>
              <p:cNvSpPr/>
              <p:nvPr/>
            </p:nvSpPr>
            <p:spPr>
              <a:xfrm>
                <a:off x="3686950" y="1626525"/>
                <a:ext cx="194700" cy="194700"/>
              </a:xfrm>
              <a:custGeom>
                <a:rect b="b" l="l" r="r" t="t"/>
                <a:pathLst>
                  <a:path extrusionOk="0" h="7788" w="7788">
                    <a:moveTo>
                      <a:pt x="3894" y="336"/>
                    </a:moveTo>
                    <a:cubicBezTo>
                      <a:pt x="5841" y="336"/>
                      <a:pt x="7435" y="1939"/>
                      <a:pt x="7453" y="3894"/>
                    </a:cubicBezTo>
                    <a:cubicBezTo>
                      <a:pt x="7453" y="5850"/>
                      <a:pt x="5859" y="7444"/>
                      <a:pt x="3894" y="7444"/>
                    </a:cubicBezTo>
                    <a:cubicBezTo>
                      <a:pt x="1939" y="7444"/>
                      <a:pt x="345" y="5850"/>
                      <a:pt x="345" y="3894"/>
                    </a:cubicBezTo>
                    <a:cubicBezTo>
                      <a:pt x="345" y="1939"/>
                      <a:pt x="1939" y="336"/>
                      <a:pt x="3894" y="336"/>
                    </a:cubicBezTo>
                    <a:close/>
                    <a:moveTo>
                      <a:pt x="3894" y="1"/>
                    </a:moveTo>
                    <a:cubicBezTo>
                      <a:pt x="1748" y="1"/>
                      <a:pt x="1" y="1739"/>
                      <a:pt x="1" y="3894"/>
                    </a:cubicBezTo>
                    <a:cubicBezTo>
                      <a:pt x="1" y="6040"/>
                      <a:pt x="1748" y="7788"/>
                      <a:pt x="3894" y="7788"/>
                    </a:cubicBezTo>
                    <a:cubicBezTo>
                      <a:pt x="6040" y="7788"/>
                      <a:pt x="7788" y="6040"/>
                      <a:pt x="7788" y="3894"/>
                    </a:cubicBezTo>
                    <a:cubicBezTo>
                      <a:pt x="7788" y="1739"/>
                      <a:pt x="6049" y="1"/>
                      <a:pt x="38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1" name="Google Shape;1031;p21"/>
              <p:cNvSpPr/>
              <p:nvPr/>
            </p:nvSpPr>
            <p:spPr>
              <a:xfrm>
                <a:off x="3732225" y="1671800"/>
                <a:ext cx="104150" cy="104150"/>
              </a:xfrm>
              <a:custGeom>
                <a:rect b="b" l="l" r="r" t="t"/>
                <a:pathLst>
                  <a:path extrusionOk="0" h="4166" w="4166">
                    <a:moveTo>
                      <a:pt x="2083" y="336"/>
                    </a:moveTo>
                    <a:cubicBezTo>
                      <a:pt x="3052" y="336"/>
                      <a:pt x="3831" y="1124"/>
                      <a:pt x="3831" y="2083"/>
                    </a:cubicBezTo>
                    <a:cubicBezTo>
                      <a:pt x="3831" y="3043"/>
                      <a:pt x="3052" y="3822"/>
                      <a:pt x="2083" y="3822"/>
                    </a:cubicBezTo>
                    <a:cubicBezTo>
                      <a:pt x="1124" y="3822"/>
                      <a:pt x="345" y="3043"/>
                      <a:pt x="345" y="2083"/>
                    </a:cubicBezTo>
                    <a:cubicBezTo>
                      <a:pt x="345" y="1124"/>
                      <a:pt x="1124" y="336"/>
                      <a:pt x="2083" y="336"/>
                    </a:cubicBezTo>
                    <a:close/>
                    <a:moveTo>
                      <a:pt x="2083" y="1"/>
                    </a:moveTo>
                    <a:cubicBezTo>
                      <a:pt x="942" y="1"/>
                      <a:pt x="1" y="924"/>
                      <a:pt x="1" y="2083"/>
                    </a:cubicBezTo>
                    <a:cubicBezTo>
                      <a:pt x="1" y="3224"/>
                      <a:pt x="933" y="4166"/>
                      <a:pt x="2083" y="4166"/>
                    </a:cubicBezTo>
                    <a:cubicBezTo>
                      <a:pt x="3233" y="4166"/>
                      <a:pt x="4166" y="3233"/>
                      <a:pt x="4166" y="2083"/>
                    </a:cubicBezTo>
                    <a:cubicBezTo>
                      <a:pt x="4166" y="942"/>
                      <a:pt x="3242" y="1"/>
                      <a:pt x="20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2" name="Google Shape;1032;p21"/>
              <p:cNvSpPr/>
              <p:nvPr/>
            </p:nvSpPr>
            <p:spPr>
              <a:xfrm>
                <a:off x="3780225" y="1590550"/>
                <a:ext cx="8400" cy="71325"/>
              </a:xfrm>
              <a:custGeom>
                <a:rect b="b" l="l" r="r" t="t"/>
                <a:pathLst>
                  <a:path extrusionOk="0" h="2853" w="336">
                    <a:moveTo>
                      <a:pt x="163" y="0"/>
                    </a:moveTo>
                    <a:cubicBezTo>
                      <a:pt x="73" y="0"/>
                      <a:pt x="0" y="82"/>
                      <a:pt x="0" y="172"/>
                    </a:cubicBezTo>
                    <a:lnTo>
                      <a:pt x="0" y="2680"/>
                    </a:lnTo>
                    <a:cubicBezTo>
                      <a:pt x="0" y="2771"/>
                      <a:pt x="73" y="2852"/>
                      <a:pt x="163" y="2852"/>
                    </a:cubicBezTo>
                    <a:cubicBezTo>
                      <a:pt x="254" y="2852"/>
                      <a:pt x="335" y="2789"/>
                      <a:pt x="335" y="2680"/>
                    </a:cubicBezTo>
                    <a:lnTo>
                      <a:pt x="335" y="172"/>
                    </a:lnTo>
                    <a:cubicBezTo>
                      <a:pt x="335" y="82"/>
                      <a:pt x="254" y="0"/>
                      <a:pt x="16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3" name="Google Shape;1033;p21"/>
              <p:cNvSpPr/>
              <p:nvPr/>
            </p:nvSpPr>
            <p:spPr>
              <a:xfrm>
                <a:off x="3780225" y="1785900"/>
                <a:ext cx="8400" cy="71325"/>
              </a:xfrm>
              <a:custGeom>
                <a:rect b="b" l="l" r="r" t="t"/>
                <a:pathLst>
                  <a:path extrusionOk="0" h="2853" w="336">
                    <a:moveTo>
                      <a:pt x="163" y="0"/>
                    </a:moveTo>
                    <a:cubicBezTo>
                      <a:pt x="73" y="0"/>
                      <a:pt x="0" y="73"/>
                      <a:pt x="0" y="163"/>
                    </a:cubicBezTo>
                    <a:lnTo>
                      <a:pt x="0" y="2680"/>
                    </a:lnTo>
                    <a:cubicBezTo>
                      <a:pt x="0" y="2771"/>
                      <a:pt x="73" y="2852"/>
                      <a:pt x="163" y="2852"/>
                    </a:cubicBezTo>
                    <a:cubicBezTo>
                      <a:pt x="254" y="2852"/>
                      <a:pt x="335" y="2771"/>
                      <a:pt x="335" y="2680"/>
                    </a:cubicBezTo>
                    <a:lnTo>
                      <a:pt x="335" y="163"/>
                    </a:lnTo>
                    <a:cubicBezTo>
                      <a:pt x="335" y="73"/>
                      <a:pt x="254" y="0"/>
                      <a:pt x="16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4" name="Google Shape;1034;p21"/>
              <p:cNvSpPr/>
              <p:nvPr/>
            </p:nvSpPr>
            <p:spPr>
              <a:xfrm>
                <a:off x="3846100" y="1719575"/>
                <a:ext cx="71325" cy="8625"/>
              </a:xfrm>
              <a:custGeom>
                <a:rect b="b" l="l" r="r" t="t"/>
                <a:pathLst>
                  <a:path extrusionOk="0" h="345" w="2853">
                    <a:moveTo>
                      <a:pt x="163" y="0"/>
                    </a:moveTo>
                    <a:cubicBezTo>
                      <a:pt x="82" y="0"/>
                      <a:pt x="0" y="82"/>
                      <a:pt x="0" y="172"/>
                    </a:cubicBezTo>
                    <a:cubicBezTo>
                      <a:pt x="0" y="263"/>
                      <a:pt x="82" y="344"/>
                      <a:pt x="163" y="344"/>
                    </a:cubicBezTo>
                    <a:lnTo>
                      <a:pt x="2680" y="344"/>
                    </a:lnTo>
                    <a:cubicBezTo>
                      <a:pt x="2780" y="344"/>
                      <a:pt x="2852" y="263"/>
                      <a:pt x="2852" y="172"/>
                    </a:cubicBezTo>
                    <a:cubicBezTo>
                      <a:pt x="2852" y="82"/>
                      <a:pt x="2771" y="0"/>
                      <a:pt x="268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5" name="Google Shape;1035;p21"/>
              <p:cNvSpPr/>
              <p:nvPr/>
            </p:nvSpPr>
            <p:spPr>
              <a:xfrm>
                <a:off x="3651200" y="1719575"/>
                <a:ext cx="71325" cy="8625"/>
              </a:xfrm>
              <a:custGeom>
                <a:rect b="b" l="l" r="r" t="t"/>
                <a:pathLst>
                  <a:path extrusionOk="0" h="345" w="2853">
                    <a:moveTo>
                      <a:pt x="163" y="0"/>
                    </a:moveTo>
                    <a:cubicBezTo>
                      <a:pt x="73" y="0"/>
                      <a:pt x="0" y="82"/>
                      <a:pt x="0" y="172"/>
                    </a:cubicBezTo>
                    <a:cubicBezTo>
                      <a:pt x="0" y="263"/>
                      <a:pt x="73" y="344"/>
                      <a:pt x="163" y="344"/>
                    </a:cubicBezTo>
                    <a:lnTo>
                      <a:pt x="2680" y="344"/>
                    </a:lnTo>
                    <a:cubicBezTo>
                      <a:pt x="2771" y="344"/>
                      <a:pt x="2852" y="263"/>
                      <a:pt x="2852" y="172"/>
                    </a:cubicBezTo>
                    <a:cubicBezTo>
                      <a:pt x="2852" y="82"/>
                      <a:pt x="2771" y="0"/>
                      <a:pt x="268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36" name="Google Shape;1036;p21"/>
            <p:cNvGrpSpPr/>
            <p:nvPr/>
          </p:nvGrpSpPr>
          <p:grpSpPr>
            <a:xfrm>
              <a:off x="78698" y="4006601"/>
              <a:ext cx="501253" cy="240202"/>
              <a:chOff x="6056211" y="-2311193"/>
              <a:chExt cx="735299" cy="352358"/>
            </a:xfrm>
          </p:grpSpPr>
          <p:sp>
            <p:nvSpPr>
              <p:cNvPr id="1037" name="Google Shape;1037;p21"/>
              <p:cNvSpPr/>
              <p:nvPr/>
            </p:nvSpPr>
            <p:spPr>
              <a:xfrm>
                <a:off x="6056211" y="-2311193"/>
                <a:ext cx="735299" cy="352358"/>
              </a:xfrm>
              <a:custGeom>
                <a:rect b="b" l="l" r="r" t="t"/>
                <a:pathLst>
                  <a:path extrusionOk="0" h="4908" w="10242">
                    <a:moveTo>
                      <a:pt x="9897" y="335"/>
                    </a:moveTo>
                    <a:lnTo>
                      <a:pt x="9897" y="4573"/>
                    </a:lnTo>
                    <a:lnTo>
                      <a:pt x="336" y="4573"/>
                    </a:lnTo>
                    <a:lnTo>
                      <a:pt x="336" y="335"/>
                    </a:lnTo>
                    <a:close/>
                    <a:moveTo>
                      <a:pt x="1" y="0"/>
                    </a:moveTo>
                    <a:lnTo>
                      <a:pt x="1" y="4908"/>
                    </a:lnTo>
                    <a:lnTo>
                      <a:pt x="10241" y="4908"/>
                    </a:lnTo>
                    <a:lnTo>
                      <a:pt x="1024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8" name="Google Shape;1038;p21"/>
              <p:cNvSpPr/>
              <p:nvPr/>
            </p:nvSpPr>
            <p:spPr>
              <a:xfrm>
                <a:off x="6322708" y="-2235810"/>
                <a:ext cx="201593" cy="201593"/>
              </a:xfrm>
              <a:custGeom>
                <a:rect b="b" l="l" r="r" t="t"/>
                <a:pathLst>
                  <a:path extrusionOk="0" h="2808" w="2808">
                    <a:moveTo>
                      <a:pt x="1404" y="1"/>
                    </a:moveTo>
                    <a:cubicBezTo>
                      <a:pt x="626" y="1"/>
                      <a:pt x="1" y="625"/>
                      <a:pt x="1" y="1404"/>
                    </a:cubicBezTo>
                    <a:cubicBezTo>
                      <a:pt x="1" y="2183"/>
                      <a:pt x="626" y="2808"/>
                      <a:pt x="1404" y="2808"/>
                    </a:cubicBezTo>
                    <a:cubicBezTo>
                      <a:pt x="2174" y="2808"/>
                      <a:pt x="2808" y="2183"/>
                      <a:pt x="2808" y="1404"/>
                    </a:cubicBezTo>
                    <a:cubicBezTo>
                      <a:pt x="2808" y="625"/>
                      <a:pt x="2174" y="1"/>
                      <a:pt x="14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39" name="Google Shape;1039;p21"/>
            <p:cNvSpPr/>
            <p:nvPr/>
          </p:nvSpPr>
          <p:spPr>
            <a:xfrm>
              <a:off x="7425486" y="219159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21"/>
            <p:cNvSpPr/>
            <p:nvPr/>
          </p:nvSpPr>
          <p:spPr>
            <a:xfrm rot="10800000">
              <a:off x="-652352" y="1098410"/>
              <a:ext cx="1384662" cy="1345679"/>
            </a:xfrm>
            <a:custGeom>
              <a:rect b="b" l="l" r="r" t="t"/>
              <a:pathLst>
                <a:path extrusionOk="0" h="18744" w="19287">
                  <a:moveTo>
                    <a:pt x="227" y="1"/>
                  </a:moveTo>
                  <a:cubicBezTo>
                    <a:pt x="100" y="1"/>
                    <a:pt x="0" y="100"/>
                    <a:pt x="0" y="227"/>
                  </a:cubicBezTo>
                  <a:cubicBezTo>
                    <a:pt x="0" y="354"/>
                    <a:pt x="100" y="454"/>
                    <a:pt x="227" y="454"/>
                  </a:cubicBezTo>
                  <a:cubicBezTo>
                    <a:pt x="353" y="454"/>
                    <a:pt x="453" y="354"/>
                    <a:pt x="453" y="227"/>
                  </a:cubicBezTo>
                  <a:cubicBezTo>
                    <a:pt x="453" y="100"/>
                    <a:pt x="353" y="1"/>
                    <a:pt x="227" y="1"/>
                  </a:cubicBezTo>
                  <a:close/>
                  <a:moveTo>
                    <a:pt x="227" y="1015"/>
                  </a:moveTo>
                  <a:cubicBezTo>
                    <a:pt x="100" y="1015"/>
                    <a:pt x="0" y="1124"/>
                    <a:pt x="0" y="1241"/>
                  </a:cubicBezTo>
                  <a:cubicBezTo>
                    <a:pt x="0" y="1368"/>
                    <a:pt x="100" y="1468"/>
                    <a:pt x="227" y="1468"/>
                  </a:cubicBezTo>
                  <a:cubicBezTo>
                    <a:pt x="353" y="1468"/>
                    <a:pt x="453" y="1368"/>
                    <a:pt x="453" y="1241"/>
                  </a:cubicBezTo>
                  <a:cubicBezTo>
                    <a:pt x="453" y="1124"/>
                    <a:pt x="353" y="1015"/>
                    <a:pt x="227" y="1015"/>
                  </a:cubicBezTo>
                  <a:close/>
                  <a:moveTo>
                    <a:pt x="227" y="2038"/>
                  </a:moveTo>
                  <a:cubicBezTo>
                    <a:pt x="100" y="2038"/>
                    <a:pt x="0" y="2138"/>
                    <a:pt x="0" y="2265"/>
                  </a:cubicBezTo>
                  <a:cubicBezTo>
                    <a:pt x="0" y="2391"/>
                    <a:pt x="100" y="2491"/>
                    <a:pt x="227" y="2491"/>
                  </a:cubicBezTo>
                  <a:cubicBezTo>
                    <a:pt x="353" y="2491"/>
                    <a:pt x="453" y="2391"/>
                    <a:pt x="453" y="2265"/>
                  </a:cubicBezTo>
                  <a:cubicBezTo>
                    <a:pt x="453" y="2138"/>
                    <a:pt x="353" y="2038"/>
                    <a:pt x="227" y="2038"/>
                  </a:cubicBezTo>
                  <a:close/>
                  <a:moveTo>
                    <a:pt x="227" y="3052"/>
                  </a:moveTo>
                  <a:cubicBezTo>
                    <a:pt x="100" y="3052"/>
                    <a:pt x="0" y="3161"/>
                    <a:pt x="0" y="3279"/>
                  </a:cubicBezTo>
                  <a:cubicBezTo>
                    <a:pt x="0" y="3405"/>
                    <a:pt x="100" y="3505"/>
                    <a:pt x="227" y="3505"/>
                  </a:cubicBezTo>
                  <a:cubicBezTo>
                    <a:pt x="353" y="3505"/>
                    <a:pt x="453" y="3405"/>
                    <a:pt x="453" y="3279"/>
                  </a:cubicBezTo>
                  <a:cubicBezTo>
                    <a:pt x="453" y="3161"/>
                    <a:pt x="353" y="3052"/>
                    <a:pt x="227" y="3052"/>
                  </a:cubicBezTo>
                  <a:close/>
                  <a:moveTo>
                    <a:pt x="227" y="4075"/>
                  </a:moveTo>
                  <a:cubicBezTo>
                    <a:pt x="100" y="4075"/>
                    <a:pt x="0" y="4175"/>
                    <a:pt x="0" y="4302"/>
                  </a:cubicBezTo>
                  <a:cubicBezTo>
                    <a:pt x="0" y="4429"/>
                    <a:pt x="100" y="4528"/>
                    <a:pt x="227" y="4528"/>
                  </a:cubicBezTo>
                  <a:cubicBezTo>
                    <a:pt x="353" y="4528"/>
                    <a:pt x="453" y="4429"/>
                    <a:pt x="453" y="4302"/>
                  </a:cubicBezTo>
                  <a:cubicBezTo>
                    <a:pt x="453" y="4175"/>
                    <a:pt x="353" y="4075"/>
                    <a:pt x="227" y="4075"/>
                  </a:cubicBezTo>
                  <a:close/>
                  <a:moveTo>
                    <a:pt x="227" y="5089"/>
                  </a:moveTo>
                  <a:cubicBezTo>
                    <a:pt x="100" y="5089"/>
                    <a:pt x="0" y="5198"/>
                    <a:pt x="0" y="5316"/>
                  </a:cubicBezTo>
                  <a:cubicBezTo>
                    <a:pt x="0" y="5443"/>
                    <a:pt x="100" y="5542"/>
                    <a:pt x="227" y="5542"/>
                  </a:cubicBezTo>
                  <a:cubicBezTo>
                    <a:pt x="353" y="5542"/>
                    <a:pt x="453" y="5443"/>
                    <a:pt x="453" y="5316"/>
                  </a:cubicBezTo>
                  <a:cubicBezTo>
                    <a:pt x="453" y="5198"/>
                    <a:pt x="353" y="5089"/>
                    <a:pt x="227" y="5089"/>
                  </a:cubicBezTo>
                  <a:close/>
                  <a:moveTo>
                    <a:pt x="227" y="6113"/>
                  </a:moveTo>
                  <a:cubicBezTo>
                    <a:pt x="100" y="6113"/>
                    <a:pt x="0" y="6212"/>
                    <a:pt x="0" y="6339"/>
                  </a:cubicBezTo>
                  <a:cubicBezTo>
                    <a:pt x="0" y="6466"/>
                    <a:pt x="100" y="6565"/>
                    <a:pt x="227" y="6565"/>
                  </a:cubicBezTo>
                  <a:cubicBezTo>
                    <a:pt x="353" y="6565"/>
                    <a:pt x="453" y="6466"/>
                    <a:pt x="453" y="6339"/>
                  </a:cubicBezTo>
                  <a:cubicBezTo>
                    <a:pt x="453" y="6212"/>
                    <a:pt x="353" y="6113"/>
                    <a:pt x="227" y="6113"/>
                  </a:cubicBezTo>
                  <a:close/>
                  <a:moveTo>
                    <a:pt x="227" y="7127"/>
                  </a:moveTo>
                  <a:cubicBezTo>
                    <a:pt x="100" y="7127"/>
                    <a:pt x="0" y="7235"/>
                    <a:pt x="0" y="7353"/>
                  </a:cubicBezTo>
                  <a:cubicBezTo>
                    <a:pt x="0" y="7480"/>
                    <a:pt x="100" y="7579"/>
                    <a:pt x="227" y="7579"/>
                  </a:cubicBezTo>
                  <a:cubicBezTo>
                    <a:pt x="353" y="7579"/>
                    <a:pt x="453" y="7480"/>
                    <a:pt x="453" y="7353"/>
                  </a:cubicBezTo>
                  <a:cubicBezTo>
                    <a:pt x="453" y="7235"/>
                    <a:pt x="353" y="7127"/>
                    <a:pt x="227" y="7127"/>
                  </a:cubicBezTo>
                  <a:close/>
                  <a:moveTo>
                    <a:pt x="227" y="8150"/>
                  </a:moveTo>
                  <a:cubicBezTo>
                    <a:pt x="100" y="8150"/>
                    <a:pt x="0" y="8250"/>
                    <a:pt x="0" y="8376"/>
                  </a:cubicBezTo>
                  <a:cubicBezTo>
                    <a:pt x="0" y="8503"/>
                    <a:pt x="100" y="8603"/>
                    <a:pt x="227" y="8603"/>
                  </a:cubicBezTo>
                  <a:cubicBezTo>
                    <a:pt x="353" y="8603"/>
                    <a:pt x="453" y="8503"/>
                    <a:pt x="453" y="8376"/>
                  </a:cubicBezTo>
                  <a:cubicBezTo>
                    <a:pt x="453" y="8250"/>
                    <a:pt x="353" y="8150"/>
                    <a:pt x="227" y="8150"/>
                  </a:cubicBezTo>
                  <a:close/>
                  <a:moveTo>
                    <a:pt x="227" y="9164"/>
                  </a:moveTo>
                  <a:cubicBezTo>
                    <a:pt x="100" y="9164"/>
                    <a:pt x="0" y="9273"/>
                    <a:pt x="0" y="9390"/>
                  </a:cubicBezTo>
                  <a:cubicBezTo>
                    <a:pt x="0" y="9517"/>
                    <a:pt x="100" y="9617"/>
                    <a:pt x="227" y="9617"/>
                  </a:cubicBezTo>
                  <a:cubicBezTo>
                    <a:pt x="353" y="9617"/>
                    <a:pt x="453" y="9517"/>
                    <a:pt x="453" y="9390"/>
                  </a:cubicBezTo>
                  <a:cubicBezTo>
                    <a:pt x="453" y="9273"/>
                    <a:pt x="353" y="9164"/>
                    <a:pt x="227" y="9164"/>
                  </a:cubicBezTo>
                  <a:close/>
                  <a:moveTo>
                    <a:pt x="227" y="10187"/>
                  </a:moveTo>
                  <a:cubicBezTo>
                    <a:pt x="100" y="10187"/>
                    <a:pt x="0" y="10287"/>
                    <a:pt x="0" y="10414"/>
                  </a:cubicBezTo>
                  <a:cubicBezTo>
                    <a:pt x="0" y="10540"/>
                    <a:pt x="100" y="10640"/>
                    <a:pt x="227" y="10640"/>
                  </a:cubicBezTo>
                  <a:cubicBezTo>
                    <a:pt x="353" y="10640"/>
                    <a:pt x="453" y="10540"/>
                    <a:pt x="453" y="10414"/>
                  </a:cubicBezTo>
                  <a:cubicBezTo>
                    <a:pt x="453" y="10287"/>
                    <a:pt x="353" y="10187"/>
                    <a:pt x="227" y="10187"/>
                  </a:cubicBezTo>
                  <a:close/>
                  <a:moveTo>
                    <a:pt x="227" y="11201"/>
                  </a:moveTo>
                  <a:cubicBezTo>
                    <a:pt x="100" y="11201"/>
                    <a:pt x="0" y="11310"/>
                    <a:pt x="0" y="11428"/>
                  </a:cubicBezTo>
                  <a:cubicBezTo>
                    <a:pt x="0" y="11554"/>
                    <a:pt x="100" y="11654"/>
                    <a:pt x="227" y="11654"/>
                  </a:cubicBezTo>
                  <a:cubicBezTo>
                    <a:pt x="353" y="11654"/>
                    <a:pt x="453" y="11554"/>
                    <a:pt x="453" y="11428"/>
                  </a:cubicBezTo>
                  <a:cubicBezTo>
                    <a:pt x="453" y="11310"/>
                    <a:pt x="353" y="11201"/>
                    <a:pt x="227" y="11201"/>
                  </a:cubicBezTo>
                  <a:close/>
                  <a:moveTo>
                    <a:pt x="227" y="12224"/>
                  </a:moveTo>
                  <a:cubicBezTo>
                    <a:pt x="100" y="12224"/>
                    <a:pt x="0" y="12324"/>
                    <a:pt x="0" y="12451"/>
                  </a:cubicBezTo>
                  <a:cubicBezTo>
                    <a:pt x="0" y="12578"/>
                    <a:pt x="100" y="12677"/>
                    <a:pt x="227" y="12677"/>
                  </a:cubicBezTo>
                  <a:cubicBezTo>
                    <a:pt x="353" y="12677"/>
                    <a:pt x="453" y="12578"/>
                    <a:pt x="453" y="12451"/>
                  </a:cubicBezTo>
                  <a:cubicBezTo>
                    <a:pt x="453" y="12324"/>
                    <a:pt x="353" y="12224"/>
                    <a:pt x="227" y="12224"/>
                  </a:cubicBezTo>
                  <a:close/>
                  <a:moveTo>
                    <a:pt x="277" y="13236"/>
                  </a:moveTo>
                  <a:cubicBezTo>
                    <a:pt x="266" y="13236"/>
                    <a:pt x="256" y="13237"/>
                    <a:pt x="245" y="13239"/>
                  </a:cubicBezTo>
                  <a:cubicBezTo>
                    <a:pt x="127" y="13257"/>
                    <a:pt x="45" y="13365"/>
                    <a:pt x="55" y="13492"/>
                  </a:cubicBezTo>
                  <a:cubicBezTo>
                    <a:pt x="64" y="13601"/>
                    <a:pt x="172" y="13682"/>
                    <a:pt x="272" y="13682"/>
                  </a:cubicBezTo>
                  <a:lnTo>
                    <a:pt x="308" y="13682"/>
                  </a:lnTo>
                  <a:cubicBezTo>
                    <a:pt x="426" y="13673"/>
                    <a:pt x="507" y="13555"/>
                    <a:pt x="498" y="13438"/>
                  </a:cubicBezTo>
                  <a:cubicBezTo>
                    <a:pt x="490" y="13322"/>
                    <a:pt x="391" y="13236"/>
                    <a:pt x="277" y="13236"/>
                  </a:cubicBezTo>
                  <a:close/>
                  <a:moveTo>
                    <a:pt x="486" y="14228"/>
                  </a:moveTo>
                  <a:cubicBezTo>
                    <a:pt x="466" y="14228"/>
                    <a:pt x="446" y="14230"/>
                    <a:pt x="426" y="14234"/>
                  </a:cubicBezTo>
                  <a:cubicBezTo>
                    <a:pt x="308" y="14271"/>
                    <a:pt x="245" y="14397"/>
                    <a:pt x="281" y="14524"/>
                  </a:cubicBezTo>
                  <a:cubicBezTo>
                    <a:pt x="317" y="14624"/>
                    <a:pt x="399" y="14678"/>
                    <a:pt x="498" y="14678"/>
                  </a:cubicBezTo>
                  <a:cubicBezTo>
                    <a:pt x="516" y="14678"/>
                    <a:pt x="543" y="14678"/>
                    <a:pt x="562" y="14669"/>
                  </a:cubicBezTo>
                  <a:cubicBezTo>
                    <a:pt x="679" y="14633"/>
                    <a:pt x="743" y="14497"/>
                    <a:pt x="716" y="14388"/>
                  </a:cubicBezTo>
                  <a:cubicBezTo>
                    <a:pt x="685" y="14283"/>
                    <a:pt x="586" y="14228"/>
                    <a:pt x="486" y="14228"/>
                  </a:cubicBezTo>
                  <a:close/>
                  <a:moveTo>
                    <a:pt x="881" y="15162"/>
                  </a:moveTo>
                  <a:cubicBezTo>
                    <a:pt x="847" y="15162"/>
                    <a:pt x="812" y="15170"/>
                    <a:pt x="779" y="15185"/>
                  </a:cubicBezTo>
                  <a:cubicBezTo>
                    <a:pt x="679" y="15249"/>
                    <a:pt x="634" y="15384"/>
                    <a:pt x="688" y="15493"/>
                  </a:cubicBezTo>
                  <a:cubicBezTo>
                    <a:pt x="725" y="15575"/>
                    <a:pt x="806" y="15620"/>
                    <a:pt x="897" y="15620"/>
                  </a:cubicBezTo>
                  <a:cubicBezTo>
                    <a:pt x="924" y="15620"/>
                    <a:pt x="960" y="15620"/>
                    <a:pt x="996" y="15593"/>
                  </a:cubicBezTo>
                  <a:cubicBezTo>
                    <a:pt x="1096" y="15538"/>
                    <a:pt x="1141" y="15403"/>
                    <a:pt x="1087" y="15294"/>
                  </a:cubicBezTo>
                  <a:cubicBezTo>
                    <a:pt x="1048" y="15210"/>
                    <a:pt x="967" y="15162"/>
                    <a:pt x="881" y="15162"/>
                  </a:cubicBezTo>
                  <a:close/>
                  <a:moveTo>
                    <a:pt x="1436" y="16025"/>
                  </a:moveTo>
                  <a:cubicBezTo>
                    <a:pt x="1390" y="16025"/>
                    <a:pt x="1344" y="16040"/>
                    <a:pt x="1304" y="16073"/>
                  </a:cubicBezTo>
                  <a:cubicBezTo>
                    <a:pt x="1195" y="16154"/>
                    <a:pt x="1177" y="16290"/>
                    <a:pt x="1259" y="16389"/>
                  </a:cubicBezTo>
                  <a:cubicBezTo>
                    <a:pt x="1304" y="16444"/>
                    <a:pt x="1367" y="16480"/>
                    <a:pt x="1440" y="16480"/>
                  </a:cubicBezTo>
                  <a:cubicBezTo>
                    <a:pt x="1485" y="16480"/>
                    <a:pt x="1521" y="16471"/>
                    <a:pt x="1576" y="16435"/>
                  </a:cubicBezTo>
                  <a:cubicBezTo>
                    <a:pt x="1675" y="16353"/>
                    <a:pt x="1693" y="16217"/>
                    <a:pt x="1621" y="16118"/>
                  </a:cubicBezTo>
                  <a:cubicBezTo>
                    <a:pt x="1572" y="16058"/>
                    <a:pt x="1504" y="16025"/>
                    <a:pt x="1436" y="16025"/>
                  </a:cubicBezTo>
                  <a:close/>
                  <a:moveTo>
                    <a:pt x="2120" y="16779"/>
                  </a:moveTo>
                  <a:cubicBezTo>
                    <a:pt x="2059" y="16779"/>
                    <a:pt x="1999" y="16804"/>
                    <a:pt x="1956" y="16851"/>
                  </a:cubicBezTo>
                  <a:cubicBezTo>
                    <a:pt x="1865" y="16942"/>
                    <a:pt x="1874" y="17087"/>
                    <a:pt x="1965" y="17168"/>
                  </a:cubicBezTo>
                  <a:cubicBezTo>
                    <a:pt x="2010" y="17204"/>
                    <a:pt x="2074" y="17222"/>
                    <a:pt x="2119" y="17232"/>
                  </a:cubicBezTo>
                  <a:cubicBezTo>
                    <a:pt x="2182" y="17232"/>
                    <a:pt x="2237" y="17204"/>
                    <a:pt x="2282" y="17159"/>
                  </a:cubicBezTo>
                  <a:cubicBezTo>
                    <a:pt x="2372" y="17069"/>
                    <a:pt x="2363" y="16915"/>
                    <a:pt x="2273" y="16842"/>
                  </a:cubicBezTo>
                  <a:cubicBezTo>
                    <a:pt x="2230" y="16799"/>
                    <a:pt x="2175" y="16779"/>
                    <a:pt x="2120" y="16779"/>
                  </a:cubicBezTo>
                  <a:close/>
                  <a:moveTo>
                    <a:pt x="2928" y="17384"/>
                  </a:moveTo>
                  <a:cubicBezTo>
                    <a:pt x="2853" y="17384"/>
                    <a:pt x="2781" y="17421"/>
                    <a:pt x="2735" y="17485"/>
                  </a:cubicBezTo>
                  <a:cubicBezTo>
                    <a:pt x="2671" y="17603"/>
                    <a:pt x="2707" y="17739"/>
                    <a:pt x="2807" y="17802"/>
                  </a:cubicBezTo>
                  <a:cubicBezTo>
                    <a:pt x="2842" y="17830"/>
                    <a:pt x="2866" y="17841"/>
                    <a:pt x="2899" y="17841"/>
                  </a:cubicBezTo>
                  <a:cubicBezTo>
                    <a:pt x="2910" y="17841"/>
                    <a:pt x="2921" y="17840"/>
                    <a:pt x="2934" y="17838"/>
                  </a:cubicBezTo>
                  <a:cubicBezTo>
                    <a:pt x="3006" y="17838"/>
                    <a:pt x="3079" y="17802"/>
                    <a:pt x="3124" y="17739"/>
                  </a:cubicBezTo>
                  <a:cubicBezTo>
                    <a:pt x="3187" y="17621"/>
                    <a:pt x="3160" y="17485"/>
                    <a:pt x="3052" y="17422"/>
                  </a:cubicBezTo>
                  <a:cubicBezTo>
                    <a:pt x="3012" y="17396"/>
                    <a:pt x="2970" y="17384"/>
                    <a:pt x="2928" y="17384"/>
                  </a:cubicBezTo>
                  <a:close/>
                  <a:moveTo>
                    <a:pt x="3830" y="17858"/>
                  </a:moveTo>
                  <a:cubicBezTo>
                    <a:pt x="3743" y="17858"/>
                    <a:pt x="3656" y="17910"/>
                    <a:pt x="3622" y="17992"/>
                  </a:cubicBezTo>
                  <a:cubicBezTo>
                    <a:pt x="3577" y="18110"/>
                    <a:pt x="3631" y="18246"/>
                    <a:pt x="3749" y="18291"/>
                  </a:cubicBezTo>
                  <a:cubicBezTo>
                    <a:pt x="3768" y="18297"/>
                    <a:pt x="3787" y="18304"/>
                    <a:pt x="3810" y="18304"/>
                  </a:cubicBezTo>
                  <a:cubicBezTo>
                    <a:pt x="3819" y="18304"/>
                    <a:pt x="3829" y="18303"/>
                    <a:pt x="3839" y="18300"/>
                  </a:cubicBezTo>
                  <a:cubicBezTo>
                    <a:pt x="3912" y="18300"/>
                    <a:pt x="4002" y="18255"/>
                    <a:pt x="4039" y="18164"/>
                  </a:cubicBezTo>
                  <a:cubicBezTo>
                    <a:pt x="4084" y="18055"/>
                    <a:pt x="4029" y="17911"/>
                    <a:pt x="3912" y="17874"/>
                  </a:cubicBezTo>
                  <a:cubicBezTo>
                    <a:pt x="3886" y="17863"/>
                    <a:pt x="3858" y="17858"/>
                    <a:pt x="3830" y="17858"/>
                  </a:cubicBezTo>
                  <a:close/>
                  <a:moveTo>
                    <a:pt x="4792" y="18155"/>
                  </a:moveTo>
                  <a:cubicBezTo>
                    <a:pt x="4688" y="18155"/>
                    <a:pt x="4597" y="18230"/>
                    <a:pt x="4582" y="18336"/>
                  </a:cubicBezTo>
                  <a:cubicBezTo>
                    <a:pt x="4546" y="18463"/>
                    <a:pt x="4627" y="18581"/>
                    <a:pt x="4754" y="18608"/>
                  </a:cubicBezTo>
                  <a:cubicBezTo>
                    <a:pt x="4772" y="18608"/>
                    <a:pt x="4790" y="18617"/>
                    <a:pt x="4808" y="18617"/>
                  </a:cubicBezTo>
                  <a:cubicBezTo>
                    <a:pt x="4908" y="18617"/>
                    <a:pt x="4998" y="18535"/>
                    <a:pt x="5025" y="18436"/>
                  </a:cubicBezTo>
                  <a:cubicBezTo>
                    <a:pt x="5062" y="18309"/>
                    <a:pt x="4980" y="18191"/>
                    <a:pt x="4853" y="18164"/>
                  </a:cubicBezTo>
                  <a:cubicBezTo>
                    <a:pt x="4833" y="18158"/>
                    <a:pt x="4812" y="18155"/>
                    <a:pt x="4792" y="18155"/>
                  </a:cubicBezTo>
                  <a:close/>
                  <a:moveTo>
                    <a:pt x="5807" y="18290"/>
                  </a:moveTo>
                  <a:cubicBezTo>
                    <a:pt x="5695" y="18290"/>
                    <a:pt x="5587" y="18387"/>
                    <a:pt x="5587" y="18508"/>
                  </a:cubicBezTo>
                  <a:cubicBezTo>
                    <a:pt x="5578" y="18626"/>
                    <a:pt x="5677" y="18735"/>
                    <a:pt x="5804" y="18744"/>
                  </a:cubicBezTo>
                  <a:cubicBezTo>
                    <a:pt x="5940" y="18744"/>
                    <a:pt x="6030" y="18644"/>
                    <a:pt x="6040" y="18526"/>
                  </a:cubicBezTo>
                  <a:cubicBezTo>
                    <a:pt x="6049" y="18400"/>
                    <a:pt x="5949" y="18291"/>
                    <a:pt x="5822" y="18291"/>
                  </a:cubicBezTo>
                  <a:cubicBezTo>
                    <a:pt x="5817" y="18291"/>
                    <a:pt x="5812" y="18290"/>
                    <a:pt x="5807" y="18290"/>
                  </a:cubicBezTo>
                  <a:close/>
                  <a:moveTo>
                    <a:pt x="6836" y="18291"/>
                  </a:moveTo>
                  <a:cubicBezTo>
                    <a:pt x="6710" y="18291"/>
                    <a:pt x="6610" y="18390"/>
                    <a:pt x="6610" y="18517"/>
                  </a:cubicBezTo>
                  <a:cubicBezTo>
                    <a:pt x="6610" y="18644"/>
                    <a:pt x="6710" y="18744"/>
                    <a:pt x="6836" y="18744"/>
                  </a:cubicBezTo>
                  <a:cubicBezTo>
                    <a:pt x="6954" y="18744"/>
                    <a:pt x="7063" y="18644"/>
                    <a:pt x="7063" y="18517"/>
                  </a:cubicBezTo>
                  <a:cubicBezTo>
                    <a:pt x="7063" y="18390"/>
                    <a:pt x="6954" y="18291"/>
                    <a:pt x="6836" y="18291"/>
                  </a:cubicBezTo>
                  <a:close/>
                  <a:moveTo>
                    <a:pt x="7850" y="18291"/>
                  </a:moveTo>
                  <a:cubicBezTo>
                    <a:pt x="7733" y="18291"/>
                    <a:pt x="7624" y="18390"/>
                    <a:pt x="7624" y="18517"/>
                  </a:cubicBezTo>
                  <a:cubicBezTo>
                    <a:pt x="7624" y="18644"/>
                    <a:pt x="7733" y="18744"/>
                    <a:pt x="7850" y="18744"/>
                  </a:cubicBezTo>
                  <a:cubicBezTo>
                    <a:pt x="7977" y="18744"/>
                    <a:pt x="8077" y="18644"/>
                    <a:pt x="8077" y="18517"/>
                  </a:cubicBezTo>
                  <a:cubicBezTo>
                    <a:pt x="8077" y="18390"/>
                    <a:pt x="7977" y="18291"/>
                    <a:pt x="7850" y="18291"/>
                  </a:cubicBezTo>
                  <a:close/>
                  <a:moveTo>
                    <a:pt x="8874" y="18291"/>
                  </a:moveTo>
                  <a:cubicBezTo>
                    <a:pt x="8747" y="18291"/>
                    <a:pt x="8647" y="18390"/>
                    <a:pt x="8647" y="18517"/>
                  </a:cubicBezTo>
                  <a:cubicBezTo>
                    <a:pt x="8647" y="18644"/>
                    <a:pt x="8747" y="18744"/>
                    <a:pt x="8874" y="18744"/>
                  </a:cubicBezTo>
                  <a:cubicBezTo>
                    <a:pt x="8991" y="18744"/>
                    <a:pt x="9100" y="18644"/>
                    <a:pt x="9100" y="18517"/>
                  </a:cubicBezTo>
                  <a:cubicBezTo>
                    <a:pt x="9100" y="18390"/>
                    <a:pt x="8991" y="18291"/>
                    <a:pt x="8874" y="18291"/>
                  </a:cubicBezTo>
                  <a:close/>
                  <a:moveTo>
                    <a:pt x="9888" y="18291"/>
                  </a:moveTo>
                  <a:cubicBezTo>
                    <a:pt x="9770" y="18291"/>
                    <a:pt x="9661" y="18390"/>
                    <a:pt x="9661" y="18517"/>
                  </a:cubicBezTo>
                  <a:cubicBezTo>
                    <a:pt x="9661" y="18644"/>
                    <a:pt x="9770" y="18744"/>
                    <a:pt x="9888" y="18744"/>
                  </a:cubicBezTo>
                  <a:cubicBezTo>
                    <a:pt x="10014" y="18744"/>
                    <a:pt x="10114" y="18644"/>
                    <a:pt x="10114" y="18517"/>
                  </a:cubicBezTo>
                  <a:cubicBezTo>
                    <a:pt x="10114" y="18390"/>
                    <a:pt x="10014" y="18291"/>
                    <a:pt x="9888" y="18291"/>
                  </a:cubicBezTo>
                  <a:close/>
                  <a:moveTo>
                    <a:pt x="10911" y="18291"/>
                  </a:moveTo>
                  <a:cubicBezTo>
                    <a:pt x="10784" y="18291"/>
                    <a:pt x="10684" y="18390"/>
                    <a:pt x="10684" y="18517"/>
                  </a:cubicBezTo>
                  <a:cubicBezTo>
                    <a:pt x="10684" y="18644"/>
                    <a:pt x="10784" y="18744"/>
                    <a:pt x="10911" y="18744"/>
                  </a:cubicBezTo>
                  <a:cubicBezTo>
                    <a:pt x="11029" y="18744"/>
                    <a:pt x="11137" y="18644"/>
                    <a:pt x="11137" y="18517"/>
                  </a:cubicBezTo>
                  <a:cubicBezTo>
                    <a:pt x="11137" y="18390"/>
                    <a:pt x="11029" y="18291"/>
                    <a:pt x="10911" y="18291"/>
                  </a:cubicBezTo>
                  <a:close/>
                  <a:moveTo>
                    <a:pt x="11925" y="18291"/>
                  </a:moveTo>
                  <a:cubicBezTo>
                    <a:pt x="11807" y="18291"/>
                    <a:pt x="11699" y="18390"/>
                    <a:pt x="11699" y="18517"/>
                  </a:cubicBezTo>
                  <a:cubicBezTo>
                    <a:pt x="11699" y="18644"/>
                    <a:pt x="11807" y="18744"/>
                    <a:pt x="11925" y="18744"/>
                  </a:cubicBezTo>
                  <a:cubicBezTo>
                    <a:pt x="12052" y="18744"/>
                    <a:pt x="12151" y="18644"/>
                    <a:pt x="12151" y="18517"/>
                  </a:cubicBezTo>
                  <a:cubicBezTo>
                    <a:pt x="12151" y="18390"/>
                    <a:pt x="12052" y="18291"/>
                    <a:pt x="11925" y="18291"/>
                  </a:cubicBezTo>
                  <a:close/>
                  <a:moveTo>
                    <a:pt x="12948" y="18291"/>
                  </a:moveTo>
                  <a:cubicBezTo>
                    <a:pt x="12821" y="18291"/>
                    <a:pt x="12722" y="18390"/>
                    <a:pt x="12722" y="18517"/>
                  </a:cubicBezTo>
                  <a:cubicBezTo>
                    <a:pt x="12722" y="18644"/>
                    <a:pt x="12821" y="18744"/>
                    <a:pt x="12948" y="18744"/>
                  </a:cubicBezTo>
                  <a:cubicBezTo>
                    <a:pt x="13066" y="18744"/>
                    <a:pt x="13174" y="18644"/>
                    <a:pt x="13174" y="18517"/>
                  </a:cubicBezTo>
                  <a:cubicBezTo>
                    <a:pt x="13174" y="18390"/>
                    <a:pt x="13066" y="18291"/>
                    <a:pt x="12948" y="18291"/>
                  </a:cubicBezTo>
                  <a:close/>
                  <a:moveTo>
                    <a:pt x="13962" y="18291"/>
                  </a:moveTo>
                  <a:cubicBezTo>
                    <a:pt x="13844" y="18291"/>
                    <a:pt x="13736" y="18390"/>
                    <a:pt x="13736" y="18517"/>
                  </a:cubicBezTo>
                  <a:cubicBezTo>
                    <a:pt x="13736" y="18644"/>
                    <a:pt x="13844" y="18744"/>
                    <a:pt x="13962" y="18744"/>
                  </a:cubicBezTo>
                  <a:cubicBezTo>
                    <a:pt x="14089" y="18744"/>
                    <a:pt x="14189" y="18644"/>
                    <a:pt x="14189" y="18517"/>
                  </a:cubicBezTo>
                  <a:cubicBezTo>
                    <a:pt x="14189" y="18390"/>
                    <a:pt x="14089" y="18291"/>
                    <a:pt x="13962" y="18291"/>
                  </a:cubicBezTo>
                  <a:close/>
                  <a:moveTo>
                    <a:pt x="14985" y="18291"/>
                  </a:moveTo>
                  <a:cubicBezTo>
                    <a:pt x="14859" y="18291"/>
                    <a:pt x="14759" y="18390"/>
                    <a:pt x="14759" y="18517"/>
                  </a:cubicBezTo>
                  <a:cubicBezTo>
                    <a:pt x="14759" y="18644"/>
                    <a:pt x="14859" y="18744"/>
                    <a:pt x="14985" y="18744"/>
                  </a:cubicBezTo>
                  <a:cubicBezTo>
                    <a:pt x="15103" y="18744"/>
                    <a:pt x="15212" y="18644"/>
                    <a:pt x="15212" y="18517"/>
                  </a:cubicBezTo>
                  <a:cubicBezTo>
                    <a:pt x="15212" y="18390"/>
                    <a:pt x="15103" y="18291"/>
                    <a:pt x="14985" y="18291"/>
                  </a:cubicBezTo>
                  <a:close/>
                  <a:moveTo>
                    <a:pt x="15999" y="18291"/>
                  </a:moveTo>
                  <a:cubicBezTo>
                    <a:pt x="15882" y="18291"/>
                    <a:pt x="15773" y="18390"/>
                    <a:pt x="15773" y="18517"/>
                  </a:cubicBezTo>
                  <a:cubicBezTo>
                    <a:pt x="15773" y="18644"/>
                    <a:pt x="15882" y="18744"/>
                    <a:pt x="15999" y="18744"/>
                  </a:cubicBezTo>
                  <a:cubicBezTo>
                    <a:pt x="16126" y="18744"/>
                    <a:pt x="16226" y="18644"/>
                    <a:pt x="16226" y="18517"/>
                  </a:cubicBezTo>
                  <a:cubicBezTo>
                    <a:pt x="16226" y="18390"/>
                    <a:pt x="16126" y="18291"/>
                    <a:pt x="15999" y="18291"/>
                  </a:cubicBezTo>
                  <a:close/>
                  <a:moveTo>
                    <a:pt x="17023" y="18291"/>
                  </a:moveTo>
                  <a:cubicBezTo>
                    <a:pt x="16896" y="18291"/>
                    <a:pt x="16796" y="18390"/>
                    <a:pt x="16796" y="18517"/>
                  </a:cubicBezTo>
                  <a:cubicBezTo>
                    <a:pt x="16796" y="18644"/>
                    <a:pt x="16896" y="18744"/>
                    <a:pt x="17023" y="18744"/>
                  </a:cubicBezTo>
                  <a:cubicBezTo>
                    <a:pt x="17140" y="18744"/>
                    <a:pt x="17249" y="18644"/>
                    <a:pt x="17249" y="18517"/>
                  </a:cubicBezTo>
                  <a:cubicBezTo>
                    <a:pt x="17249" y="18390"/>
                    <a:pt x="17140" y="18291"/>
                    <a:pt x="17023" y="18291"/>
                  </a:cubicBezTo>
                  <a:close/>
                  <a:moveTo>
                    <a:pt x="18037" y="18291"/>
                  </a:moveTo>
                  <a:cubicBezTo>
                    <a:pt x="17919" y="18291"/>
                    <a:pt x="17810" y="18390"/>
                    <a:pt x="17810" y="18517"/>
                  </a:cubicBezTo>
                  <a:cubicBezTo>
                    <a:pt x="17810" y="18644"/>
                    <a:pt x="17919" y="18744"/>
                    <a:pt x="18037" y="18744"/>
                  </a:cubicBezTo>
                  <a:cubicBezTo>
                    <a:pt x="18163" y="18744"/>
                    <a:pt x="18263" y="18644"/>
                    <a:pt x="18263" y="18517"/>
                  </a:cubicBezTo>
                  <a:cubicBezTo>
                    <a:pt x="18263" y="18390"/>
                    <a:pt x="18163" y="18291"/>
                    <a:pt x="18037" y="18291"/>
                  </a:cubicBezTo>
                  <a:close/>
                  <a:moveTo>
                    <a:pt x="19060" y="18291"/>
                  </a:moveTo>
                  <a:cubicBezTo>
                    <a:pt x="18933" y="18291"/>
                    <a:pt x="18834" y="18390"/>
                    <a:pt x="18834" y="18517"/>
                  </a:cubicBezTo>
                  <a:cubicBezTo>
                    <a:pt x="18834" y="18644"/>
                    <a:pt x="18933" y="18744"/>
                    <a:pt x="19060" y="18744"/>
                  </a:cubicBezTo>
                  <a:cubicBezTo>
                    <a:pt x="19178" y="18744"/>
                    <a:pt x="19286" y="18644"/>
                    <a:pt x="19286" y="18517"/>
                  </a:cubicBezTo>
                  <a:cubicBezTo>
                    <a:pt x="19286" y="18390"/>
                    <a:pt x="19178" y="18291"/>
                    <a:pt x="19060" y="182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21"/>
            <p:cNvSpPr/>
            <p:nvPr/>
          </p:nvSpPr>
          <p:spPr>
            <a:xfrm rot="5400000">
              <a:off x="60568" y="3708697"/>
              <a:ext cx="1305331" cy="32594"/>
            </a:xfrm>
            <a:custGeom>
              <a:rect b="b" l="l" r="r" t="t"/>
              <a:pathLst>
                <a:path extrusionOk="0" h="454" w="18182">
                  <a:moveTo>
                    <a:pt x="226" y="1"/>
                  </a:moveTo>
                  <a:cubicBezTo>
                    <a:pt x="109" y="1"/>
                    <a:pt x="0" y="109"/>
                    <a:pt x="0" y="227"/>
                  </a:cubicBezTo>
                  <a:cubicBezTo>
                    <a:pt x="0" y="354"/>
                    <a:pt x="109" y="453"/>
                    <a:pt x="226" y="453"/>
                  </a:cubicBezTo>
                  <a:cubicBezTo>
                    <a:pt x="353" y="453"/>
                    <a:pt x="453" y="354"/>
                    <a:pt x="453" y="227"/>
                  </a:cubicBezTo>
                  <a:cubicBezTo>
                    <a:pt x="453" y="109"/>
                    <a:pt x="353" y="1"/>
                    <a:pt x="226" y="1"/>
                  </a:cubicBezTo>
                  <a:close/>
                  <a:moveTo>
                    <a:pt x="1268" y="1"/>
                  </a:moveTo>
                  <a:cubicBezTo>
                    <a:pt x="1150" y="1"/>
                    <a:pt x="1041" y="109"/>
                    <a:pt x="1041" y="227"/>
                  </a:cubicBezTo>
                  <a:cubicBezTo>
                    <a:pt x="1041" y="354"/>
                    <a:pt x="1150" y="453"/>
                    <a:pt x="1268" y="453"/>
                  </a:cubicBezTo>
                  <a:cubicBezTo>
                    <a:pt x="1395" y="453"/>
                    <a:pt x="1494" y="354"/>
                    <a:pt x="1494" y="227"/>
                  </a:cubicBezTo>
                  <a:cubicBezTo>
                    <a:pt x="1494" y="109"/>
                    <a:pt x="1395" y="1"/>
                    <a:pt x="1268" y="1"/>
                  </a:cubicBezTo>
                  <a:close/>
                  <a:moveTo>
                    <a:pt x="2309" y="1"/>
                  </a:moveTo>
                  <a:cubicBezTo>
                    <a:pt x="2191" y="1"/>
                    <a:pt x="2083" y="109"/>
                    <a:pt x="2083" y="227"/>
                  </a:cubicBezTo>
                  <a:cubicBezTo>
                    <a:pt x="2083" y="354"/>
                    <a:pt x="2191" y="453"/>
                    <a:pt x="2309" y="453"/>
                  </a:cubicBezTo>
                  <a:cubicBezTo>
                    <a:pt x="2436" y="453"/>
                    <a:pt x="2535" y="354"/>
                    <a:pt x="2535" y="227"/>
                  </a:cubicBezTo>
                  <a:cubicBezTo>
                    <a:pt x="2535" y="109"/>
                    <a:pt x="2436" y="1"/>
                    <a:pt x="2309" y="1"/>
                  </a:cubicBezTo>
                  <a:close/>
                  <a:moveTo>
                    <a:pt x="3350" y="1"/>
                  </a:moveTo>
                  <a:cubicBezTo>
                    <a:pt x="3233" y="1"/>
                    <a:pt x="3124" y="109"/>
                    <a:pt x="3124" y="227"/>
                  </a:cubicBezTo>
                  <a:cubicBezTo>
                    <a:pt x="3124" y="354"/>
                    <a:pt x="3233" y="453"/>
                    <a:pt x="3350" y="453"/>
                  </a:cubicBezTo>
                  <a:cubicBezTo>
                    <a:pt x="3477" y="453"/>
                    <a:pt x="3577" y="354"/>
                    <a:pt x="3577" y="227"/>
                  </a:cubicBezTo>
                  <a:cubicBezTo>
                    <a:pt x="3577" y="109"/>
                    <a:pt x="3477" y="1"/>
                    <a:pt x="3350" y="1"/>
                  </a:cubicBezTo>
                  <a:close/>
                  <a:moveTo>
                    <a:pt x="4392" y="1"/>
                  </a:moveTo>
                  <a:cubicBezTo>
                    <a:pt x="4274" y="1"/>
                    <a:pt x="4165" y="109"/>
                    <a:pt x="4165" y="227"/>
                  </a:cubicBezTo>
                  <a:cubicBezTo>
                    <a:pt x="4165" y="354"/>
                    <a:pt x="4274" y="453"/>
                    <a:pt x="4392" y="453"/>
                  </a:cubicBezTo>
                  <a:cubicBezTo>
                    <a:pt x="4518" y="453"/>
                    <a:pt x="4618" y="354"/>
                    <a:pt x="4618" y="227"/>
                  </a:cubicBezTo>
                  <a:cubicBezTo>
                    <a:pt x="4618" y="109"/>
                    <a:pt x="4518" y="1"/>
                    <a:pt x="4392" y="1"/>
                  </a:cubicBezTo>
                  <a:close/>
                  <a:moveTo>
                    <a:pt x="5433" y="1"/>
                  </a:moveTo>
                  <a:cubicBezTo>
                    <a:pt x="5315" y="1"/>
                    <a:pt x="5206" y="109"/>
                    <a:pt x="5206" y="227"/>
                  </a:cubicBezTo>
                  <a:cubicBezTo>
                    <a:pt x="5206" y="354"/>
                    <a:pt x="5315" y="453"/>
                    <a:pt x="5433" y="453"/>
                  </a:cubicBezTo>
                  <a:cubicBezTo>
                    <a:pt x="5560" y="453"/>
                    <a:pt x="5659" y="354"/>
                    <a:pt x="5659" y="227"/>
                  </a:cubicBezTo>
                  <a:cubicBezTo>
                    <a:pt x="5659" y="109"/>
                    <a:pt x="5560" y="1"/>
                    <a:pt x="5433" y="1"/>
                  </a:cubicBezTo>
                  <a:close/>
                  <a:moveTo>
                    <a:pt x="6492" y="1"/>
                  </a:moveTo>
                  <a:cubicBezTo>
                    <a:pt x="6365" y="1"/>
                    <a:pt x="6266" y="109"/>
                    <a:pt x="6266" y="227"/>
                  </a:cubicBezTo>
                  <a:cubicBezTo>
                    <a:pt x="6266" y="354"/>
                    <a:pt x="6365" y="453"/>
                    <a:pt x="6492" y="453"/>
                  </a:cubicBezTo>
                  <a:cubicBezTo>
                    <a:pt x="6610" y="453"/>
                    <a:pt x="6719" y="354"/>
                    <a:pt x="6719" y="227"/>
                  </a:cubicBezTo>
                  <a:cubicBezTo>
                    <a:pt x="6719" y="109"/>
                    <a:pt x="6610" y="1"/>
                    <a:pt x="6492" y="1"/>
                  </a:cubicBezTo>
                  <a:close/>
                  <a:moveTo>
                    <a:pt x="7533" y="1"/>
                  </a:moveTo>
                  <a:cubicBezTo>
                    <a:pt x="7407" y="1"/>
                    <a:pt x="7307" y="109"/>
                    <a:pt x="7307" y="227"/>
                  </a:cubicBezTo>
                  <a:cubicBezTo>
                    <a:pt x="7307" y="354"/>
                    <a:pt x="7407" y="453"/>
                    <a:pt x="7533" y="453"/>
                  </a:cubicBezTo>
                  <a:cubicBezTo>
                    <a:pt x="7651" y="453"/>
                    <a:pt x="7760" y="354"/>
                    <a:pt x="7760" y="227"/>
                  </a:cubicBezTo>
                  <a:cubicBezTo>
                    <a:pt x="7760" y="109"/>
                    <a:pt x="7651" y="1"/>
                    <a:pt x="7533" y="1"/>
                  </a:cubicBezTo>
                  <a:close/>
                  <a:moveTo>
                    <a:pt x="8575" y="1"/>
                  </a:moveTo>
                  <a:cubicBezTo>
                    <a:pt x="8448" y="1"/>
                    <a:pt x="8348" y="109"/>
                    <a:pt x="8348" y="227"/>
                  </a:cubicBezTo>
                  <a:cubicBezTo>
                    <a:pt x="8348" y="354"/>
                    <a:pt x="8448" y="453"/>
                    <a:pt x="8575" y="453"/>
                  </a:cubicBezTo>
                  <a:cubicBezTo>
                    <a:pt x="8692" y="453"/>
                    <a:pt x="8801" y="354"/>
                    <a:pt x="8801" y="227"/>
                  </a:cubicBezTo>
                  <a:cubicBezTo>
                    <a:pt x="8801" y="109"/>
                    <a:pt x="8692" y="1"/>
                    <a:pt x="8575" y="1"/>
                  </a:cubicBezTo>
                  <a:close/>
                  <a:moveTo>
                    <a:pt x="9616" y="1"/>
                  </a:moveTo>
                  <a:cubicBezTo>
                    <a:pt x="9489" y="1"/>
                    <a:pt x="9390" y="109"/>
                    <a:pt x="9390" y="227"/>
                  </a:cubicBezTo>
                  <a:cubicBezTo>
                    <a:pt x="9390" y="354"/>
                    <a:pt x="9489" y="453"/>
                    <a:pt x="9616" y="453"/>
                  </a:cubicBezTo>
                  <a:cubicBezTo>
                    <a:pt x="9734" y="453"/>
                    <a:pt x="9842" y="354"/>
                    <a:pt x="9842" y="227"/>
                  </a:cubicBezTo>
                  <a:cubicBezTo>
                    <a:pt x="9842" y="109"/>
                    <a:pt x="9734" y="1"/>
                    <a:pt x="9616" y="1"/>
                  </a:cubicBezTo>
                  <a:close/>
                  <a:moveTo>
                    <a:pt x="10657" y="1"/>
                  </a:moveTo>
                  <a:cubicBezTo>
                    <a:pt x="10530" y="1"/>
                    <a:pt x="10431" y="109"/>
                    <a:pt x="10431" y="227"/>
                  </a:cubicBezTo>
                  <a:cubicBezTo>
                    <a:pt x="10431" y="354"/>
                    <a:pt x="10530" y="453"/>
                    <a:pt x="10657" y="453"/>
                  </a:cubicBezTo>
                  <a:cubicBezTo>
                    <a:pt x="10775" y="453"/>
                    <a:pt x="10884" y="354"/>
                    <a:pt x="10884" y="227"/>
                  </a:cubicBezTo>
                  <a:cubicBezTo>
                    <a:pt x="10884" y="109"/>
                    <a:pt x="10775" y="1"/>
                    <a:pt x="10657" y="1"/>
                  </a:cubicBezTo>
                  <a:close/>
                  <a:moveTo>
                    <a:pt x="11698" y="1"/>
                  </a:moveTo>
                  <a:cubicBezTo>
                    <a:pt x="11572" y="1"/>
                    <a:pt x="11472" y="109"/>
                    <a:pt x="11472" y="227"/>
                  </a:cubicBezTo>
                  <a:cubicBezTo>
                    <a:pt x="11472" y="354"/>
                    <a:pt x="11572" y="453"/>
                    <a:pt x="11698" y="453"/>
                  </a:cubicBezTo>
                  <a:cubicBezTo>
                    <a:pt x="11816" y="453"/>
                    <a:pt x="11925" y="354"/>
                    <a:pt x="11925" y="227"/>
                  </a:cubicBezTo>
                  <a:cubicBezTo>
                    <a:pt x="11925" y="109"/>
                    <a:pt x="11816" y="1"/>
                    <a:pt x="11698" y="1"/>
                  </a:cubicBezTo>
                  <a:close/>
                  <a:moveTo>
                    <a:pt x="12749" y="1"/>
                  </a:moveTo>
                  <a:cubicBezTo>
                    <a:pt x="12622" y="1"/>
                    <a:pt x="12522" y="109"/>
                    <a:pt x="12522" y="227"/>
                  </a:cubicBezTo>
                  <a:cubicBezTo>
                    <a:pt x="12522" y="354"/>
                    <a:pt x="12622" y="453"/>
                    <a:pt x="12749" y="453"/>
                  </a:cubicBezTo>
                  <a:cubicBezTo>
                    <a:pt x="12876" y="453"/>
                    <a:pt x="12975" y="354"/>
                    <a:pt x="12975" y="227"/>
                  </a:cubicBezTo>
                  <a:cubicBezTo>
                    <a:pt x="12975" y="109"/>
                    <a:pt x="12876" y="1"/>
                    <a:pt x="12749" y="1"/>
                  </a:cubicBezTo>
                  <a:close/>
                  <a:moveTo>
                    <a:pt x="13790" y="1"/>
                  </a:moveTo>
                  <a:cubicBezTo>
                    <a:pt x="13663" y="1"/>
                    <a:pt x="13564" y="109"/>
                    <a:pt x="13564" y="227"/>
                  </a:cubicBezTo>
                  <a:cubicBezTo>
                    <a:pt x="13564" y="354"/>
                    <a:pt x="13663" y="453"/>
                    <a:pt x="13790" y="453"/>
                  </a:cubicBezTo>
                  <a:cubicBezTo>
                    <a:pt x="13917" y="453"/>
                    <a:pt x="14016" y="354"/>
                    <a:pt x="14016" y="227"/>
                  </a:cubicBezTo>
                  <a:cubicBezTo>
                    <a:pt x="14016" y="109"/>
                    <a:pt x="13917" y="1"/>
                    <a:pt x="13790" y="1"/>
                  </a:cubicBezTo>
                  <a:close/>
                  <a:moveTo>
                    <a:pt x="14831" y="1"/>
                  </a:moveTo>
                  <a:cubicBezTo>
                    <a:pt x="14705" y="1"/>
                    <a:pt x="14605" y="109"/>
                    <a:pt x="14605" y="227"/>
                  </a:cubicBezTo>
                  <a:cubicBezTo>
                    <a:pt x="14605" y="354"/>
                    <a:pt x="14705" y="453"/>
                    <a:pt x="14831" y="453"/>
                  </a:cubicBezTo>
                  <a:cubicBezTo>
                    <a:pt x="14958" y="453"/>
                    <a:pt x="15058" y="354"/>
                    <a:pt x="15058" y="227"/>
                  </a:cubicBezTo>
                  <a:cubicBezTo>
                    <a:pt x="15058" y="109"/>
                    <a:pt x="14958" y="1"/>
                    <a:pt x="14831" y="1"/>
                  </a:cubicBezTo>
                  <a:close/>
                  <a:moveTo>
                    <a:pt x="15873" y="1"/>
                  </a:moveTo>
                  <a:cubicBezTo>
                    <a:pt x="15746" y="1"/>
                    <a:pt x="15646" y="109"/>
                    <a:pt x="15646" y="227"/>
                  </a:cubicBezTo>
                  <a:cubicBezTo>
                    <a:pt x="15646" y="354"/>
                    <a:pt x="15746" y="453"/>
                    <a:pt x="15873" y="453"/>
                  </a:cubicBezTo>
                  <a:cubicBezTo>
                    <a:pt x="15990" y="453"/>
                    <a:pt x="16099" y="354"/>
                    <a:pt x="16099" y="227"/>
                  </a:cubicBezTo>
                  <a:cubicBezTo>
                    <a:pt x="16099" y="109"/>
                    <a:pt x="15990" y="1"/>
                    <a:pt x="15873" y="1"/>
                  </a:cubicBezTo>
                  <a:close/>
                  <a:moveTo>
                    <a:pt x="16914" y="1"/>
                  </a:moveTo>
                  <a:cubicBezTo>
                    <a:pt x="16787" y="1"/>
                    <a:pt x="16688" y="109"/>
                    <a:pt x="16688" y="227"/>
                  </a:cubicBezTo>
                  <a:cubicBezTo>
                    <a:pt x="16688" y="354"/>
                    <a:pt x="16787" y="453"/>
                    <a:pt x="16914" y="453"/>
                  </a:cubicBezTo>
                  <a:cubicBezTo>
                    <a:pt x="17041" y="453"/>
                    <a:pt x="17140" y="354"/>
                    <a:pt x="17140" y="227"/>
                  </a:cubicBezTo>
                  <a:cubicBezTo>
                    <a:pt x="17140" y="109"/>
                    <a:pt x="17041" y="1"/>
                    <a:pt x="16914" y="1"/>
                  </a:cubicBezTo>
                  <a:close/>
                  <a:moveTo>
                    <a:pt x="17955" y="1"/>
                  </a:moveTo>
                  <a:cubicBezTo>
                    <a:pt x="17828" y="1"/>
                    <a:pt x="17729" y="109"/>
                    <a:pt x="17729" y="227"/>
                  </a:cubicBezTo>
                  <a:cubicBezTo>
                    <a:pt x="17729" y="354"/>
                    <a:pt x="17828" y="453"/>
                    <a:pt x="17955" y="453"/>
                  </a:cubicBezTo>
                  <a:cubicBezTo>
                    <a:pt x="18082" y="453"/>
                    <a:pt x="18181" y="354"/>
                    <a:pt x="18181" y="227"/>
                  </a:cubicBezTo>
                  <a:cubicBezTo>
                    <a:pt x="18181" y="109"/>
                    <a:pt x="18082" y="1"/>
                    <a:pt x="179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21"/>
            <p:cNvSpPr/>
            <p:nvPr/>
          </p:nvSpPr>
          <p:spPr>
            <a:xfrm>
              <a:off x="6394024" y="611919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21"/>
            <p:cNvSpPr/>
            <p:nvPr/>
          </p:nvSpPr>
          <p:spPr>
            <a:xfrm>
              <a:off x="8705861" y="219154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44" name="Google Shape;1044;p21"/>
            <p:cNvGrpSpPr/>
            <p:nvPr/>
          </p:nvGrpSpPr>
          <p:grpSpPr>
            <a:xfrm>
              <a:off x="8621756" y="1930045"/>
              <a:ext cx="469104" cy="260124"/>
              <a:chOff x="383225" y="4004800"/>
              <a:chExt cx="240875" cy="133575"/>
            </a:xfrm>
          </p:grpSpPr>
          <p:sp>
            <p:nvSpPr>
              <p:cNvPr id="1045" name="Google Shape;1045;p21"/>
              <p:cNvSpPr/>
              <p:nvPr/>
            </p:nvSpPr>
            <p:spPr>
              <a:xfrm>
                <a:off x="469025" y="4007525"/>
                <a:ext cx="69075" cy="104325"/>
              </a:xfrm>
              <a:custGeom>
                <a:rect b="b" l="l" r="r" t="t"/>
                <a:pathLst>
                  <a:path extrusionOk="0" h="4173" w="2763">
                    <a:moveTo>
                      <a:pt x="689" y="0"/>
                    </a:moveTo>
                    <a:lnTo>
                      <a:pt x="689" y="2689"/>
                    </a:lnTo>
                    <a:cubicBezTo>
                      <a:pt x="689" y="2753"/>
                      <a:pt x="634" y="2825"/>
                      <a:pt x="553" y="2825"/>
                    </a:cubicBezTo>
                    <a:lnTo>
                      <a:pt x="82" y="2825"/>
                    </a:lnTo>
                    <a:cubicBezTo>
                      <a:pt x="37" y="2825"/>
                      <a:pt x="0" y="2880"/>
                      <a:pt x="46" y="2916"/>
                    </a:cubicBezTo>
                    <a:lnTo>
                      <a:pt x="1313" y="4138"/>
                    </a:lnTo>
                    <a:cubicBezTo>
                      <a:pt x="1336" y="4161"/>
                      <a:pt x="1365" y="4172"/>
                      <a:pt x="1393" y="4172"/>
                    </a:cubicBezTo>
                    <a:cubicBezTo>
                      <a:pt x="1420" y="4172"/>
                      <a:pt x="1445" y="4161"/>
                      <a:pt x="1458" y="4138"/>
                    </a:cubicBezTo>
                    <a:lnTo>
                      <a:pt x="2726" y="2916"/>
                    </a:lnTo>
                    <a:cubicBezTo>
                      <a:pt x="2762" y="2880"/>
                      <a:pt x="2744" y="2825"/>
                      <a:pt x="2699" y="2825"/>
                    </a:cubicBezTo>
                    <a:lnTo>
                      <a:pt x="2219" y="2825"/>
                    </a:lnTo>
                    <a:cubicBezTo>
                      <a:pt x="2155" y="2825"/>
                      <a:pt x="2083" y="2762"/>
                      <a:pt x="2083" y="2689"/>
                    </a:cubicBezTo>
                    <a:lnTo>
                      <a:pt x="2083" y="571"/>
                    </a:lnTo>
                    <a:cubicBezTo>
                      <a:pt x="1703" y="254"/>
                      <a:pt x="1223" y="46"/>
                      <a:pt x="6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6" name="Google Shape;1046;p21"/>
              <p:cNvSpPr/>
              <p:nvPr/>
            </p:nvSpPr>
            <p:spPr>
              <a:xfrm>
                <a:off x="383225" y="4004800"/>
                <a:ext cx="240875" cy="133575"/>
              </a:xfrm>
              <a:custGeom>
                <a:rect b="b" l="l" r="r" t="t"/>
                <a:pathLst>
                  <a:path extrusionOk="0" h="5343" w="9635">
                    <a:moveTo>
                      <a:pt x="3939" y="218"/>
                    </a:moveTo>
                    <a:cubicBezTo>
                      <a:pt x="4890" y="218"/>
                      <a:pt x="5732" y="779"/>
                      <a:pt x="6094" y="1649"/>
                    </a:cubicBezTo>
                    <a:cubicBezTo>
                      <a:pt x="6103" y="1676"/>
                      <a:pt x="6122" y="1694"/>
                      <a:pt x="6158" y="1712"/>
                    </a:cubicBezTo>
                    <a:cubicBezTo>
                      <a:pt x="6168" y="1714"/>
                      <a:pt x="6177" y="1716"/>
                      <a:pt x="6187" y="1716"/>
                    </a:cubicBezTo>
                    <a:cubicBezTo>
                      <a:pt x="6212" y="1716"/>
                      <a:pt x="6235" y="1707"/>
                      <a:pt x="6248" y="1694"/>
                    </a:cubicBezTo>
                    <a:cubicBezTo>
                      <a:pt x="6411" y="1603"/>
                      <a:pt x="6592" y="1558"/>
                      <a:pt x="6774" y="1558"/>
                    </a:cubicBezTo>
                    <a:cubicBezTo>
                      <a:pt x="7335" y="1558"/>
                      <a:pt x="7797" y="2029"/>
                      <a:pt x="7797" y="2590"/>
                    </a:cubicBezTo>
                    <a:cubicBezTo>
                      <a:pt x="7797" y="2663"/>
                      <a:pt x="7860" y="2708"/>
                      <a:pt x="7914" y="2708"/>
                    </a:cubicBezTo>
                    <a:lnTo>
                      <a:pt x="8213" y="2708"/>
                    </a:lnTo>
                    <a:cubicBezTo>
                      <a:pt x="8874" y="2708"/>
                      <a:pt x="9417" y="3251"/>
                      <a:pt x="9417" y="3912"/>
                    </a:cubicBezTo>
                    <a:cubicBezTo>
                      <a:pt x="9417" y="4582"/>
                      <a:pt x="8874" y="5125"/>
                      <a:pt x="8213" y="5125"/>
                    </a:cubicBezTo>
                    <a:lnTo>
                      <a:pt x="1431" y="5125"/>
                    </a:lnTo>
                    <a:cubicBezTo>
                      <a:pt x="761" y="5125"/>
                      <a:pt x="218" y="4582"/>
                      <a:pt x="218" y="3912"/>
                    </a:cubicBezTo>
                    <a:cubicBezTo>
                      <a:pt x="218" y="3251"/>
                      <a:pt x="761" y="2708"/>
                      <a:pt x="1431" y="2708"/>
                    </a:cubicBezTo>
                    <a:lnTo>
                      <a:pt x="1504" y="2708"/>
                    </a:lnTo>
                    <a:cubicBezTo>
                      <a:pt x="1540" y="2708"/>
                      <a:pt x="1567" y="2690"/>
                      <a:pt x="1585" y="2672"/>
                    </a:cubicBezTo>
                    <a:cubicBezTo>
                      <a:pt x="1612" y="2645"/>
                      <a:pt x="1622" y="2626"/>
                      <a:pt x="1622" y="2590"/>
                    </a:cubicBezTo>
                    <a:lnTo>
                      <a:pt x="1622" y="2536"/>
                    </a:lnTo>
                    <a:cubicBezTo>
                      <a:pt x="1622" y="1259"/>
                      <a:pt x="2663" y="218"/>
                      <a:pt x="3939" y="218"/>
                    </a:cubicBezTo>
                    <a:close/>
                    <a:moveTo>
                      <a:pt x="3958" y="1"/>
                    </a:moveTo>
                    <a:cubicBezTo>
                      <a:pt x="2572" y="1"/>
                      <a:pt x="1440" y="1105"/>
                      <a:pt x="1422" y="2491"/>
                    </a:cubicBezTo>
                    <a:cubicBezTo>
                      <a:pt x="635" y="2500"/>
                      <a:pt x="1" y="3134"/>
                      <a:pt x="1" y="3912"/>
                    </a:cubicBezTo>
                    <a:cubicBezTo>
                      <a:pt x="1" y="4700"/>
                      <a:pt x="635" y="5343"/>
                      <a:pt x="1431" y="5343"/>
                    </a:cubicBezTo>
                    <a:lnTo>
                      <a:pt x="8213" y="5343"/>
                    </a:lnTo>
                    <a:cubicBezTo>
                      <a:pt x="8992" y="5343"/>
                      <a:pt x="9635" y="4709"/>
                      <a:pt x="9635" y="3912"/>
                    </a:cubicBezTo>
                    <a:cubicBezTo>
                      <a:pt x="9635" y="3134"/>
                      <a:pt x="9001" y="2491"/>
                      <a:pt x="8213" y="2491"/>
                    </a:cubicBezTo>
                    <a:lnTo>
                      <a:pt x="8014" y="2491"/>
                    </a:lnTo>
                    <a:cubicBezTo>
                      <a:pt x="7960" y="1848"/>
                      <a:pt x="7425" y="1350"/>
                      <a:pt x="6774" y="1350"/>
                    </a:cubicBezTo>
                    <a:cubicBezTo>
                      <a:pt x="6592" y="1350"/>
                      <a:pt x="6411" y="1377"/>
                      <a:pt x="6248" y="1458"/>
                    </a:cubicBezTo>
                    <a:cubicBezTo>
                      <a:pt x="5841" y="562"/>
                      <a:pt x="4954" y="1"/>
                      <a:pt x="39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7" name="Google Shape;1047;p21"/>
            <p:cNvGrpSpPr/>
            <p:nvPr/>
          </p:nvGrpSpPr>
          <p:grpSpPr>
            <a:xfrm rot="2700000">
              <a:off x="6773887" y="830470"/>
              <a:ext cx="619570" cy="621149"/>
              <a:chOff x="109775" y="3205350"/>
              <a:chExt cx="215750" cy="216300"/>
            </a:xfrm>
          </p:grpSpPr>
          <p:sp>
            <p:nvSpPr>
              <p:cNvPr id="1048" name="Google Shape;1048;p21"/>
              <p:cNvSpPr/>
              <p:nvPr/>
            </p:nvSpPr>
            <p:spPr>
              <a:xfrm>
                <a:off x="148725" y="3248750"/>
                <a:ext cx="146025" cy="141350"/>
              </a:xfrm>
              <a:custGeom>
                <a:rect b="b" l="l" r="r" t="t"/>
                <a:pathLst>
                  <a:path extrusionOk="0" h="5654" w="5841">
                    <a:moveTo>
                      <a:pt x="2654" y="0"/>
                    </a:moveTo>
                    <a:cubicBezTo>
                      <a:pt x="1941" y="0"/>
                      <a:pt x="1230" y="307"/>
                      <a:pt x="734" y="922"/>
                    </a:cubicBezTo>
                    <a:cubicBezTo>
                      <a:pt x="36" y="1782"/>
                      <a:pt x="0" y="3050"/>
                      <a:pt x="670" y="3946"/>
                    </a:cubicBezTo>
                    <a:cubicBezTo>
                      <a:pt x="1159" y="4589"/>
                      <a:pt x="1865" y="4924"/>
                      <a:pt x="2590" y="4942"/>
                    </a:cubicBezTo>
                    <a:cubicBezTo>
                      <a:pt x="2979" y="4951"/>
                      <a:pt x="3341" y="5096"/>
                      <a:pt x="3613" y="5367"/>
                    </a:cubicBezTo>
                    <a:lnTo>
                      <a:pt x="3803" y="5576"/>
                    </a:lnTo>
                    <a:cubicBezTo>
                      <a:pt x="3854" y="5627"/>
                      <a:pt x="3924" y="5654"/>
                      <a:pt x="3994" y="5654"/>
                    </a:cubicBezTo>
                    <a:cubicBezTo>
                      <a:pt x="4062" y="5654"/>
                      <a:pt x="4130" y="5629"/>
                      <a:pt x="4183" y="5576"/>
                    </a:cubicBezTo>
                    <a:lnTo>
                      <a:pt x="5732" y="4055"/>
                    </a:lnTo>
                    <a:cubicBezTo>
                      <a:pt x="5831" y="3955"/>
                      <a:pt x="5840" y="3783"/>
                      <a:pt x="5732" y="3674"/>
                    </a:cubicBezTo>
                    <a:lnTo>
                      <a:pt x="5533" y="3466"/>
                    </a:lnTo>
                    <a:cubicBezTo>
                      <a:pt x="5279" y="3194"/>
                      <a:pt x="5125" y="2832"/>
                      <a:pt x="5125" y="2461"/>
                    </a:cubicBezTo>
                    <a:cubicBezTo>
                      <a:pt x="5116" y="1836"/>
                      <a:pt x="4881" y="1230"/>
                      <a:pt x="4419" y="741"/>
                    </a:cubicBezTo>
                    <a:cubicBezTo>
                      <a:pt x="3935" y="248"/>
                      <a:pt x="3294" y="0"/>
                      <a:pt x="26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9" name="Google Shape;1049;p21"/>
              <p:cNvSpPr/>
              <p:nvPr/>
            </p:nvSpPr>
            <p:spPr>
              <a:xfrm>
                <a:off x="201400" y="3298625"/>
                <a:ext cx="84225" cy="82950"/>
              </a:xfrm>
              <a:custGeom>
                <a:rect b="b" l="l" r="r" t="t"/>
                <a:pathLst>
                  <a:path extrusionOk="0" h="3318" w="3369">
                    <a:moveTo>
                      <a:pt x="868" y="1"/>
                    </a:moveTo>
                    <a:cubicBezTo>
                      <a:pt x="829" y="1"/>
                      <a:pt x="796" y="12"/>
                      <a:pt x="770" y="38"/>
                    </a:cubicBezTo>
                    <a:cubicBezTo>
                      <a:pt x="743" y="83"/>
                      <a:pt x="725" y="156"/>
                      <a:pt x="761" y="246"/>
                    </a:cubicBezTo>
                    <a:cubicBezTo>
                      <a:pt x="718" y="229"/>
                      <a:pt x="682" y="220"/>
                      <a:pt x="650" y="220"/>
                    </a:cubicBezTo>
                    <a:cubicBezTo>
                      <a:pt x="615" y="220"/>
                      <a:pt x="586" y="231"/>
                      <a:pt x="562" y="255"/>
                    </a:cubicBezTo>
                    <a:cubicBezTo>
                      <a:pt x="526" y="300"/>
                      <a:pt x="507" y="364"/>
                      <a:pt x="544" y="454"/>
                    </a:cubicBezTo>
                    <a:cubicBezTo>
                      <a:pt x="504" y="443"/>
                      <a:pt x="470" y="436"/>
                      <a:pt x="440" y="436"/>
                    </a:cubicBezTo>
                    <a:cubicBezTo>
                      <a:pt x="401" y="436"/>
                      <a:pt x="370" y="447"/>
                      <a:pt x="344" y="473"/>
                    </a:cubicBezTo>
                    <a:cubicBezTo>
                      <a:pt x="308" y="518"/>
                      <a:pt x="299" y="581"/>
                      <a:pt x="326" y="672"/>
                    </a:cubicBezTo>
                    <a:cubicBezTo>
                      <a:pt x="284" y="655"/>
                      <a:pt x="247" y="646"/>
                      <a:pt x="215" y="646"/>
                    </a:cubicBezTo>
                    <a:cubicBezTo>
                      <a:pt x="180" y="646"/>
                      <a:pt x="151" y="657"/>
                      <a:pt x="127" y="681"/>
                    </a:cubicBezTo>
                    <a:cubicBezTo>
                      <a:pt x="0" y="808"/>
                      <a:pt x="209" y="1124"/>
                      <a:pt x="453" y="1378"/>
                    </a:cubicBezTo>
                    <a:lnTo>
                      <a:pt x="2345" y="3297"/>
                    </a:lnTo>
                    <a:cubicBezTo>
                      <a:pt x="2355" y="3311"/>
                      <a:pt x="2368" y="3318"/>
                      <a:pt x="2383" y="3318"/>
                    </a:cubicBezTo>
                    <a:cubicBezTo>
                      <a:pt x="2398" y="3318"/>
                      <a:pt x="2413" y="3311"/>
                      <a:pt x="2427" y="3297"/>
                    </a:cubicBezTo>
                    <a:cubicBezTo>
                      <a:pt x="2445" y="3279"/>
                      <a:pt x="2445" y="3243"/>
                      <a:pt x="2427" y="3216"/>
                    </a:cubicBezTo>
                    <a:lnTo>
                      <a:pt x="535" y="1296"/>
                    </a:lnTo>
                    <a:cubicBezTo>
                      <a:pt x="263" y="1016"/>
                      <a:pt x="181" y="798"/>
                      <a:pt x="209" y="762"/>
                    </a:cubicBezTo>
                    <a:cubicBezTo>
                      <a:pt x="210" y="762"/>
                      <a:pt x="213" y="762"/>
                      <a:pt x="216" y="762"/>
                    </a:cubicBezTo>
                    <a:cubicBezTo>
                      <a:pt x="237" y="762"/>
                      <a:pt x="297" y="769"/>
                      <a:pt x="435" y="853"/>
                    </a:cubicBezTo>
                    <a:cubicBezTo>
                      <a:pt x="443" y="857"/>
                      <a:pt x="452" y="859"/>
                      <a:pt x="461" y="859"/>
                    </a:cubicBezTo>
                    <a:cubicBezTo>
                      <a:pt x="474" y="859"/>
                      <a:pt x="488" y="854"/>
                      <a:pt x="498" y="844"/>
                    </a:cubicBezTo>
                    <a:cubicBezTo>
                      <a:pt x="526" y="835"/>
                      <a:pt x="526" y="798"/>
                      <a:pt x="507" y="771"/>
                    </a:cubicBezTo>
                    <a:cubicBezTo>
                      <a:pt x="408" y="617"/>
                      <a:pt x="417" y="563"/>
                      <a:pt x="417" y="545"/>
                    </a:cubicBezTo>
                    <a:cubicBezTo>
                      <a:pt x="420" y="543"/>
                      <a:pt x="425" y="542"/>
                      <a:pt x="432" y="542"/>
                    </a:cubicBezTo>
                    <a:cubicBezTo>
                      <a:pt x="462" y="542"/>
                      <a:pt x="526" y="562"/>
                      <a:pt x="643" y="635"/>
                    </a:cubicBezTo>
                    <a:cubicBezTo>
                      <a:pt x="655" y="644"/>
                      <a:pt x="668" y="648"/>
                      <a:pt x="679" y="648"/>
                    </a:cubicBezTo>
                    <a:cubicBezTo>
                      <a:pt x="693" y="648"/>
                      <a:pt x="706" y="641"/>
                      <a:pt x="716" y="626"/>
                    </a:cubicBezTo>
                    <a:cubicBezTo>
                      <a:pt x="743" y="617"/>
                      <a:pt x="743" y="581"/>
                      <a:pt x="725" y="563"/>
                    </a:cubicBezTo>
                    <a:cubicBezTo>
                      <a:pt x="634" y="409"/>
                      <a:pt x="625" y="346"/>
                      <a:pt x="634" y="337"/>
                    </a:cubicBezTo>
                    <a:cubicBezTo>
                      <a:pt x="639" y="337"/>
                      <a:pt x="646" y="336"/>
                      <a:pt x="656" y="336"/>
                    </a:cubicBezTo>
                    <a:cubicBezTo>
                      <a:pt x="686" y="336"/>
                      <a:pt x="745" y="346"/>
                      <a:pt x="861" y="427"/>
                    </a:cubicBezTo>
                    <a:cubicBezTo>
                      <a:pt x="871" y="431"/>
                      <a:pt x="879" y="433"/>
                      <a:pt x="888" y="433"/>
                    </a:cubicBezTo>
                    <a:cubicBezTo>
                      <a:pt x="902" y="433"/>
                      <a:pt x="916" y="426"/>
                      <a:pt x="933" y="409"/>
                    </a:cubicBezTo>
                    <a:cubicBezTo>
                      <a:pt x="951" y="400"/>
                      <a:pt x="951" y="364"/>
                      <a:pt x="942" y="346"/>
                    </a:cubicBezTo>
                    <a:cubicBezTo>
                      <a:pt x="842" y="183"/>
                      <a:pt x="852" y="128"/>
                      <a:pt x="852" y="119"/>
                    </a:cubicBezTo>
                    <a:cubicBezTo>
                      <a:pt x="855" y="116"/>
                      <a:pt x="861" y="114"/>
                      <a:pt x="869" y="114"/>
                    </a:cubicBezTo>
                    <a:cubicBezTo>
                      <a:pt x="933" y="114"/>
                      <a:pt x="1137" y="207"/>
                      <a:pt x="1377" y="454"/>
                    </a:cubicBezTo>
                    <a:lnTo>
                      <a:pt x="3260" y="2383"/>
                    </a:lnTo>
                    <a:cubicBezTo>
                      <a:pt x="3274" y="2392"/>
                      <a:pt x="3289" y="2397"/>
                      <a:pt x="3304" y="2397"/>
                    </a:cubicBezTo>
                    <a:cubicBezTo>
                      <a:pt x="3319" y="2397"/>
                      <a:pt x="3332" y="2392"/>
                      <a:pt x="3341" y="2383"/>
                    </a:cubicBezTo>
                    <a:cubicBezTo>
                      <a:pt x="3369" y="2356"/>
                      <a:pt x="3369" y="2329"/>
                      <a:pt x="3351" y="2302"/>
                    </a:cubicBezTo>
                    <a:lnTo>
                      <a:pt x="1467" y="382"/>
                    </a:lnTo>
                    <a:cubicBezTo>
                      <a:pt x="1265" y="180"/>
                      <a:pt x="1023" y="1"/>
                      <a:pt x="8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0" name="Google Shape;1050;p21"/>
              <p:cNvSpPr/>
              <p:nvPr/>
            </p:nvSpPr>
            <p:spPr>
              <a:xfrm>
                <a:off x="146225" y="3247075"/>
                <a:ext cx="149875" cy="145600"/>
              </a:xfrm>
              <a:custGeom>
                <a:rect b="b" l="l" r="r" t="t"/>
                <a:pathLst>
                  <a:path extrusionOk="0" h="5824" w="5995">
                    <a:moveTo>
                      <a:pt x="2333" y="1"/>
                    </a:moveTo>
                    <a:cubicBezTo>
                      <a:pt x="2328" y="1"/>
                      <a:pt x="2323" y="1"/>
                      <a:pt x="2319" y="2"/>
                    </a:cubicBezTo>
                    <a:cubicBezTo>
                      <a:pt x="1712" y="101"/>
                      <a:pt x="1151" y="436"/>
                      <a:pt x="761" y="916"/>
                    </a:cubicBezTo>
                    <a:cubicBezTo>
                      <a:pt x="19" y="1813"/>
                      <a:pt x="1" y="3135"/>
                      <a:pt x="689" y="4067"/>
                    </a:cubicBezTo>
                    <a:cubicBezTo>
                      <a:pt x="1169" y="4710"/>
                      <a:pt x="1902" y="5081"/>
                      <a:pt x="2690" y="5109"/>
                    </a:cubicBezTo>
                    <a:cubicBezTo>
                      <a:pt x="3052" y="5118"/>
                      <a:pt x="3396" y="5253"/>
                      <a:pt x="3632" y="5507"/>
                    </a:cubicBezTo>
                    <a:lnTo>
                      <a:pt x="3822" y="5706"/>
                    </a:lnTo>
                    <a:cubicBezTo>
                      <a:pt x="3894" y="5779"/>
                      <a:pt x="3994" y="5824"/>
                      <a:pt x="4093" y="5824"/>
                    </a:cubicBezTo>
                    <a:cubicBezTo>
                      <a:pt x="4202" y="5824"/>
                      <a:pt x="4292" y="5788"/>
                      <a:pt x="4347" y="5724"/>
                    </a:cubicBezTo>
                    <a:lnTo>
                      <a:pt x="5886" y="4212"/>
                    </a:lnTo>
                    <a:cubicBezTo>
                      <a:pt x="5949" y="4131"/>
                      <a:pt x="5995" y="4040"/>
                      <a:pt x="5995" y="3941"/>
                    </a:cubicBezTo>
                    <a:cubicBezTo>
                      <a:pt x="5995" y="3841"/>
                      <a:pt x="5949" y="3732"/>
                      <a:pt x="5886" y="3669"/>
                    </a:cubicBezTo>
                    <a:lnTo>
                      <a:pt x="5696" y="3470"/>
                    </a:lnTo>
                    <a:cubicBezTo>
                      <a:pt x="5442" y="3216"/>
                      <a:pt x="5307" y="2890"/>
                      <a:pt x="5307" y="2537"/>
                    </a:cubicBezTo>
                    <a:cubicBezTo>
                      <a:pt x="5307" y="1858"/>
                      <a:pt x="5044" y="1224"/>
                      <a:pt x="4573" y="735"/>
                    </a:cubicBezTo>
                    <a:cubicBezTo>
                      <a:pt x="4292" y="445"/>
                      <a:pt x="3948" y="237"/>
                      <a:pt x="3577" y="101"/>
                    </a:cubicBezTo>
                    <a:cubicBezTo>
                      <a:pt x="3566" y="98"/>
                      <a:pt x="3555" y="96"/>
                      <a:pt x="3543" y="96"/>
                    </a:cubicBezTo>
                    <a:cubicBezTo>
                      <a:pt x="3499" y="96"/>
                      <a:pt x="3456" y="123"/>
                      <a:pt x="3441" y="174"/>
                    </a:cubicBezTo>
                    <a:cubicBezTo>
                      <a:pt x="3414" y="228"/>
                      <a:pt x="3450" y="283"/>
                      <a:pt x="3505" y="310"/>
                    </a:cubicBezTo>
                    <a:cubicBezTo>
                      <a:pt x="3858" y="436"/>
                      <a:pt x="4166" y="627"/>
                      <a:pt x="4428" y="889"/>
                    </a:cubicBezTo>
                    <a:cubicBezTo>
                      <a:pt x="4863" y="1324"/>
                      <a:pt x="5107" y="1903"/>
                      <a:pt x="5107" y="2528"/>
                    </a:cubicBezTo>
                    <a:cubicBezTo>
                      <a:pt x="5107" y="2945"/>
                      <a:pt x="5261" y="3334"/>
                      <a:pt x="5542" y="3615"/>
                    </a:cubicBezTo>
                    <a:lnTo>
                      <a:pt x="5741" y="3814"/>
                    </a:lnTo>
                    <a:cubicBezTo>
                      <a:pt x="5768" y="3850"/>
                      <a:pt x="5786" y="3886"/>
                      <a:pt x="5786" y="3931"/>
                    </a:cubicBezTo>
                    <a:cubicBezTo>
                      <a:pt x="5786" y="3977"/>
                      <a:pt x="5768" y="4013"/>
                      <a:pt x="5741" y="4040"/>
                    </a:cubicBezTo>
                    <a:lnTo>
                      <a:pt x="4202" y="5561"/>
                    </a:lnTo>
                    <a:cubicBezTo>
                      <a:pt x="4166" y="5588"/>
                      <a:pt x="4130" y="5607"/>
                      <a:pt x="4084" y="5607"/>
                    </a:cubicBezTo>
                    <a:cubicBezTo>
                      <a:pt x="4039" y="5607"/>
                      <a:pt x="4003" y="5588"/>
                      <a:pt x="3976" y="5561"/>
                    </a:cubicBezTo>
                    <a:lnTo>
                      <a:pt x="3776" y="5353"/>
                    </a:lnTo>
                    <a:cubicBezTo>
                      <a:pt x="3496" y="5063"/>
                      <a:pt x="3115" y="4900"/>
                      <a:pt x="2690" y="4891"/>
                    </a:cubicBezTo>
                    <a:cubicBezTo>
                      <a:pt x="1965" y="4882"/>
                      <a:pt x="1305" y="4529"/>
                      <a:pt x="861" y="3941"/>
                    </a:cubicBezTo>
                    <a:cubicBezTo>
                      <a:pt x="227" y="3089"/>
                      <a:pt x="263" y="1885"/>
                      <a:pt x="924" y="1052"/>
                    </a:cubicBezTo>
                    <a:cubicBezTo>
                      <a:pt x="1286" y="618"/>
                      <a:pt x="1803" y="319"/>
                      <a:pt x="2355" y="219"/>
                    </a:cubicBezTo>
                    <a:cubicBezTo>
                      <a:pt x="2409" y="210"/>
                      <a:pt x="2454" y="147"/>
                      <a:pt x="2445" y="92"/>
                    </a:cubicBezTo>
                    <a:cubicBezTo>
                      <a:pt x="2437" y="43"/>
                      <a:pt x="2383" y="1"/>
                      <a:pt x="23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1" name="Google Shape;1051;p21"/>
              <p:cNvSpPr/>
              <p:nvPr/>
            </p:nvSpPr>
            <p:spPr>
              <a:xfrm>
                <a:off x="215725" y="3246200"/>
                <a:ext cx="9075" cy="5675"/>
              </a:xfrm>
              <a:custGeom>
                <a:rect b="b" l="l" r="r" t="t"/>
                <a:pathLst>
                  <a:path extrusionOk="0" h="227" w="363">
                    <a:moveTo>
                      <a:pt x="118" y="1"/>
                    </a:moveTo>
                    <a:cubicBezTo>
                      <a:pt x="64" y="1"/>
                      <a:pt x="0" y="46"/>
                      <a:pt x="0" y="109"/>
                    </a:cubicBezTo>
                    <a:cubicBezTo>
                      <a:pt x="0" y="164"/>
                      <a:pt x="46" y="218"/>
                      <a:pt x="109" y="218"/>
                    </a:cubicBezTo>
                    <a:cubicBezTo>
                      <a:pt x="145" y="218"/>
                      <a:pt x="200" y="227"/>
                      <a:pt x="236" y="227"/>
                    </a:cubicBezTo>
                    <a:lnTo>
                      <a:pt x="254" y="227"/>
                    </a:lnTo>
                    <a:cubicBezTo>
                      <a:pt x="308" y="227"/>
                      <a:pt x="354" y="200"/>
                      <a:pt x="354" y="136"/>
                    </a:cubicBezTo>
                    <a:cubicBezTo>
                      <a:pt x="363" y="73"/>
                      <a:pt x="317" y="28"/>
                      <a:pt x="263" y="19"/>
                    </a:cubicBezTo>
                    <a:cubicBezTo>
                      <a:pt x="218" y="19"/>
                      <a:pt x="163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2" name="Google Shape;1052;p21"/>
              <p:cNvSpPr/>
              <p:nvPr/>
            </p:nvSpPr>
            <p:spPr>
              <a:xfrm>
                <a:off x="300538" y="3407813"/>
                <a:ext cx="7725" cy="7000"/>
              </a:xfrm>
              <a:custGeom>
                <a:rect b="b" l="l" r="r" t="t"/>
                <a:pathLst>
                  <a:path extrusionOk="0" h="280" w="309">
                    <a:moveTo>
                      <a:pt x="194" y="1"/>
                    </a:moveTo>
                    <a:cubicBezTo>
                      <a:pt x="168" y="1"/>
                      <a:pt x="141" y="12"/>
                      <a:pt x="118" y="35"/>
                    </a:cubicBezTo>
                    <a:lnTo>
                      <a:pt x="46" y="98"/>
                    </a:lnTo>
                    <a:cubicBezTo>
                      <a:pt x="1" y="134"/>
                      <a:pt x="1" y="198"/>
                      <a:pt x="46" y="243"/>
                    </a:cubicBezTo>
                    <a:cubicBezTo>
                      <a:pt x="73" y="270"/>
                      <a:pt x="100" y="279"/>
                      <a:pt x="127" y="279"/>
                    </a:cubicBezTo>
                    <a:cubicBezTo>
                      <a:pt x="164" y="279"/>
                      <a:pt x="182" y="279"/>
                      <a:pt x="191" y="243"/>
                    </a:cubicBezTo>
                    <a:lnTo>
                      <a:pt x="263" y="179"/>
                    </a:lnTo>
                    <a:cubicBezTo>
                      <a:pt x="309" y="143"/>
                      <a:pt x="309" y="80"/>
                      <a:pt x="263" y="35"/>
                    </a:cubicBezTo>
                    <a:cubicBezTo>
                      <a:pt x="245" y="12"/>
                      <a:pt x="220" y="1"/>
                      <a:pt x="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21"/>
              <p:cNvSpPr/>
              <p:nvPr/>
            </p:nvSpPr>
            <p:spPr>
              <a:xfrm>
                <a:off x="282213" y="3379238"/>
                <a:ext cx="41450" cy="41225"/>
              </a:xfrm>
              <a:custGeom>
                <a:rect b="b" l="l" r="r" t="t"/>
                <a:pathLst>
                  <a:path extrusionOk="0" h="1649" w="1658">
                    <a:moveTo>
                      <a:pt x="1195" y="0"/>
                    </a:moveTo>
                    <a:cubicBezTo>
                      <a:pt x="1159" y="0"/>
                      <a:pt x="1141" y="10"/>
                      <a:pt x="1123" y="28"/>
                    </a:cubicBezTo>
                    <a:lnTo>
                      <a:pt x="46" y="1096"/>
                    </a:lnTo>
                    <a:cubicBezTo>
                      <a:pt x="0" y="1132"/>
                      <a:pt x="0" y="1196"/>
                      <a:pt x="46" y="1241"/>
                    </a:cubicBezTo>
                    <a:lnTo>
                      <a:pt x="326" y="1540"/>
                    </a:lnTo>
                    <a:cubicBezTo>
                      <a:pt x="399" y="1603"/>
                      <a:pt x="471" y="1639"/>
                      <a:pt x="562" y="1639"/>
                    </a:cubicBezTo>
                    <a:cubicBezTo>
                      <a:pt x="580" y="1639"/>
                      <a:pt x="580" y="1639"/>
                      <a:pt x="580" y="1648"/>
                    </a:cubicBezTo>
                    <a:cubicBezTo>
                      <a:pt x="643" y="1648"/>
                      <a:pt x="679" y="1594"/>
                      <a:pt x="679" y="1540"/>
                    </a:cubicBezTo>
                    <a:cubicBezTo>
                      <a:pt x="679" y="1467"/>
                      <a:pt x="625" y="1431"/>
                      <a:pt x="562" y="1431"/>
                    </a:cubicBezTo>
                    <a:cubicBezTo>
                      <a:pt x="534" y="1431"/>
                      <a:pt x="498" y="1422"/>
                      <a:pt x="471" y="1404"/>
                    </a:cubicBezTo>
                    <a:lnTo>
                      <a:pt x="263" y="1187"/>
                    </a:lnTo>
                    <a:lnTo>
                      <a:pt x="1186" y="281"/>
                    </a:lnTo>
                    <a:lnTo>
                      <a:pt x="1404" y="498"/>
                    </a:lnTo>
                    <a:cubicBezTo>
                      <a:pt x="1422" y="517"/>
                      <a:pt x="1440" y="544"/>
                      <a:pt x="1440" y="571"/>
                    </a:cubicBezTo>
                    <a:cubicBezTo>
                      <a:pt x="1440" y="598"/>
                      <a:pt x="1422" y="634"/>
                      <a:pt x="1404" y="652"/>
                    </a:cubicBezTo>
                    <a:lnTo>
                      <a:pt x="1032" y="1024"/>
                    </a:lnTo>
                    <a:cubicBezTo>
                      <a:pt x="987" y="1060"/>
                      <a:pt x="996" y="1132"/>
                      <a:pt x="1032" y="1178"/>
                    </a:cubicBezTo>
                    <a:cubicBezTo>
                      <a:pt x="1046" y="1200"/>
                      <a:pt x="1071" y="1212"/>
                      <a:pt x="1098" y="1212"/>
                    </a:cubicBezTo>
                    <a:cubicBezTo>
                      <a:pt x="1125" y="1212"/>
                      <a:pt x="1155" y="1200"/>
                      <a:pt x="1177" y="1178"/>
                    </a:cubicBezTo>
                    <a:lnTo>
                      <a:pt x="1549" y="797"/>
                    </a:lnTo>
                    <a:cubicBezTo>
                      <a:pt x="1612" y="734"/>
                      <a:pt x="1648" y="652"/>
                      <a:pt x="1648" y="562"/>
                    </a:cubicBezTo>
                    <a:cubicBezTo>
                      <a:pt x="1657" y="471"/>
                      <a:pt x="1630" y="390"/>
                      <a:pt x="1558" y="326"/>
                    </a:cubicBezTo>
                    <a:lnTo>
                      <a:pt x="1277" y="28"/>
                    </a:lnTo>
                    <a:cubicBezTo>
                      <a:pt x="1259" y="10"/>
                      <a:pt x="1232" y="0"/>
                      <a:pt x="11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4" name="Google Shape;1054;p21"/>
              <p:cNvSpPr/>
              <p:nvPr/>
            </p:nvSpPr>
            <p:spPr>
              <a:xfrm>
                <a:off x="242425" y="3339475"/>
                <a:ext cx="83100" cy="82175"/>
              </a:xfrm>
              <a:custGeom>
                <a:rect b="b" l="l" r="r" t="t"/>
                <a:pathLst>
                  <a:path extrusionOk="0" h="3287" w="3324">
                    <a:moveTo>
                      <a:pt x="2074" y="226"/>
                    </a:moveTo>
                    <a:lnTo>
                      <a:pt x="3079" y="1241"/>
                    </a:lnTo>
                    <a:lnTo>
                      <a:pt x="1241" y="3051"/>
                    </a:lnTo>
                    <a:lnTo>
                      <a:pt x="236" y="2037"/>
                    </a:lnTo>
                    <a:lnTo>
                      <a:pt x="2074" y="226"/>
                    </a:lnTo>
                    <a:close/>
                    <a:moveTo>
                      <a:pt x="2083" y="0"/>
                    </a:moveTo>
                    <a:cubicBezTo>
                      <a:pt x="2038" y="0"/>
                      <a:pt x="1993" y="18"/>
                      <a:pt x="1957" y="54"/>
                    </a:cubicBezTo>
                    <a:lnTo>
                      <a:pt x="64" y="1911"/>
                    </a:lnTo>
                    <a:cubicBezTo>
                      <a:pt x="1" y="1974"/>
                      <a:pt x="1" y="2092"/>
                      <a:pt x="64" y="2155"/>
                    </a:cubicBezTo>
                    <a:lnTo>
                      <a:pt x="1124" y="3232"/>
                    </a:lnTo>
                    <a:cubicBezTo>
                      <a:pt x="1151" y="3269"/>
                      <a:pt x="1196" y="3287"/>
                      <a:pt x="1241" y="3287"/>
                    </a:cubicBezTo>
                    <a:cubicBezTo>
                      <a:pt x="1287" y="3287"/>
                      <a:pt x="1332" y="3269"/>
                      <a:pt x="1368" y="3232"/>
                    </a:cubicBezTo>
                    <a:lnTo>
                      <a:pt x="3260" y="1376"/>
                    </a:lnTo>
                    <a:cubicBezTo>
                      <a:pt x="3324" y="1313"/>
                      <a:pt x="3324" y="1195"/>
                      <a:pt x="3260" y="1132"/>
                    </a:cubicBezTo>
                    <a:lnTo>
                      <a:pt x="2210" y="54"/>
                    </a:lnTo>
                    <a:cubicBezTo>
                      <a:pt x="2174" y="18"/>
                      <a:pt x="2129" y="0"/>
                      <a:pt x="20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5" name="Google Shape;1055;p21"/>
              <p:cNvSpPr/>
              <p:nvPr/>
            </p:nvSpPr>
            <p:spPr>
              <a:xfrm>
                <a:off x="250800" y="3348125"/>
                <a:ext cx="55950" cy="54300"/>
              </a:xfrm>
              <a:custGeom>
                <a:rect b="b" l="l" r="r" t="t"/>
                <a:pathLst>
                  <a:path extrusionOk="0" h="2172" w="2238">
                    <a:moveTo>
                      <a:pt x="2118" y="0"/>
                    </a:moveTo>
                    <a:cubicBezTo>
                      <a:pt x="2090" y="0"/>
                      <a:pt x="2061" y="12"/>
                      <a:pt x="2038" y="34"/>
                    </a:cubicBezTo>
                    <a:lnTo>
                      <a:pt x="46" y="1990"/>
                    </a:lnTo>
                    <a:cubicBezTo>
                      <a:pt x="1" y="2026"/>
                      <a:pt x="1" y="2099"/>
                      <a:pt x="46" y="2144"/>
                    </a:cubicBezTo>
                    <a:cubicBezTo>
                      <a:pt x="73" y="2162"/>
                      <a:pt x="109" y="2171"/>
                      <a:pt x="128" y="2171"/>
                    </a:cubicBezTo>
                    <a:cubicBezTo>
                      <a:pt x="164" y="2171"/>
                      <a:pt x="182" y="2162"/>
                      <a:pt x="200" y="2144"/>
                    </a:cubicBezTo>
                    <a:lnTo>
                      <a:pt x="2192" y="179"/>
                    </a:lnTo>
                    <a:cubicBezTo>
                      <a:pt x="2237" y="152"/>
                      <a:pt x="2237" y="80"/>
                      <a:pt x="2192" y="34"/>
                    </a:cubicBezTo>
                    <a:cubicBezTo>
                      <a:pt x="2174" y="12"/>
                      <a:pt x="2147" y="0"/>
                      <a:pt x="2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6" name="Google Shape;1056;p21"/>
              <p:cNvSpPr/>
              <p:nvPr/>
            </p:nvSpPr>
            <p:spPr>
              <a:xfrm>
                <a:off x="261000" y="3358525"/>
                <a:ext cx="55925" cy="54525"/>
              </a:xfrm>
              <a:custGeom>
                <a:rect b="b" l="l" r="r" t="t"/>
                <a:pathLst>
                  <a:path extrusionOk="0" h="2181" w="2237">
                    <a:moveTo>
                      <a:pt x="2118" y="1"/>
                    </a:moveTo>
                    <a:cubicBezTo>
                      <a:pt x="2090" y="1"/>
                      <a:pt x="2060" y="12"/>
                      <a:pt x="2038" y="35"/>
                    </a:cubicBezTo>
                    <a:lnTo>
                      <a:pt x="46" y="2000"/>
                    </a:lnTo>
                    <a:cubicBezTo>
                      <a:pt x="0" y="2027"/>
                      <a:pt x="0" y="2099"/>
                      <a:pt x="46" y="2145"/>
                    </a:cubicBezTo>
                    <a:cubicBezTo>
                      <a:pt x="73" y="2163"/>
                      <a:pt x="109" y="2181"/>
                      <a:pt x="127" y="2181"/>
                    </a:cubicBezTo>
                    <a:cubicBezTo>
                      <a:pt x="154" y="2181"/>
                      <a:pt x="181" y="2163"/>
                      <a:pt x="199" y="2145"/>
                    </a:cubicBezTo>
                    <a:lnTo>
                      <a:pt x="2191" y="189"/>
                    </a:lnTo>
                    <a:cubicBezTo>
                      <a:pt x="2237" y="153"/>
                      <a:pt x="2237" y="80"/>
                      <a:pt x="2191" y="35"/>
                    </a:cubicBezTo>
                    <a:cubicBezTo>
                      <a:pt x="2173" y="12"/>
                      <a:pt x="2146" y="1"/>
                      <a:pt x="2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7" name="Google Shape;1057;p21"/>
              <p:cNvSpPr/>
              <p:nvPr/>
            </p:nvSpPr>
            <p:spPr>
              <a:xfrm>
                <a:off x="137625" y="3232450"/>
                <a:ext cx="24475" cy="23975"/>
              </a:xfrm>
              <a:custGeom>
                <a:rect b="b" l="l" r="r" t="t"/>
                <a:pathLst>
                  <a:path extrusionOk="0" h="959" w="979">
                    <a:moveTo>
                      <a:pt x="143" y="1"/>
                    </a:moveTo>
                    <a:cubicBezTo>
                      <a:pt x="112" y="1"/>
                      <a:pt x="78" y="12"/>
                      <a:pt x="46" y="35"/>
                    </a:cubicBezTo>
                    <a:cubicBezTo>
                      <a:pt x="1" y="80"/>
                      <a:pt x="1" y="161"/>
                      <a:pt x="46" y="216"/>
                    </a:cubicBezTo>
                    <a:lnTo>
                      <a:pt x="752" y="931"/>
                    </a:lnTo>
                    <a:cubicBezTo>
                      <a:pt x="770" y="949"/>
                      <a:pt x="806" y="958"/>
                      <a:pt x="843" y="958"/>
                    </a:cubicBezTo>
                    <a:cubicBezTo>
                      <a:pt x="879" y="958"/>
                      <a:pt x="906" y="949"/>
                      <a:pt x="933" y="931"/>
                    </a:cubicBezTo>
                    <a:cubicBezTo>
                      <a:pt x="978" y="886"/>
                      <a:pt x="978" y="804"/>
                      <a:pt x="933" y="750"/>
                    </a:cubicBezTo>
                    <a:lnTo>
                      <a:pt x="227" y="35"/>
                    </a:lnTo>
                    <a:cubicBezTo>
                      <a:pt x="204" y="12"/>
                      <a:pt x="175" y="1"/>
                      <a:pt x="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8" name="Google Shape;1058;p21"/>
              <p:cNvSpPr/>
              <p:nvPr/>
            </p:nvSpPr>
            <p:spPr>
              <a:xfrm>
                <a:off x="110000" y="3278700"/>
                <a:ext cx="31725" cy="13250"/>
              </a:xfrm>
              <a:custGeom>
                <a:rect b="b" l="l" r="r" t="t"/>
                <a:pathLst>
                  <a:path extrusionOk="0" h="530" w="1269">
                    <a:moveTo>
                      <a:pt x="150" y="0"/>
                    </a:moveTo>
                    <a:cubicBezTo>
                      <a:pt x="91" y="0"/>
                      <a:pt x="42" y="41"/>
                      <a:pt x="19" y="95"/>
                    </a:cubicBezTo>
                    <a:cubicBezTo>
                      <a:pt x="1" y="167"/>
                      <a:pt x="46" y="231"/>
                      <a:pt x="110" y="258"/>
                    </a:cubicBezTo>
                    <a:lnTo>
                      <a:pt x="1087" y="530"/>
                    </a:lnTo>
                    <a:lnTo>
                      <a:pt x="1124" y="530"/>
                    </a:lnTo>
                    <a:cubicBezTo>
                      <a:pt x="1178" y="530"/>
                      <a:pt x="1223" y="493"/>
                      <a:pt x="1241" y="439"/>
                    </a:cubicBezTo>
                    <a:cubicBezTo>
                      <a:pt x="1269" y="367"/>
                      <a:pt x="1223" y="303"/>
                      <a:pt x="1151" y="276"/>
                    </a:cubicBezTo>
                    <a:lnTo>
                      <a:pt x="182" y="4"/>
                    </a:lnTo>
                    <a:cubicBezTo>
                      <a:pt x="171" y="2"/>
                      <a:pt x="160" y="0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9" name="Google Shape;1059;p21"/>
              <p:cNvSpPr/>
              <p:nvPr/>
            </p:nvSpPr>
            <p:spPr>
              <a:xfrm>
                <a:off x="109775" y="3326450"/>
                <a:ext cx="31725" cy="13050"/>
              </a:xfrm>
              <a:custGeom>
                <a:rect b="b" l="l" r="r" t="t"/>
                <a:pathLst>
                  <a:path extrusionOk="0" h="522" w="1269">
                    <a:moveTo>
                      <a:pt x="1117" y="1"/>
                    </a:moveTo>
                    <a:cubicBezTo>
                      <a:pt x="1107" y="1"/>
                      <a:pt x="1097" y="2"/>
                      <a:pt x="1087" y="5"/>
                    </a:cubicBezTo>
                    <a:lnTo>
                      <a:pt x="110" y="258"/>
                    </a:lnTo>
                    <a:cubicBezTo>
                      <a:pt x="46" y="277"/>
                      <a:pt x="1" y="349"/>
                      <a:pt x="19" y="412"/>
                    </a:cubicBezTo>
                    <a:cubicBezTo>
                      <a:pt x="28" y="485"/>
                      <a:pt x="91" y="521"/>
                      <a:pt x="146" y="521"/>
                    </a:cubicBezTo>
                    <a:cubicBezTo>
                      <a:pt x="155" y="521"/>
                      <a:pt x="155" y="521"/>
                      <a:pt x="173" y="503"/>
                    </a:cubicBezTo>
                    <a:lnTo>
                      <a:pt x="1151" y="258"/>
                    </a:lnTo>
                    <a:cubicBezTo>
                      <a:pt x="1223" y="231"/>
                      <a:pt x="1269" y="168"/>
                      <a:pt x="1241" y="95"/>
                    </a:cubicBezTo>
                    <a:cubicBezTo>
                      <a:pt x="1226" y="42"/>
                      <a:pt x="1171" y="1"/>
                      <a:pt x="11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0" name="Google Shape;1060;p21"/>
              <p:cNvSpPr/>
              <p:nvPr/>
            </p:nvSpPr>
            <p:spPr>
              <a:xfrm>
                <a:off x="136500" y="3362600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2" y="1"/>
                      <a:pt x="788" y="12"/>
                      <a:pt x="761" y="35"/>
                    </a:cubicBezTo>
                    <a:lnTo>
                      <a:pt x="46" y="732"/>
                    </a:lnTo>
                    <a:cubicBezTo>
                      <a:pt x="0" y="777"/>
                      <a:pt x="0" y="859"/>
                      <a:pt x="46" y="913"/>
                    </a:cubicBezTo>
                    <a:cubicBezTo>
                      <a:pt x="73" y="940"/>
                      <a:pt x="109" y="949"/>
                      <a:pt x="136" y="949"/>
                    </a:cubicBezTo>
                    <a:cubicBezTo>
                      <a:pt x="172" y="949"/>
                      <a:pt x="209" y="940"/>
                      <a:pt x="227" y="913"/>
                    </a:cubicBezTo>
                    <a:lnTo>
                      <a:pt x="942" y="216"/>
                    </a:lnTo>
                    <a:cubicBezTo>
                      <a:pt x="987" y="171"/>
                      <a:pt x="987" y="89"/>
                      <a:pt x="942" y="35"/>
                    </a:cubicBezTo>
                    <a:cubicBezTo>
                      <a:pt x="919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1" name="Google Shape;1061;p21"/>
              <p:cNvSpPr/>
              <p:nvPr/>
            </p:nvSpPr>
            <p:spPr>
              <a:xfrm>
                <a:off x="182675" y="3383050"/>
                <a:ext cx="14050" cy="30675"/>
              </a:xfrm>
              <a:custGeom>
                <a:rect b="b" l="l" r="r" t="t"/>
                <a:pathLst>
                  <a:path extrusionOk="0" h="1227" w="562">
                    <a:moveTo>
                      <a:pt x="424" y="1"/>
                    </a:moveTo>
                    <a:cubicBezTo>
                      <a:pt x="369" y="1"/>
                      <a:pt x="315" y="41"/>
                      <a:pt x="299" y="95"/>
                    </a:cubicBezTo>
                    <a:lnTo>
                      <a:pt x="28" y="1073"/>
                    </a:lnTo>
                    <a:cubicBezTo>
                      <a:pt x="0" y="1136"/>
                      <a:pt x="46" y="1209"/>
                      <a:pt x="118" y="1227"/>
                    </a:cubicBezTo>
                    <a:lnTo>
                      <a:pt x="145" y="1227"/>
                    </a:lnTo>
                    <a:cubicBezTo>
                      <a:pt x="209" y="1227"/>
                      <a:pt x="263" y="1182"/>
                      <a:pt x="272" y="1136"/>
                    </a:cubicBezTo>
                    <a:lnTo>
                      <a:pt x="544" y="168"/>
                    </a:lnTo>
                    <a:cubicBezTo>
                      <a:pt x="562" y="95"/>
                      <a:pt x="517" y="32"/>
                      <a:pt x="453" y="5"/>
                    </a:cubicBezTo>
                    <a:cubicBezTo>
                      <a:pt x="444" y="2"/>
                      <a:pt x="434" y="1"/>
                      <a:pt x="4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2" name="Google Shape;1062;p21"/>
              <p:cNvSpPr/>
              <p:nvPr/>
            </p:nvSpPr>
            <p:spPr>
              <a:xfrm>
                <a:off x="287475" y="3280400"/>
                <a:ext cx="31725" cy="12900"/>
              </a:xfrm>
              <a:custGeom>
                <a:rect b="b" l="l" r="r" t="t"/>
                <a:pathLst>
                  <a:path extrusionOk="0" h="516" w="1269">
                    <a:moveTo>
                      <a:pt x="1127" y="1"/>
                    </a:moveTo>
                    <a:cubicBezTo>
                      <a:pt x="1113" y="1"/>
                      <a:pt x="1100" y="3"/>
                      <a:pt x="1087" y="9"/>
                    </a:cubicBezTo>
                    <a:lnTo>
                      <a:pt x="109" y="253"/>
                    </a:lnTo>
                    <a:cubicBezTo>
                      <a:pt x="46" y="281"/>
                      <a:pt x="1" y="344"/>
                      <a:pt x="19" y="416"/>
                    </a:cubicBezTo>
                    <a:cubicBezTo>
                      <a:pt x="28" y="480"/>
                      <a:pt x="91" y="516"/>
                      <a:pt x="146" y="516"/>
                    </a:cubicBezTo>
                    <a:cubicBezTo>
                      <a:pt x="155" y="516"/>
                      <a:pt x="164" y="516"/>
                      <a:pt x="182" y="507"/>
                    </a:cubicBezTo>
                    <a:lnTo>
                      <a:pt x="1151" y="253"/>
                    </a:lnTo>
                    <a:cubicBezTo>
                      <a:pt x="1223" y="235"/>
                      <a:pt x="1268" y="163"/>
                      <a:pt x="1241" y="99"/>
                    </a:cubicBezTo>
                    <a:cubicBezTo>
                      <a:pt x="1234" y="41"/>
                      <a:pt x="1180" y="1"/>
                      <a:pt x="11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3" name="Google Shape;1063;p21"/>
              <p:cNvSpPr/>
              <p:nvPr/>
            </p:nvSpPr>
            <p:spPr>
              <a:xfrm>
                <a:off x="267550" y="3233575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3" y="1"/>
                      <a:pt x="789" y="12"/>
                      <a:pt x="761" y="35"/>
                    </a:cubicBezTo>
                    <a:lnTo>
                      <a:pt x="46" y="732"/>
                    </a:lnTo>
                    <a:cubicBezTo>
                      <a:pt x="1" y="777"/>
                      <a:pt x="1" y="859"/>
                      <a:pt x="46" y="913"/>
                    </a:cubicBezTo>
                    <a:cubicBezTo>
                      <a:pt x="73" y="940"/>
                      <a:pt x="100" y="949"/>
                      <a:pt x="137" y="949"/>
                    </a:cubicBezTo>
                    <a:cubicBezTo>
                      <a:pt x="164" y="949"/>
                      <a:pt x="191" y="940"/>
                      <a:pt x="227" y="913"/>
                    </a:cubicBezTo>
                    <a:lnTo>
                      <a:pt x="943" y="216"/>
                    </a:lnTo>
                    <a:cubicBezTo>
                      <a:pt x="988" y="171"/>
                      <a:pt x="988" y="89"/>
                      <a:pt x="943" y="35"/>
                    </a:cubicBezTo>
                    <a:cubicBezTo>
                      <a:pt x="920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4" name="Google Shape;1064;p21"/>
              <p:cNvSpPr/>
              <p:nvPr/>
            </p:nvSpPr>
            <p:spPr>
              <a:xfrm>
                <a:off x="231575" y="3205950"/>
                <a:ext cx="14275" cy="30775"/>
              </a:xfrm>
              <a:custGeom>
                <a:rect b="b" l="l" r="r" t="t"/>
                <a:pathLst>
                  <a:path extrusionOk="0" h="1231" w="571">
                    <a:moveTo>
                      <a:pt x="414" y="0"/>
                    </a:moveTo>
                    <a:cubicBezTo>
                      <a:pt x="363" y="0"/>
                      <a:pt x="313" y="41"/>
                      <a:pt x="299" y="99"/>
                    </a:cubicBezTo>
                    <a:lnTo>
                      <a:pt x="27" y="1067"/>
                    </a:lnTo>
                    <a:cubicBezTo>
                      <a:pt x="0" y="1140"/>
                      <a:pt x="45" y="1203"/>
                      <a:pt x="118" y="1230"/>
                    </a:cubicBezTo>
                    <a:lnTo>
                      <a:pt x="154" y="1230"/>
                    </a:lnTo>
                    <a:cubicBezTo>
                      <a:pt x="218" y="1230"/>
                      <a:pt x="263" y="1194"/>
                      <a:pt x="272" y="1140"/>
                    </a:cubicBezTo>
                    <a:lnTo>
                      <a:pt x="543" y="162"/>
                    </a:lnTo>
                    <a:cubicBezTo>
                      <a:pt x="571" y="99"/>
                      <a:pt x="525" y="26"/>
                      <a:pt x="453" y="8"/>
                    </a:cubicBezTo>
                    <a:cubicBezTo>
                      <a:pt x="440" y="3"/>
                      <a:pt x="427" y="0"/>
                      <a:pt x="4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5" name="Google Shape;1065;p21"/>
              <p:cNvSpPr/>
              <p:nvPr/>
            </p:nvSpPr>
            <p:spPr>
              <a:xfrm>
                <a:off x="184475" y="3205350"/>
                <a:ext cx="13625" cy="31150"/>
              </a:xfrm>
              <a:custGeom>
                <a:rect b="b" l="l" r="r" t="t"/>
                <a:pathLst>
                  <a:path extrusionOk="0" h="1246" w="545">
                    <a:moveTo>
                      <a:pt x="142" y="1"/>
                    </a:moveTo>
                    <a:cubicBezTo>
                      <a:pt x="131" y="1"/>
                      <a:pt x="120" y="2"/>
                      <a:pt x="110" y="5"/>
                    </a:cubicBezTo>
                    <a:cubicBezTo>
                      <a:pt x="46" y="32"/>
                      <a:pt x="1" y="95"/>
                      <a:pt x="19" y="168"/>
                    </a:cubicBezTo>
                    <a:lnTo>
                      <a:pt x="273" y="1137"/>
                    </a:lnTo>
                    <a:cubicBezTo>
                      <a:pt x="282" y="1209"/>
                      <a:pt x="336" y="1245"/>
                      <a:pt x="390" y="1245"/>
                    </a:cubicBezTo>
                    <a:cubicBezTo>
                      <a:pt x="408" y="1245"/>
                      <a:pt x="417" y="1245"/>
                      <a:pt x="426" y="1227"/>
                    </a:cubicBezTo>
                    <a:cubicBezTo>
                      <a:pt x="499" y="1209"/>
                      <a:pt x="544" y="1137"/>
                      <a:pt x="517" y="1073"/>
                    </a:cubicBezTo>
                    <a:lnTo>
                      <a:pt x="273" y="95"/>
                    </a:lnTo>
                    <a:cubicBezTo>
                      <a:pt x="249" y="42"/>
                      <a:pt x="200" y="1"/>
                      <a:pt x="1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66" name="Google Shape;1066;p21"/>
            <p:cNvGrpSpPr/>
            <p:nvPr/>
          </p:nvGrpSpPr>
          <p:grpSpPr>
            <a:xfrm>
              <a:off x="904950" y="3947891"/>
              <a:ext cx="598749" cy="429750"/>
              <a:chOff x="1654750" y="3200363"/>
              <a:chExt cx="208500" cy="149650"/>
            </a:xfrm>
          </p:grpSpPr>
          <p:sp>
            <p:nvSpPr>
              <p:cNvPr id="1067" name="Google Shape;1067;p21"/>
              <p:cNvSpPr/>
              <p:nvPr/>
            </p:nvSpPr>
            <p:spPr>
              <a:xfrm>
                <a:off x="1657925" y="3203763"/>
                <a:ext cx="202375" cy="93050"/>
              </a:xfrm>
              <a:custGeom>
                <a:rect b="b" l="l" r="r" t="t"/>
                <a:pathLst>
                  <a:path extrusionOk="0" h="3722" w="8095">
                    <a:moveTo>
                      <a:pt x="0" y="0"/>
                    </a:moveTo>
                    <a:lnTo>
                      <a:pt x="4039" y="3722"/>
                    </a:lnTo>
                    <a:lnTo>
                      <a:pt x="809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8" name="Google Shape;1068;p21"/>
              <p:cNvSpPr/>
              <p:nvPr/>
            </p:nvSpPr>
            <p:spPr>
              <a:xfrm>
                <a:off x="1654750" y="3201263"/>
                <a:ext cx="127475" cy="98500"/>
              </a:xfrm>
              <a:custGeom>
                <a:rect b="b" l="l" r="r" t="t"/>
                <a:pathLst>
                  <a:path extrusionOk="0" h="3940" w="5099">
                    <a:moveTo>
                      <a:pt x="126" y="0"/>
                    </a:moveTo>
                    <a:cubicBezTo>
                      <a:pt x="96" y="0"/>
                      <a:pt x="62" y="12"/>
                      <a:pt x="37" y="37"/>
                    </a:cubicBezTo>
                    <a:cubicBezTo>
                      <a:pt x="0" y="64"/>
                      <a:pt x="0" y="137"/>
                      <a:pt x="46" y="182"/>
                    </a:cubicBezTo>
                    <a:lnTo>
                      <a:pt x="4102" y="3903"/>
                    </a:lnTo>
                    <a:cubicBezTo>
                      <a:pt x="4111" y="3930"/>
                      <a:pt x="4147" y="3940"/>
                      <a:pt x="4166" y="3940"/>
                    </a:cubicBezTo>
                    <a:cubicBezTo>
                      <a:pt x="4202" y="3940"/>
                      <a:pt x="4229" y="3930"/>
                      <a:pt x="4229" y="3903"/>
                    </a:cubicBezTo>
                    <a:lnTo>
                      <a:pt x="5044" y="3143"/>
                    </a:lnTo>
                    <a:cubicBezTo>
                      <a:pt x="5080" y="3116"/>
                      <a:pt x="5098" y="3043"/>
                      <a:pt x="5053" y="2998"/>
                    </a:cubicBezTo>
                    <a:cubicBezTo>
                      <a:pt x="5033" y="2973"/>
                      <a:pt x="5005" y="2959"/>
                      <a:pt x="4976" y="2959"/>
                    </a:cubicBezTo>
                    <a:cubicBezTo>
                      <a:pt x="4952" y="2959"/>
                      <a:pt x="4928" y="2968"/>
                      <a:pt x="4908" y="2989"/>
                    </a:cubicBezTo>
                    <a:lnTo>
                      <a:pt x="4156" y="3677"/>
                    </a:lnTo>
                    <a:lnTo>
                      <a:pt x="182" y="19"/>
                    </a:lnTo>
                    <a:cubicBezTo>
                      <a:pt x="170" y="7"/>
                      <a:pt x="149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>
                <a:off x="1786500" y="3263313"/>
                <a:ext cx="9300" cy="8375"/>
              </a:xfrm>
              <a:custGeom>
                <a:rect b="b" l="l" r="r" t="t"/>
                <a:pathLst>
                  <a:path extrusionOk="0" h="335" w="372">
                    <a:moveTo>
                      <a:pt x="251" y="1"/>
                    </a:moveTo>
                    <a:cubicBezTo>
                      <a:pt x="230" y="1"/>
                      <a:pt x="209" y="9"/>
                      <a:pt x="190" y="27"/>
                    </a:cubicBezTo>
                    <a:lnTo>
                      <a:pt x="54" y="154"/>
                    </a:lnTo>
                    <a:cubicBezTo>
                      <a:pt x="9" y="190"/>
                      <a:pt x="0" y="253"/>
                      <a:pt x="36" y="299"/>
                    </a:cubicBezTo>
                    <a:cubicBezTo>
                      <a:pt x="64" y="326"/>
                      <a:pt x="91" y="335"/>
                      <a:pt x="118" y="335"/>
                    </a:cubicBezTo>
                    <a:cubicBezTo>
                      <a:pt x="145" y="335"/>
                      <a:pt x="181" y="326"/>
                      <a:pt x="190" y="317"/>
                    </a:cubicBezTo>
                    <a:lnTo>
                      <a:pt x="326" y="190"/>
                    </a:lnTo>
                    <a:cubicBezTo>
                      <a:pt x="371" y="154"/>
                      <a:pt x="371" y="90"/>
                      <a:pt x="335" y="45"/>
                    </a:cubicBezTo>
                    <a:cubicBezTo>
                      <a:pt x="314" y="18"/>
                      <a:pt x="282" y="1"/>
                      <a:pt x="2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>
                <a:off x="1801875" y="3201063"/>
                <a:ext cx="61375" cy="56150"/>
              </a:xfrm>
              <a:custGeom>
                <a:rect b="b" l="l" r="r" t="t"/>
                <a:pathLst>
                  <a:path extrusionOk="0" h="2246" w="2455">
                    <a:moveTo>
                      <a:pt x="2328" y="1"/>
                    </a:moveTo>
                    <a:cubicBezTo>
                      <a:pt x="2305" y="1"/>
                      <a:pt x="2283" y="9"/>
                      <a:pt x="2264" y="27"/>
                    </a:cubicBezTo>
                    <a:lnTo>
                      <a:pt x="64" y="2064"/>
                    </a:lnTo>
                    <a:cubicBezTo>
                      <a:pt x="19" y="2100"/>
                      <a:pt x="1" y="2173"/>
                      <a:pt x="46" y="2218"/>
                    </a:cubicBezTo>
                    <a:cubicBezTo>
                      <a:pt x="73" y="2236"/>
                      <a:pt x="91" y="2245"/>
                      <a:pt x="128" y="2245"/>
                    </a:cubicBezTo>
                    <a:cubicBezTo>
                      <a:pt x="155" y="2245"/>
                      <a:pt x="182" y="2236"/>
                      <a:pt x="191" y="2227"/>
                    </a:cubicBezTo>
                    <a:lnTo>
                      <a:pt x="2400" y="190"/>
                    </a:lnTo>
                    <a:cubicBezTo>
                      <a:pt x="2446" y="154"/>
                      <a:pt x="2455" y="90"/>
                      <a:pt x="2409" y="45"/>
                    </a:cubicBezTo>
                    <a:cubicBezTo>
                      <a:pt x="2393" y="18"/>
                      <a:pt x="2361" y="1"/>
                      <a:pt x="232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>
                <a:off x="1654975" y="3274838"/>
                <a:ext cx="5675" cy="13600"/>
              </a:xfrm>
              <a:custGeom>
                <a:rect b="b" l="l" r="r" t="t"/>
                <a:pathLst>
                  <a:path extrusionOk="0" h="544" w="227">
                    <a:moveTo>
                      <a:pt x="118" y="1"/>
                    </a:moveTo>
                    <a:cubicBezTo>
                      <a:pt x="46" y="1"/>
                      <a:pt x="1" y="55"/>
                      <a:pt x="1" y="109"/>
                    </a:cubicBezTo>
                    <a:lnTo>
                      <a:pt x="1" y="426"/>
                    </a:lnTo>
                    <a:cubicBezTo>
                      <a:pt x="1" y="499"/>
                      <a:pt x="64" y="544"/>
                      <a:pt x="118" y="544"/>
                    </a:cubicBezTo>
                    <a:cubicBezTo>
                      <a:pt x="173" y="544"/>
                      <a:pt x="218" y="499"/>
                      <a:pt x="227" y="426"/>
                    </a:cubicBezTo>
                    <a:lnTo>
                      <a:pt x="227" y="109"/>
                    </a:lnTo>
                    <a:cubicBezTo>
                      <a:pt x="227" y="46"/>
                      <a:pt x="191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2" name="Google Shape;1072;p21"/>
              <p:cNvSpPr/>
              <p:nvPr/>
            </p:nvSpPr>
            <p:spPr>
              <a:xfrm>
                <a:off x="1654750" y="3200363"/>
                <a:ext cx="208275" cy="149650"/>
              </a:xfrm>
              <a:custGeom>
                <a:rect b="b" l="l" r="r" t="t"/>
                <a:pathLst>
                  <a:path extrusionOk="0" h="5986" w="8331">
                    <a:moveTo>
                      <a:pt x="118" y="1"/>
                    </a:moveTo>
                    <a:cubicBezTo>
                      <a:pt x="46" y="1"/>
                      <a:pt x="0" y="55"/>
                      <a:pt x="0" y="118"/>
                    </a:cubicBezTo>
                    <a:lnTo>
                      <a:pt x="0" y="2156"/>
                    </a:lnTo>
                    <a:cubicBezTo>
                      <a:pt x="0" y="2219"/>
                      <a:pt x="46" y="2264"/>
                      <a:pt x="118" y="2264"/>
                    </a:cubicBezTo>
                    <a:cubicBezTo>
                      <a:pt x="182" y="2264"/>
                      <a:pt x="227" y="2210"/>
                      <a:pt x="227" y="2156"/>
                    </a:cubicBezTo>
                    <a:lnTo>
                      <a:pt x="227" y="227"/>
                    </a:lnTo>
                    <a:lnTo>
                      <a:pt x="8122" y="227"/>
                    </a:lnTo>
                    <a:lnTo>
                      <a:pt x="8122" y="5759"/>
                    </a:lnTo>
                    <a:lnTo>
                      <a:pt x="227" y="5759"/>
                    </a:lnTo>
                    <a:lnTo>
                      <a:pt x="227" y="4175"/>
                    </a:lnTo>
                    <a:cubicBezTo>
                      <a:pt x="227" y="4111"/>
                      <a:pt x="182" y="4066"/>
                      <a:pt x="118" y="4066"/>
                    </a:cubicBezTo>
                    <a:cubicBezTo>
                      <a:pt x="46" y="4066"/>
                      <a:pt x="0" y="4120"/>
                      <a:pt x="0" y="4175"/>
                    </a:cubicBezTo>
                    <a:lnTo>
                      <a:pt x="0" y="5877"/>
                    </a:lnTo>
                    <a:cubicBezTo>
                      <a:pt x="0" y="5940"/>
                      <a:pt x="55" y="5986"/>
                      <a:pt x="118" y="5986"/>
                    </a:cubicBezTo>
                    <a:lnTo>
                      <a:pt x="8222" y="5986"/>
                    </a:lnTo>
                    <a:cubicBezTo>
                      <a:pt x="8285" y="5986"/>
                      <a:pt x="8331" y="5940"/>
                      <a:pt x="8331" y="5868"/>
                    </a:cubicBezTo>
                    <a:lnTo>
                      <a:pt x="8331" y="118"/>
                    </a:lnTo>
                    <a:cubicBezTo>
                      <a:pt x="8331" y="46"/>
                      <a:pt x="8276" y="1"/>
                      <a:pt x="8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3" name="Google Shape;1073;p21"/>
              <p:cNvSpPr/>
              <p:nvPr/>
            </p:nvSpPr>
            <p:spPr>
              <a:xfrm>
                <a:off x="1738500" y="3223013"/>
                <a:ext cx="40775" cy="40300"/>
              </a:xfrm>
              <a:custGeom>
                <a:rect b="b" l="l" r="r" t="t"/>
                <a:pathLst>
                  <a:path extrusionOk="0" h="1612" w="1631">
                    <a:moveTo>
                      <a:pt x="997" y="580"/>
                    </a:moveTo>
                    <a:lnTo>
                      <a:pt x="951" y="915"/>
                    </a:lnTo>
                    <a:cubicBezTo>
                      <a:pt x="942" y="951"/>
                      <a:pt x="933" y="978"/>
                      <a:pt x="906" y="996"/>
                    </a:cubicBezTo>
                    <a:cubicBezTo>
                      <a:pt x="888" y="1023"/>
                      <a:pt x="861" y="1032"/>
                      <a:pt x="834" y="1032"/>
                    </a:cubicBezTo>
                    <a:cubicBezTo>
                      <a:pt x="770" y="1032"/>
                      <a:pt x="725" y="1023"/>
                      <a:pt x="716" y="987"/>
                    </a:cubicBezTo>
                    <a:cubicBezTo>
                      <a:pt x="680" y="951"/>
                      <a:pt x="671" y="915"/>
                      <a:pt x="671" y="869"/>
                    </a:cubicBezTo>
                    <a:cubicBezTo>
                      <a:pt x="671" y="779"/>
                      <a:pt x="707" y="715"/>
                      <a:pt x="761" y="661"/>
                    </a:cubicBezTo>
                    <a:cubicBezTo>
                      <a:pt x="816" y="598"/>
                      <a:pt x="897" y="580"/>
                      <a:pt x="978" y="580"/>
                    </a:cubicBezTo>
                    <a:close/>
                    <a:moveTo>
                      <a:pt x="906" y="0"/>
                    </a:moveTo>
                    <a:cubicBezTo>
                      <a:pt x="725" y="0"/>
                      <a:pt x="571" y="36"/>
                      <a:pt x="435" y="118"/>
                    </a:cubicBezTo>
                    <a:cubicBezTo>
                      <a:pt x="299" y="190"/>
                      <a:pt x="200" y="299"/>
                      <a:pt x="118" y="435"/>
                    </a:cubicBezTo>
                    <a:cubicBezTo>
                      <a:pt x="37" y="570"/>
                      <a:pt x="1" y="715"/>
                      <a:pt x="1" y="869"/>
                    </a:cubicBezTo>
                    <a:cubicBezTo>
                      <a:pt x="1" y="1023"/>
                      <a:pt x="37" y="1141"/>
                      <a:pt x="109" y="1259"/>
                    </a:cubicBezTo>
                    <a:cubicBezTo>
                      <a:pt x="173" y="1367"/>
                      <a:pt x="272" y="1449"/>
                      <a:pt x="390" y="1521"/>
                    </a:cubicBezTo>
                    <a:cubicBezTo>
                      <a:pt x="499" y="1576"/>
                      <a:pt x="625" y="1612"/>
                      <a:pt x="752" y="1612"/>
                    </a:cubicBezTo>
                    <a:cubicBezTo>
                      <a:pt x="843" y="1612"/>
                      <a:pt x="924" y="1594"/>
                      <a:pt x="997" y="1585"/>
                    </a:cubicBezTo>
                    <a:cubicBezTo>
                      <a:pt x="1078" y="1576"/>
                      <a:pt x="1160" y="1539"/>
                      <a:pt x="1223" y="1503"/>
                    </a:cubicBezTo>
                    <a:lnTo>
                      <a:pt x="1160" y="1304"/>
                    </a:lnTo>
                    <a:cubicBezTo>
                      <a:pt x="1105" y="1340"/>
                      <a:pt x="1042" y="1358"/>
                      <a:pt x="978" y="1367"/>
                    </a:cubicBezTo>
                    <a:cubicBezTo>
                      <a:pt x="906" y="1385"/>
                      <a:pt x="843" y="1394"/>
                      <a:pt x="770" y="1394"/>
                    </a:cubicBezTo>
                    <a:cubicBezTo>
                      <a:pt x="671" y="1394"/>
                      <a:pt x="580" y="1367"/>
                      <a:pt x="499" y="1322"/>
                    </a:cubicBezTo>
                    <a:cubicBezTo>
                      <a:pt x="408" y="1295"/>
                      <a:pt x="345" y="1222"/>
                      <a:pt x="299" y="1141"/>
                    </a:cubicBezTo>
                    <a:cubicBezTo>
                      <a:pt x="245" y="1068"/>
                      <a:pt x="218" y="960"/>
                      <a:pt x="218" y="860"/>
                    </a:cubicBezTo>
                    <a:cubicBezTo>
                      <a:pt x="218" y="724"/>
                      <a:pt x="245" y="616"/>
                      <a:pt x="308" y="507"/>
                    </a:cubicBezTo>
                    <a:cubicBezTo>
                      <a:pt x="381" y="408"/>
                      <a:pt x="453" y="326"/>
                      <a:pt x="562" y="272"/>
                    </a:cubicBezTo>
                    <a:cubicBezTo>
                      <a:pt x="662" y="217"/>
                      <a:pt x="770" y="190"/>
                      <a:pt x="888" y="190"/>
                    </a:cubicBezTo>
                    <a:cubicBezTo>
                      <a:pt x="988" y="190"/>
                      <a:pt x="1078" y="217"/>
                      <a:pt x="1160" y="263"/>
                    </a:cubicBezTo>
                    <a:cubicBezTo>
                      <a:pt x="1241" y="299"/>
                      <a:pt x="1295" y="353"/>
                      <a:pt x="1341" y="435"/>
                    </a:cubicBezTo>
                    <a:cubicBezTo>
                      <a:pt x="1386" y="498"/>
                      <a:pt x="1404" y="589"/>
                      <a:pt x="1404" y="679"/>
                    </a:cubicBezTo>
                    <a:cubicBezTo>
                      <a:pt x="1404" y="752"/>
                      <a:pt x="1404" y="806"/>
                      <a:pt x="1386" y="860"/>
                    </a:cubicBezTo>
                    <a:cubicBezTo>
                      <a:pt x="1377" y="915"/>
                      <a:pt x="1350" y="951"/>
                      <a:pt x="1314" y="987"/>
                    </a:cubicBezTo>
                    <a:cubicBezTo>
                      <a:pt x="1295" y="1023"/>
                      <a:pt x="1259" y="1032"/>
                      <a:pt x="1223" y="1032"/>
                    </a:cubicBezTo>
                    <a:cubicBezTo>
                      <a:pt x="1214" y="1032"/>
                      <a:pt x="1196" y="1023"/>
                      <a:pt x="1178" y="1005"/>
                    </a:cubicBezTo>
                    <a:cubicBezTo>
                      <a:pt x="1160" y="987"/>
                      <a:pt x="1160" y="960"/>
                      <a:pt x="1160" y="942"/>
                    </a:cubicBezTo>
                    <a:lnTo>
                      <a:pt x="1214" y="480"/>
                    </a:lnTo>
                    <a:lnTo>
                      <a:pt x="1141" y="398"/>
                    </a:lnTo>
                    <a:lnTo>
                      <a:pt x="960" y="398"/>
                    </a:lnTo>
                    <a:cubicBezTo>
                      <a:pt x="870" y="398"/>
                      <a:pt x="788" y="408"/>
                      <a:pt x="707" y="453"/>
                    </a:cubicBezTo>
                    <a:cubicBezTo>
                      <a:pt x="625" y="498"/>
                      <a:pt x="553" y="552"/>
                      <a:pt x="508" y="625"/>
                    </a:cubicBezTo>
                    <a:cubicBezTo>
                      <a:pt x="453" y="688"/>
                      <a:pt x="435" y="779"/>
                      <a:pt x="435" y="869"/>
                    </a:cubicBezTo>
                    <a:cubicBezTo>
                      <a:pt x="435" y="987"/>
                      <a:pt x="462" y="1078"/>
                      <a:pt x="535" y="1141"/>
                    </a:cubicBezTo>
                    <a:cubicBezTo>
                      <a:pt x="589" y="1213"/>
                      <a:pt x="689" y="1250"/>
                      <a:pt x="825" y="1250"/>
                    </a:cubicBezTo>
                    <a:cubicBezTo>
                      <a:pt x="861" y="1250"/>
                      <a:pt x="897" y="1231"/>
                      <a:pt x="933" y="1222"/>
                    </a:cubicBezTo>
                    <a:cubicBezTo>
                      <a:pt x="978" y="1213"/>
                      <a:pt x="997" y="1204"/>
                      <a:pt x="1033" y="1177"/>
                    </a:cubicBezTo>
                    <a:cubicBezTo>
                      <a:pt x="1078" y="1222"/>
                      <a:pt x="1132" y="1250"/>
                      <a:pt x="1214" y="1250"/>
                    </a:cubicBezTo>
                    <a:cubicBezTo>
                      <a:pt x="1341" y="1250"/>
                      <a:pt x="1440" y="1204"/>
                      <a:pt x="1522" y="1096"/>
                    </a:cubicBezTo>
                    <a:cubicBezTo>
                      <a:pt x="1594" y="996"/>
                      <a:pt x="1630" y="860"/>
                      <a:pt x="1630" y="679"/>
                    </a:cubicBezTo>
                    <a:cubicBezTo>
                      <a:pt x="1630" y="543"/>
                      <a:pt x="1612" y="435"/>
                      <a:pt x="1540" y="326"/>
                    </a:cubicBezTo>
                    <a:cubicBezTo>
                      <a:pt x="1476" y="226"/>
                      <a:pt x="1395" y="145"/>
                      <a:pt x="1277" y="91"/>
                    </a:cubicBezTo>
                    <a:cubicBezTo>
                      <a:pt x="1169" y="36"/>
                      <a:pt x="1042" y="0"/>
                      <a:pt x="9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74" name="Google Shape;1074;p21"/>
            <p:cNvGrpSpPr/>
            <p:nvPr/>
          </p:nvGrpSpPr>
          <p:grpSpPr>
            <a:xfrm>
              <a:off x="904959" y="4754758"/>
              <a:ext cx="501255" cy="279632"/>
              <a:chOff x="-4005891" y="3135183"/>
              <a:chExt cx="501255" cy="279632"/>
            </a:xfrm>
          </p:grpSpPr>
          <p:sp>
            <p:nvSpPr>
              <p:cNvPr id="1075" name="Google Shape;1075;p21"/>
              <p:cNvSpPr/>
              <p:nvPr/>
            </p:nvSpPr>
            <p:spPr>
              <a:xfrm>
                <a:off x="-3826480" y="3232750"/>
                <a:ext cx="141790" cy="174240"/>
              </a:xfrm>
              <a:custGeom>
                <a:rect b="b" l="l" r="r" t="t"/>
                <a:pathLst>
                  <a:path extrusionOk="0" h="2427" w="1975">
                    <a:moveTo>
                      <a:pt x="984" y="0"/>
                    </a:moveTo>
                    <a:cubicBezTo>
                      <a:pt x="965" y="0"/>
                      <a:pt x="946" y="9"/>
                      <a:pt x="933" y="27"/>
                    </a:cubicBezTo>
                    <a:lnTo>
                      <a:pt x="27" y="906"/>
                    </a:lnTo>
                    <a:cubicBezTo>
                      <a:pt x="0" y="933"/>
                      <a:pt x="9" y="978"/>
                      <a:pt x="46" y="978"/>
                    </a:cubicBezTo>
                    <a:lnTo>
                      <a:pt x="390" y="978"/>
                    </a:lnTo>
                    <a:cubicBezTo>
                      <a:pt x="444" y="978"/>
                      <a:pt x="480" y="1023"/>
                      <a:pt x="480" y="1069"/>
                    </a:cubicBezTo>
                    <a:lnTo>
                      <a:pt x="480" y="2427"/>
                    </a:lnTo>
                    <a:lnTo>
                      <a:pt x="1476" y="2427"/>
                    </a:lnTo>
                    <a:lnTo>
                      <a:pt x="1476" y="1069"/>
                    </a:lnTo>
                    <a:cubicBezTo>
                      <a:pt x="1476" y="1014"/>
                      <a:pt x="1521" y="978"/>
                      <a:pt x="1567" y="978"/>
                    </a:cubicBezTo>
                    <a:lnTo>
                      <a:pt x="1902" y="978"/>
                    </a:lnTo>
                    <a:cubicBezTo>
                      <a:pt x="1956" y="978"/>
                      <a:pt x="1974" y="933"/>
                      <a:pt x="1947" y="906"/>
                    </a:cubicBezTo>
                    <a:lnTo>
                      <a:pt x="1042" y="27"/>
                    </a:lnTo>
                    <a:cubicBezTo>
                      <a:pt x="1023" y="9"/>
                      <a:pt x="1003" y="0"/>
                      <a:pt x="9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6" name="Google Shape;1076;p21"/>
              <p:cNvSpPr/>
              <p:nvPr/>
            </p:nvSpPr>
            <p:spPr>
              <a:xfrm>
                <a:off x="-4005891" y="3135183"/>
                <a:ext cx="501255" cy="279632"/>
              </a:xfrm>
              <a:custGeom>
                <a:rect b="b" l="l" r="r" t="t"/>
                <a:pathLst>
                  <a:path extrusionOk="0" h="3895" w="6982">
                    <a:moveTo>
                      <a:pt x="2843" y="218"/>
                    </a:moveTo>
                    <a:cubicBezTo>
                      <a:pt x="3504" y="218"/>
                      <a:pt x="4111" y="626"/>
                      <a:pt x="4355" y="1241"/>
                    </a:cubicBezTo>
                    <a:cubicBezTo>
                      <a:pt x="4364" y="1260"/>
                      <a:pt x="4392" y="1287"/>
                      <a:pt x="4428" y="1296"/>
                    </a:cubicBezTo>
                    <a:cubicBezTo>
                      <a:pt x="4436" y="1298"/>
                      <a:pt x="4445" y="1299"/>
                      <a:pt x="4454" y="1299"/>
                    </a:cubicBezTo>
                    <a:cubicBezTo>
                      <a:pt x="4475" y="1299"/>
                      <a:pt x="4499" y="1293"/>
                      <a:pt x="4518" y="1287"/>
                    </a:cubicBezTo>
                    <a:cubicBezTo>
                      <a:pt x="4627" y="1214"/>
                      <a:pt x="4754" y="1178"/>
                      <a:pt x="4881" y="1178"/>
                    </a:cubicBezTo>
                    <a:cubicBezTo>
                      <a:pt x="5270" y="1178"/>
                      <a:pt x="5587" y="1495"/>
                      <a:pt x="5587" y="1893"/>
                    </a:cubicBezTo>
                    <a:cubicBezTo>
                      <a:pt x="5587" y="1966"/>
                      <a:pt x="5650" y="2011"/>
                      <a:pt x="5705" y="2011"/>
                    </a:cubicBezTo>
                    <a:lnTo>
                      <a:pt x="5922" y="2011"/>
                    </a:lnTo>
                    <a:cubicBezTo>
                      <a:pt x="6384" y="2011"/>
                      <a:pt x="6755" y="2382"/>
                      <a:pt x="6755" y="2844"/>
                    </a:cubicBezTo>
                    <a:cubicBezTo>
                      <a:pt x="6755" y="3306"/>
                      <a:pt x="6384" y="3677"/>
                      <a:pt x="5922" y="3677"/>
                    </a:cubicBezTo>
                    <a:lnTo>
                      <a:pt x="1051" y="3677"/>
                    </a:lnTo>
                    <a:cubicBezTo>
                      <a:pt x="589" y="3677"/>
                      <a:pt x="218" y="3306"/>
                      <a:pt x="218" y="2844"/>
                    </a:cubicBezTo>
                    <a:cubicBezTo>
                      <a:pt x="218" y="2382"/>
                      <a:pt x="589" y="2011"/>
                      <a:pt x="1051" y="2011"/>
                    </a:cubicBezTo>
                    <a:lnTo>
                      <a:pt x="1087" y="2011"/>
                    </a:lnTo>
                    <a:cubicBezTo>
                      <a:pt x="1123" y="2011"/>
                      <a:pt x="1141" y="1993"/>
                      <a:pt x="1168" y="1975"/>
                    </a:cubicBezTo>
                    <a:cubicBezTo>
                      <a:pt x="1186" y="1966"/>
                      <a:pt x="1195" y="1930"/>
                      <a:pt x="1195" y="1893"/>
                    </a:cubicBezTo>
                    <a:lnTo>
                      <a:pt x="1195" y="1857"/>
                    </a:lnTo>
                    <a:cubicBezTo>
                      <a:pt x="1195" y="952"/>
                      <a:pt x="1938" y="218"/>
                      <a:pt x="2843" y="218"/>
                    </a:cubicBezTo>
                    <a:close/>
                    <a:moveTo>
                      <a:pt x="2871" y="1"/>
                    </a:moveTo>
                    <a:cubicBezTo>
                      <a:pt x="1865" y="1"/>
                      <a:pt x="1051" y="798"/>
                      <a:pt x="1014" y="1794"/>
                    </a:cubicBezTo>
                    <a:cubicBezTo>
                      <a:pt x="453" y="1812"/>
                      <a:pt x="0" y="2283"/>
                      <a:pt x="0" y="2844"/>
                    </a:cubicBezTo>
                    <a:cubicBezTo>
                      <a:pt x="0" y="3424"/>
                      <a:pt x="471" y="3894"/>
                      <a:pt x="1051" y="3894"/>
                    </a:cubicBezTo>
                    <a:lnTo>
                      <a:pt x="5922" y="3894"/>
                    </a:lnTo>
                    <a:cubicBezTo>
                      <a:pt x="6492" y="3894"/>
                      <a:pt x="6981" y="3424"/>
                      <a:pt x="6981" y="2844"/>
                    </a:cubicBezTo>
                    <a:cubicBezTo>
                      <a:pt x="6981" y="2265"/>
                      <a:pt x="6510" y="1794"/>
                      <a:pt x="5931" y="1794"/>
                    </a:cubicBezTo>
                    <a:lnTo>
                      <a:pt x="5813" y="1794"/>
                    </a:lnTo>
                    <a:cubicBezTo>
                      <a:pt x="5768" y="1341"/>
                      <a:pt x="5370" y="979"/>
                      <a:pt x="4899" y="979"/>
                    </a:cubicBezTo>
                    <a:cubicBezTo>
                      <a:pt x="4772" y="979"/>
                      <a:pt x="4645" y="997"/>
                      <a:pt x="4537" y="1042"/>
                    </a:cubicBezTo>
                    <a:cubicBezTo>
                      <a:pt x="4229" y="408"/>
                      <a:pt x="3586" y="1"/>
                      <a:pt x="287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77" name="Google Shape;1077;p21"/>
            <p:cNvSpPr/>
            <p:nvPr/>
          </p:nvSpPr>
          <p:spPr>
            <a:xfrm rot="10800000">
              <a:off x="7720761" y="1676484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8" name="Google Shape;1078;p21"/>
          <p:cNvSpPr txBox="1"/>
          <p:nvPr>
            <p:ph hasCustomPrompt="1" type="title"/>
          </p:nvPr>
        </p:nvSpPr>
        <p:spPr>
          <a:xfrm>
            <a:off x="713231" y="539500"/>
            <a:ext cx="34926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79" name="Google Shape;1079;p21"/>
          <p:cNvSpPr txBox="1"/>
          <p:nvPr>
            <p:ph idx="1" type="subTitle"/>
          </p:nvPr>
        </p:nvSpPr>
        <p:spPr>
          <a:xfrm>
            <a:off x="713244" y="1214604"/>
            <a:ext cx="3492600" cy="3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80" name="Google Shape;1080;p21"/>
          <p:cNvSpPr txBox="1"/>
          <p:nvPr>
            <p:ph hasCustomPrompt="1" idx="2" type="title"/>
          </p:nvPr>
        </p:nvSpPr>
        <p:spPr>
          <a:xfrm>
            <a:off x="2825694" y="2035000"/>
            <a:ext cx="34926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81" name="Google Shape;1081;p21"/>
          <p:cNvSpPr txBox="1"/>
          <p:nvPr>
            <p:ph idx="3" type="subTitle"/>
          </p:nvPr>
        </p:nvSpPr>
        <p:spPr>
          <a:xfrm>
            <a:off x="2825706" y="2710104"/>
            <a:ext cx="3492600" cy="3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82" name="Google Shape;1082;p21"/>
          <p:cNvSpPr txBox="1"/>
          <p:nvPr>
            <p:ph hasCustomPrompt="1" idx="4" type="title"/>
          </p:nvPr>
        </p:nvSpPr>
        <p:spPr>
          <a:xfrm>
            <a:off x="4938156" y="3530500"/>
            <a:ext cx="34926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83" name="Google Shape;1083;p21"/>
          <p:cNvSpPr txBox="1"/>
          <p:nvPr>
            <p:ph idx="5" type="subTitle"/>
          </p:nvPr>
        </p:nvSpPr>
        <p:spPr>
          <a:xfrm>
            <a:off x="4938169" y="4205604"/>
            <a:ext cx="3492600" cy="3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" name="Google Shape;1085;p22"/>
          <p:cNvGrpSpPr/>
          <p:nvPr/>
        </p:nvGrpSpPr>
        <p:grpSpPr>
          <a:xfrm>
            <a:off x="21739" y="-92565"/>
            <a:ext cx="9041348" cy="5154834"/>
            <a:chOff x="21739" y="-92565"/>
            <a:chExt cx="9041348" cy="5154834"/>
          </a:xfrm>
        </p:grpSpPr>
        <p:grpSp>
          <p:nvGrpSpPr>
            <p:cNvPr id="1086" name="Google Shape;1086;p22"/>
            <p:cNvGrpSpPr/>
            <p:nvPr/>
          </p:nvGrpSpPr>
          <p:grpSpPr>
            <a:xfrm>
              <a:off x="8158142" y="4239814"/>
              <a:ext cx="904944" cy="689136"/>
              <a:chOff x="1288225" y="3590375"/>
              <a:chExt cx="315125" cy="239975"/>
            </a:xfrm>
          </p:grpSpPr>
          <p:sp>
            <p:nvSpPr>
              <p:cNvPr id="1087" name="Google Shape;1087;p22"/>
              <p:cNvSpPr/>
              <p:nvPr/>
            </p:nvSpPr>
            <p:spPr>
              <a:xfrm>
                <a:off x="1333950" y="3717625"/>
                <a:ext cx="115250" cy="67000"/>
              </a:xfrm>
              <a:custGeom>
                <a:rect b="b" l="l" r="r" t="t"/>
                <a:pathLst>
                  <a:path extrusionOk="0" h="2680" w="4610">
                    <a:moveTo>
                      <a:pt x="4488" y="1"/>
                    </a:moveTo>
                    <a:cubicBezTo>
                      <a:pt x="4472" y="1"/>
                      <a:pt x="4455" y="6"/>
                      <a:pt x="4438" y="17"/>
                    </a:cubicBezTo>
                    <a:lnTo>
                      <a:pt x="73" y="2471"/>
                    </a:lnTo>
                    <a:cubicBezTo>
                      <a:pt x="19" y="2507"/>
                      <a:pt x="1" y="2562"/>
                      <a:pt x="28" y="2616"/>
                    </a:cubicBezTo>
                    <a:cubicBezTo>
                      <a:pt x="46" y="2652"/>
                      <a:pt x="91" y="2679"/>
                      <a:pt x="119" y="2679"/>
                    </a:cubicBezTo>
                    <a:cubicBezTo>
                      <a:pt x="137" y="2679"/>
                      <a:pt x="155" y="2661"/>
                      <a:pt x="182" y="2661"/>
                    </a:cubicBezTo>
                    <a:lnTo>
                      <a:pt x="4537" y="208"/>
                    </a:lnTo>
                    <a:cubicBezTo>
                      <a:pt x="4591" y="171"/>
                      <a:pt x="4610" y="117"/>
                      <a:pt x="4582" y="63"/>
                    </a:cubicBezTo>
                    <a:cubicBezTo>
                      <a:pt x="4558" y="25"/>
                      <a:pt x="4524" y="1"/>
                      <a:pt x="448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8" name="Google Shape;1088;p22"/>
              <p:cNvSpPr/>
              <p:nvPr/>
            </p:nvSpPr>
            <p:spPr>
              <a:xfrm>
                <a:off x="1442850" y="3590375"/>
                <a:ext cx="114775" cy="194250"/>
              </a:xfrm>
              <a:custGeom>
                <a:rect b="b" l="l" r="r" t="t"/>
                <a:pathLst>
                  <a:path extrusionOk="0" h="7770" w="4591">
                    <a:moveTo>
                      <a:pt x="109" y="1"/>
                    </a:moveTo>
                    <a:cubicBezTo>
                      <a:pt x="45" y="1"/>
                      <a:pt x="0" y="55"/>
                      <a:pt x="0" y="118"/>
                    </a:cubicBezTo>
                    <a:lnTo>
                      <a:pt x="0" y="5198"/>
                    </a:lnTo>
                    <a:cubicBezTo>
                      <a:pt x="0" y="5234"/>
                      <a:pt x="18" y="5261"/>
                      <a:pt x="54" y="5289"/>
                    </a:cubicBezTo>
                    <a:lnTo>
                      <a:pt x="4410" y="7751"/>
                    </a:lnTo>
                    <a:cubicBezTo>
                      <a:pt x="4437" y="7769"/>
                      <a:pt x="4446" y="7769"/>
                      <a:pt x="4473" y="7769"/>
                    </a:cubicBezTo>
                    <a:cubicBezTo>
                      <a:pt x="4500" y="7769"/>
                      <a:pt x="4536" y="7742"/>
                      <a:pt x="4573" y="7706"/>
                    </a:cubicBezTo>
                    <a:cubicBezTo>
                      <a:pt x="4591" y="7652"/>
                      <a:pt x="4582" y="7597"/>
                      <a:pt x="4527" y="7561"/>
                    </a:cubicBezTo>
                    <a:lnTo>
                      <a:pt x="226" y="5126"/>
                    </a:lnTo>
                    <a:lnTo>
                      <a:pt x="226" y="118"/>
                    </a:lnTo>
                    <a:cubicBezTo>
                      <a:pt x="226" y="46"/>
                      <a:pt x="181" y="1"/>
                      <a:pt x="1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9" name="Google Shape;1089;p22"/>
              <p:cNvSpPr/>
              <p:nvPr/>
            </p:nvSpPr>
            <p:spPr>
              <a:xfrm>
                <a:off x="1508475" y="3735475"/>
                <a:ext cx="92150" cy="92375"/>
              </a:xfrm>
              <a:custGeom>
                <a:rect b="b" l="l" r="r" t="t"/>
                <a:pathLst>
                  <a:path extrusionOk="0" h="3695" w="3686">
                    <a:moveTo>
                      <a:pt x="1848" y="1"/>
                    </a:moveTo>
                    <a:cubicBezTo>
                      <a:pt x="825" y="1"/>
                      <a:pt x="1" y="825"/>
                      <a:pt x="1" y="1848"/>
                    </a:cubicBezTo>
                    <a:cubicBezTo>
                      <a:pt x="1" y="2871"/>
                      <a:pt x="825" y="3695"/>
                      <a:pt x="1848" y="3695"/>
                    </a:cubicBezTo>
                    <a:cubicBezTo>
                      <a:pt x="2862" y="3695"/>
                      <a:pt x="3686" y="2871"/>
                      <a:pt x="3686" y="1848"/>
                    </a:cubicBezTo>
                    <a:cubicBezTo>
                      <a:pt x="3686" y="825"/>
                      <a:pt x="2862" y="1"/>
                      <a:pt x="18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0" name="Google Shape;1090;p22"/>
              <p:cNvSpPr/>
              <p:nvPr/>
            </p:nvSpPr>
            <p:spPr>
              <a:xfrm>
                <a:off x="1528400" y="3753125"/>
                <a:ext cx="52325" cy="74500"/>
              </a:xfrm>
              <a:custGeom>
                <a:rect b="b" l="l" r="r" t="t"/>
                <a:pathLst>
                  <a:path extrusionOk="0" h="2980" w="2093">
                    <a:moveTo>
                      <a:pt x="1051" y="1"/>
                    </a:moveTo>
                    <a:cubicBezTo>
                      <a:pt x="662" y="1"/>
                      <a:pt x="354" y="336"/>
                      <a:pt x="354" y="743"/>
                    </a:cubicBezTo>
                    <a:lnTo>
                      <a:pt x="354" y="1685"/>
                    </a:lnTo>
                    <a:lnTo>
                      <a:pt x="653" y="1685"/>
                    </a:lnTo>
                    <a:lnTo>
                      <a:pt x="653" y="2002"/>
                    </a:lnTo>
                    <a:lnTo>
                      <a:pt x="471" y="2047"/>
                    </a:lnTo>
                    <a:cubicBezTo>
                      <a:pt x="200" y="2120"/>
                      <a:pt x="1" y="2355"/>
                      <a:pt x="1" y="2636"/>
                    </a:cubicBezTo>
                    <a:lnTo>
                      <a:pt x="1" y="2663"/>
                    </a:lnTo>
                    <a:cubicBezTo>
                      <a:pt x="299" y="2862"/>
                      <a:pt x="662" y="2980"/>
                      <a:pt x="1051" y="2980"/>
                    </a:cubicBezTo>
                    <a:cubicBezTo>
                      <a:pt x="1431" y="2980"/>
                      <a:pt x="1793" y="2862"/>
                      <a:pt x="2092" y="2663"/>
                    </a:cubicBezTo>
                    <a:lnTo>
                      <a:pt x="2092" y="2636"/>
                    </a:lnTo>
                    <a:cubicBezTo>
                      <a:pt x="2092" y="2355"/>
                      <a:pt x="1893" y="2120"/>
                      <a:pt x="1621" y="2047"/>
                    </a:cubicBezTo>
                    <a:lnTo>
                      <a:pt x="1440" y="2002"/>
                    </a:lnTo>
                    <a:lnTo>
                      <a:pt x="1440" y="1685"/>
                    </a:lnTo>
                    <a:lnTo>
                      <a:pt x="1739" y="1685"/>
                    </a:lnTo>
                    <a:lnTo>
                      <a:pt x="1739" y="743"/>
                    </a:lnTo>
                    <a:cubicBezTo>
                      <a:pt x="1739" y="327"/>
                      <a:pt x="1431" y="1"/>
                      <a:pt x="10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1" name="Google Shape;1091;p22"/>
              <p:cNvSpPr/>
              <p:nvPr/>
            </p:nvSpPr>
            <p:spPr>
              <a:xfrm>
                <a:off x="1505775" y="3733000"/>
                <a:ext cx="97575" cy="97350"/>
              </a:xfrm>
              <a:custGeom>
                <a:rect b="b" l="l" r="r" t="t"/>
                <a:pathLst>
                  <a:path extrusionOk="0" h="3894" w="3903">
                    <a:moveTo>
                      <a:pt x="1956" y="217"/>
                    </a:moveTo>
                    <a:cubicBezTo>
                      <a:pt x="2907" y="217"/>
                      <a:pt x="3685" y="996"/>
                      <a:pt x="3685" y="1947"/>
                    </a:cubicBezTo>
                    <a:cubicBezTo>
                      <a:pt x="3685" y="2897"/>
                      <a:pt x="2907" y="3676"/>
                      <a:pt x="1956" y="3676"/>
                    </a:cubicBezTo>
                    <a:cubicBezTo>
                      <a:pt x="1005" y="3676"/>
                      <a:pt x="217" y="2897"/>
                      <a:pt x="217" y="1947"/>
                    </a:cubicBezTo>
                    <a:cubicBezTo>
                      <a:pt x="217" y="996"/>
                      <a:pt x="1005" y="217"/>
                      <a:pt x="1956" y="217"/>
                    </a:cubicBezTo>
                    <a:close/>
                    <a:moveTo>
                      <a:pt x="1956" y="0"/>
                    </a:moveTo>
                    <a:cubicBezTo>
                      <a:pt x="878" y="0"/>
                      <a:pt x="0" y="869"/>
                      <a:pt x="0" y="1947"/>
                    </a:cubicBezTo>
                    <a:cubicBezTo>
                      <a:pt x="0" y="3024"/>
                      <a:pt x="878" y="3893"/>
                      <a:pt x="1956" y="3893"/>
                    </a:cubicBezTo>
                    <a:cubicBezTo>
                      <a:pt x="3024" y="3893"/>
                      <a:pt x="3903" y="3024"/>
                      <a:pt x="3903" y="1947"/>
                    </a:cubicBezTo>
                    <a:cubicBezTo>
                      <a:pt x="3903" y="869"/>
                      <a:pt x="3024" y="0"/>
                      <a:pt x="19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2" name="Google Shape;1092;p22"/>
              <p:cNvSpPr/>
              <p:nvPr/>
            </p:nvSpPr>
            <p:spPr>
              <a:xfrm>
                <a:off x="1399600" y="3674125"/>
                <a:ext cx="92150" cy="92400"/>
              </a:xfrm>
              <a:custGeom>
                <a:rect b="b" l="l" r="r" t="t"/>
                <a:pathLst>
                  <a:path extrusionOk="0" h="3696" w="3686">
                    <a:moveTo>
                      <a:pt x="1839" y="1"/>
                    </a:moveTo>
                    <a:cubicBezTo>
                      <a:pt x="825" y="1"/>
                      <a:pt x="1" y="825"/>
                      <a:pt x="1" y="1848"/>
                    </a:cubicBezTo>
                    <a:cubicBezTo>
                      <a:pt x="1" y="2862"/>
                      <a:pt x="825" y="3695"/>
                      <a:pt x="1839" y="3695"/>
                    </a:cubicBezTo>
                    <a:cubicBezTo>
                      <a:pt x="2862" y="3695"/>
                      <a:pt x="3686" y="2862"/>
                      <a:pt x="3686" y="1848"/>
                    </a:cubicBezTo>
                    <a:cubicBezTo>
                      <a:pt x="3686" y="825"/>
                      <a:pt x="2862" y="10"/>
                      <a:pt x="1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3" name="Google Shape;1093;p22"/>
              <p:cNvSpPr/>
              <p:nvPr/>
            </p:nvSpPr>
            <p:spPr>
              <a:xfrm>
                <a:off x="1420200" y="3692250"/>
                <a:ext cx="52100" cy="73800"/>
              </a:xfrm>
              <a:custGeom>
                <a:rect b="b" l="l" r="r" t="t"/>
                <a:pathLst>
                  <a:path extrusionOk="0" h="2952" w="2084">
                    <a:moveTo>
                      <a:pt x="1024" y="0"/>
                    </a:moveTo>
                    <a:cubicBezTo>
                      <a:pt x="607" y="0"/>
                      <a:pt x="272" y="381"/>
                      <a:pt x="272" y="851"/>
                    </a:cubicBezTo>
                    <a:cubicBezTo>
                      <a:pt x="272" y="1159"/>
                      <a:pt x="417" y="1431"/>
                      <a:pt x="643" y="1576"/>
                    </a:cubicBezTo>
                    <a:lnTo>
                      <a:pt x="643" y="1802"/>
                    </a:lnTo>
                    <a:lnTo>
                      <a:pt x="327" y="1884"/>
                    </a:lnTo>
                    <a:cubicBezTo>
                      <a:pt x="136" y="1929"/>
                      <a:pt x="1" y="2110"/>
                      <a:pt x="1" y="2300"/>
                    </a:cubicBezTo>
                    <a:lnTo>
                      <a:pt x="1" y="2635"/>
                    </a:lnTo>
                    <a:cubicBezTo>
                      <a:pt x="290" y="2843"/>
                      <a:pt x="653" y="2952"/>
                      <a:pt x="1042" y="2952"/>
                    </a:cubicBezTo>
                    <a:cubicBezTo>
                      <a:pt x="1422" y="2952"/>
                      <a:pt x="1784" y="2843"/>
                      <a:pt x="2083" y="2635"/>
                    </a:cubicBezTo>
                    <a:lnTo>
                      <a:pt x="2083" y="2300"/>
                    </a:lnTo>
                    <a:cubicBezTo>
                      <a:pt x="2056" y="2110"/>
                      <a:pt x="1920" y="1929"/>
                      <a:pt x="1730" y="1884"/>
                    </a:cubicBezTo>
                    <a:lnTo>
                      <a:pt x="1413" y="1802"/>
                    </a:lnTo>
                    <a:lnTo>
                      <a:pt x="1413" y="1576"/>
                    </a:lnTo>
                    <a:cubicBezTo>
                      <a:pt x="1630" y="1431"/>
                      <a:pt x="1784" y="1150"/>
                      <a:pt x="1784" y="851"/>
                    </a:cubicBezTo>
                    <a:cubicBezTo>
                      <a:pt x="1784" y="381"/>
                      <a:pt x="1449" y="0"/>
                      <a:pt x="10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4" name="Google Shape;1094;p22"/>
              <p:cNvSpPr/>
              <p:nvPr/>
            </p:nvSpPr>
            <p:spPr>
              <a:xfrm>
                <a:off x="1396875" y="3671650"/>
                <a:ext cx="97375" cy="97350"/>
              </a:xfrm>
              <a:custGeom>
                <a:rect b="b" l="l" r="r" t="t"/>
                <a:pathLst>
                  <a:path extrusionOk="0" h="3894" w="3895">
                    <a:moveTo>
                      <a:pt x="1948" y="218"/>
                    </a:moveTo>
                    <a:cubicBezTo>
                      <a:pt x="2917" y="218"/>
                      <a:pt x="3677" y="996"/>
                      <a:pt x="3677" y="1947"/>
                    </a:cubicBezTo>
                    <a:cubicBezTo>
                      <a:pt x="3677" y="2898"/>
                      <a:pt x="2898" y="3676"/>
                      <a:pt x="1948" y="3676"/>
                    </a:cubicBezTo>
                    <a:cubicBezTo>
                      <a:pt x="997" y="3676"/>
                      <a:pt x="218" y="2898"/>
                      <a:pt x="218" y="1947"/>
                    </a:cubicBezTo>
                    <a:cubicBezTo>
                      <a:pt x="218" y="996"/>
                      <a:pt x="997" y="218"/>
                      <a:pt x="1948" y="218"/>
                    </a:cubicBezTo>
                    <a:close/>
                    <a:moveTo>
                      <a:pt x="1948" y="0"/>
                    </a:moveTo>
                    <a:cubicBezTo>
                      <a:pt x="879" y="0"/>
                      <a:pt x="1" y="869"/>
                      <a:pt x="1" y="1947"/>
                    </a:cubicBezTo>
                    <a:cubicBezTo>
                      <a:pt x="1" y="3015"/>
                      <a:pt x="879" y="3894"/>
                      <a:pt x="1948" y="3894"/>
                    </a:cubicBezTo>
                    <a:cubicBezTo>
                      <a:pt x="3025" y="3894"/>
                      <a:pt x="3894" y="3015"/>
                      <a:pt x="3894" y="1947"/>
                    </a:cubicBezTo>
                    <a:cubicBezTo>
                      <a:pt x="3894" y="869"/>
                      <a:pt x="3025" y="0"/>
                      <a:pt x="19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5" name="Google Shape;1095;p22"/>
              <p:cNvSpPr/>
              <p:nvPr/>
            </p:nvSpPr>
            <p:spPr>
              <a:xfrm>
                <a:off x="1290500" y="3735475"/>
                <a:ext cx="92375" cy="92375"/>
              </a:xfrm>
              <a:custGeom>
                <a:rect b="b" l="l" r="r" t="t"/>
                <a:pathLst>
                  <a:path extrusionOk="0" h="3695" w="3695">
                    <a:moveTo>
                      <a:pt x="1847" y="1"/>
                    </a:moveTo>
                    <a:cubicBezTo>
                      <a:pt x="824" y="1"/>
                      <a:pt x="0" y="825"/>
                      <a:pt x="0" y="1848"/>
                    </a:cubicBezTo>
                    <a:cubicBezTo>
                      <a:pt x="0" y="2871"/>
                      <a:pt x="824" y="3695"/>
                      <a:pt x="1847" y="3695"/>
                    </a:cubicBezTo>
                    <a:cubicBezTo>
                      <a:pt x="2871" y="3695"/>
                      <a:pt x="3695" y="2871"/>
                      <a:pt x="3695" y="1848"/>
                    </a:cubicBezTo>
                    <a:cubicBezTo>
                      <a:pt x="3695" y="825"/>
                      <a:pt x="2871" y="1"/>
                      <a:pt x="18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6" name="Google Shape;1096;p22"/>
              <p:cNvSpPr/>
              <p:nvPr/>
            </p:nvSpPr>
            <p:spPr>
              <a:xfrm>
                <a:off x="1311100" y="3753575"/>
                <a:ext cx="52300" cy="74050"/>
              </a:xfrm>
              <a:custGeom>
                <a:rect b="b" l="l" r="r" t="t"/>
                <a:pathLst>
                  <a:path extrusionOk="0" h="2962" w="2092">
                    <a:moveTo>
                      <a:pt x="1033" y="1"/>
                    </a:moveTo>
                    <a:cubicBezTo>
                      <a:pt x="616" y="1"/>
                      <a:pt x="272" y="390"/>
                      <a:pt x="272" y="852"/>
                    </a:cubicBezTo>
                    <a:cubicBezTo>
                      <a:pt x="272" y="1160"/>
                      <a:pt x="426" y="1432"/>
                      <a:pt x="652" y="1576"/>
                    </a:cubicBezTo>
                    <a:lnTo>
                      <a:pt x="652" y="1803"/>
                    </a:lnTo>
                    <a:lnTo>
                      <a:pt x="335" y="1884"/>
                    </a:lnTo>
                    <a:cubicBezTo>
                      <a:pt x="136" y="1930"/>
                      <a:pt x="0" y="2111"/>
                      <a:pt x="0" y="2301"/>
                    </a:cubicBezTo>
                    <a:lnTo>
                      <a:pt x="0" y="2645"/>
                    </a:lnTo>
                    <a:cubicBezTo>
                      <a:pt x="299" y="2844"/>
                      <a:pt x="661" y="2962"/>
                      <a:pt x="1042" y="2962"/>
                    </a:cubicBezTo>
                    <a:cubicBezTo>
                      <a:pt x="1431" y="2962"/>
                      <a:pt x="1793" y="2844"/>
                      <a:pt x="2092" y="2645"/>
                    </a:cubicBezTo>
                    <a:lnTo>
                      <a:pt x="2092" y="2301"/>
                    </a:lnTo>
                    <a:cubicBezTo>
                      <a:pt x="2065" y="2111"/>
                      <a:pt x="1929" y="1939"/>
                      <a:pt x="1739" y="1884"/>
                    </a:cubicBezTo>
                    <a:lnTo>
                      <a:pt x="1422" y="1803"/>
                    </a:lnTo>
                    <a:lnTo>
                      <a:pt x="1422" y="1576"/>
                    </a:lnTo>
                    <a:cubicBezTo>
                      <a:pt x="1639" y="1432"/>
                      <a:pt x="1793" y="1160"/>
                      <a:pt x="1793" y="852"/>
                    </a:cubicBezTo>
                    <a:cubicBezTo>
                      <a:pt x="1793" y="390"/>
                      <a:pt x="1449" y="1"/>
                      <a:pt x="103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7" name="Google Shape;1097;p22"/>
              <p:cNvSpPr/>
              <p:nvPr/>
            </p:nvSpPr>
            <p:spPr>
              <a:xfrm>
                <a:off x="1288225" y="3733000"/>
                <a:ext cx="97375" cy="97350"/>
              </a:xfrm>
              <a:custGeom>
                <a:rect b="b" l="l" r="r" t="t"/>
                <a:pathLst>
                  <a:path extrusionOk="0" h="3894" w="3895">
                    <a:moveTo>
                      <a:pt x="1948" y="217"/>
                    </a:moveTo>
                    <a:cubicBezTo>
                      <a:pt x="2898" y="217"/>
                      <a:pt x="3686" y="996"/>
                      <a:pt x="3686" y="1947"/>
                    </a:cubicBezTo>
                    <a:cubicBezTo>
                      <a:pt x="3686" y="2897"/>
                      <a:pt x="2898" y="3676"/>
                      <a:pt x="1948" y="3676"/>
                    </a:cubicBezTo>
                    <a:cubicBezTo>
                      <a:pt x="997" y="3676"/>
                      <a:pt x="218" y="2897"/>
                      <a:pt x="218" y="1947"/>
                    </a:cubicBezTo>
                    <a:cubicBezTo>
                      <a:pt x="218" y="996"/>
                      <a:pt x="997" y="217"/>
                      <a:pt x="1948" y="217"/>
                    </a:cubicBezTo>
                    <a:close/>
                    <a:moveTo>
                      <a:pt x="1948" y="0"/>
                    </a:moveTo>
                    <a:cubicBezTo>
                      <a:pt x="879" y="0"/>
                      <a:pt x="1" y="869"/>
                      <a:pt x="1" y="1947"/>
                    </a:cubicBezTo>
                    <a:cubicBezTo>
                      <a:pt x="1" y="3024"/>
                      <a:pt x="879" y="3893"/>
                      <a:pt x="1948" y="3893"/>
                    </a:cubicBezTo>
                    <a:cubicBezTo>
                      <a:pt x="3016" y="3893"/>
                      <a:pt x="3894" y="3024"/>
                      <a:pt x="3894" y="1947"/>
                    </a:cubicBezTo>
                    <a:cubicBezTo>
                      <a:pt x="3894" y="869"/>
                      <a:pt x="3025" y="0"/>
                      <a:pt x="19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98" name="Google Shape;1098;p22"/>
            <p:cNvSpPr/>
            <p:nvPr/>
          </p:nvSpPr>
          <p:spPr>
            <a:xfrm flipH="1" rot="5400000">
              <a:off x="490646" y="74841"/>
              <a:ext cx="796394" cy="1106466"/>
            </a:xfrm>
            <a:custGeom>
              <a:rect b="b" l="l" r="r" t="t"/>
              <a:pathLst>
                <a:path extrusionOk="0" h="15412" w="11093">
                  <a:moveTo>
                    <a:pt x="10866" y="1"/>
                  </a:moveTo>
                  <a:cubicBezTo>
                    <a:pt x="10740" y="1"/>
                    <a:pt x="10640" y="100"/>
                    <a:pt x="10640" y="227"/>
                  </a:cubicBezTo>
                  <a:cubicBezTo>
                    <a:pt x="10640" y="354"/>
                    <a:pt x="10740" y="453"/>
                    <a:pt x="10866" y="453"/>
                  </a:cubicBezTo>
                  <a:cubicBezTo>
                    <a:pt x="10984" y="453"/>
                    <a:pt x="11093" y="354"/>
                    <a:pt x="11093" y="227"/>
                  </a:cubicBezTo>
                  <a:cubicBezTo>
                    <a:pt x="11093" y="100"/>
                    <a:pt x="10984" y="1"/>
                    <a:pt x="10866" y="1"/>
                  </a:cubicBezTo>
                  <a:close/>
                  <a:moveTo>
                    <a:pt x="10866" y="1024"/>
                  </a:moveTo>
                  <a:cubicBezTo>
                    <a:pt x="10740" y="1024"/>
                    <a:pt x="10640" y="1123"/>
                    <a:pt x="10640" y="1250"/>
                  </a:cubicBezTo>
                  <a:cubicBezTo>
                    <a:pt x="10640" y="1368"/>
                    <a:pt x="10740" y="1476"/>
                    <a:pt x="10866" y="1476"/>
                  </a:cubicBezTo>
                  <a:cubicBezTo>
                    <a:pt x="10984" y="1476"/>
                    <a:pt x="11093" y="1368"/>
                    <a:pt x="11093" y="1250"/>
                  </a:cubicBezTo>
                  <a:cubicBezTo>
                    <a:pt x="11093" y="1123"/>
                    <a:pt x="10984" y="1024"/>
                    <a:pt x="10866" y="1024"/>
                  </a:cubicBezTo>
                  <a:close/>
                  <a:moveTo>
                    <a:pt x="10866" y="2038"/>
                  </a:moveTo>
                  <a:cubicBezTo>
                    <a:pt x="10740" y="2038"/>
                    <a:pt x="10640" y="2137"/>
                    <a:pt x="10640" y="2264"/>
                  </a:cubicBezTo>
                  <a:cubicBezTo>
                    <a:pt x="10640" y="2391"/>
                    <a:pt x="10740" y="2490"/>
                    <a:pt x="10866" y="2490"/>
                  </a:cubicBezTo>
                  <a:cubicBezTo>
                    <a:pt x="10984" y="2490"/>
                    <a:pt x="11093" y="2391"/>
                    <a:pt x="11093" y="2264"/>
                  </a:cubicBezTo>
                  <a:cubicBezTo>
                    <a:pt x="11093" y="2137"/>
                    <a:pt x="10984" y="2038"/>
                    <a:pt x="10866" y="2038"/>
                  </a:cubicBezTo>
                  <a:close/>
                  <a:moveTo>
                    <a:pt x="10866" y="3061"/>
                  </a:moveTo>
                  <a:cubicBezTo>
                    <a:pt x="10740" y="3061"/>
                    <a:pt x="10640" y="3161"/>
                    <a:pt x="10640" y="3287"/>
                  </a:cubicBezTo>
                  <a:cubicBezTo>
                    <a:pt x="10640" y="3405"/>
                    <a:pt x="10740" y="3514"/>
                    <a:pt x="10866" y="3514"/>
                  </a:cubicBezTo>
                  <a:cubicBezTo>
                    <a:pt x="10984" y="3514"/>
                    <a:pt x="11093" y="3405"/>
                    <a:pt x="11093" y="3287"/>
                  </a:cubicBezTo>
                  <a:cubicBezTo>
                    <a:pt x="11093" y="3161"/>
                    <a:pt x="10984" y="3061"/>
                    <a:pt x="10866" y="3061"/>
                  </a:cubicBezTo>
                  <a:close/>
                  <a:moveTo>
                    <a:pt x="10866" y="4075"/>
                  </a:moveTo>
                  <a:cubicBezTo>
                    <a:pt x="10740" y="4075"/>
                    <a:pt x="10640" y="4175"/>
                    <a:pt x="10640" y="4301"/>
                  </a:cubicBezTo>
                  <a:cubicBezTo>
                    <a:pt x="10640" y="4428"/>
                    <a:pt x="10740" y="4528"/>
                    <a:pt x="10866" y="4528"/>
                  </a:cubicBezTo>
                  <a:cubicBezTo>
                    <a:pt x="10984" y="4528"/>
                    <a:pt x="11093" y="4428"/>
                    <a:pt x="11093" y="4301"/>
                  </a:cubicBezTo>
                  <a:cubicBezTo>
                    <a:pt x="11093" y="4175"/>
                    <a:pt x="10984" y="4075"/>
                    <a:pt x="10866" y="4075"/>
                  </a:cubicBezTo>
                  <a:close/>
                  <a:moveTo>
                    <a:pt x="10866" y="5098"/>
                  </a:moveTo>
                  <a:cubicBezTo>
                    <a:pt x="10740" y="5098"/>
                    <a:pt x="10640" y="5198"/>
                    <a:pt x="10640" y="5325"/>
                  </a:cubicBezTo>
                  <a:cubicBezTo>
                    <a:pt x="10640" y="5442"/>
                    <a:pt x="10740" y="5551"/>
                    <a:pt x="10866" y="5551"/>
                  </a:cubicBezTo>
                  <a:cubicBezTo>
                    <a:pt x="10984" y="5551"/>
                    <a:pt x="11093" y="5442"/>
                    <a:pt x="11093" y="5325"/>
                  </a:cubicBezTo>
                  <a:cubicBezTo>
                    <a:pt x="11093" y="5198"/>
                    <a:pt x="10984" y="5098"/>
                    <a:pt x="10866" y="5098"/>
                  </a:cubicBezTo>
                  <a:close/>
                  <a:moveTo>
                    <a:pt x="10866" y="6112"/>
                  </a:moveTo>
                  <a:cubicBezTo>
                    <a:pt x="10740" y="6112"/>
                    <a:pt x="10640" y="6212"/>
                    <a:pt x="10640" y="6339"/>
                  </a:cubicBezTo>
                  <a:cubicBezTo>
                    <a:pt x="10640" y="6465"/>
                    <a:pt x="10740" y="6565"/>
                    <a:pt x="10866" y="6565"/>
                  </a:cubicBezTo>
                  <a:cubicBezTo>
                    <a:pt x="10984" y="6565"/>
                    <a:pt x="11093" y="6465"/>
                    <a:pt x="11093" y="6339"/>
                  </a:cubicBezTo>
                  <a:cubicBezTo>
                    <a:pt x="11093" y="6212"/>
                    <a:pt x="10984" y="6112"/>
                    <a:pt x="10866" y="6112"/>
                  </a:cubicBezTo>
                  <a:close/>
                  <a:moveTo>
                    <a:pt x="10866" y="7135"/>
                  </a:moveTo>
                  <a:cubicBezTo>
                    <a:pt x="10740" y="7135"/>
                    <a:pt x="10640" y="7235"/>
                    <a:pt x="10640" y="7362"/>
                  </a:cubicBezTo>
                  <a:cubicBezTo>
                    <a:pt x="10640" y="7479"/>
                    <a:pt x="10740" y="7588"/>
                    <a:pt x="10866" y="7588"/>
                  </a:cubicBezTo>
                  <a:cubicBezTo>
                    <a:pt x="10984" y="7588"/>
                    <a:pt x="11093" y="7479"/>
                    <a:pt x="11093" y="7362"/>
                  </a:cubicBezTo>
                  <a:cubicBezTo>
                    <a:pt x="11093" y="7235"/>
                    <a:pt x="10984" y="7135"/>
                    <a:pt x="10866" y="7135"/>
                  </a:cubicBezTo>
                  <a:close/>
                  <a:moveTo>
                    <a:pt x="10866" y="8150"/>
                  </a:moveTo>
                  <a:cubicBezTo>
                    <a:pt x="10740" y="8150"/>
                    <a:pt x="10640" y="8249"/>
                    <a:pt x="10640" y="8376"/>
                  </a:cubicBezTo>
                  <a:cubicBezTo>
                    <a:pt x="10640" y="8503"/>
                    <a:pt x="10740" y="8602"/>
                    <a:pt x="10866" y="8602"/>
                  </a:cubicBezTo>
                  <a:cubicBezTo>
                    <a:pt x="10984" y="8602"/>
                    <a:pt x="11093" y="8503"/>
                    <a:pt x="11093" y="8376"/>
                  </a:cubicBezTo>
                  <a:cubicBezTo>
                    <a:pt x="11093" y="8249"/>
                    <a:pt x="10984" y="8150"/>
                    <a:pt x="10866" y="8150"/>
                  </a:cubicBezTo>
                  <a:close/>
                  <a:moveTo>
                    <a:pt x="10866" y="9173"/>
                  </a:moveTo>
                  <a:cubicBezTo>
                    <a:pt x="10740" y="9173"/>
                    <a:pt x="10640" y="9272"/>
                    <a:pt x="10640" y="9399"/>
                  </a:cubicBezTo>
                  <a:cubicBezTo>
                    <a:pt x="10640" y="9517"/>
                    <a:pt x="10740" y="9625"/>
                    <a:pt x="10866" y="9625"/>
                  </a:cubicBezTo>
                  <a:cubicBezTo>
                    <a:pt x="10984" y="9625"/>
                    <a:pt x="11093" y="9517"/>
                    <a:pt x="11093" y="9399"/>
                  </a:cubicBezTo>
                  <a:cubicBezTo>
                    <a:pt x="11093" y="9272"/>
                    <a:pt x="10984" y="9173"/>
                    <a:pt x="10866" y="9173"/>
                  </a:cubicBezTo>
                  <a:close/>
                  <a:moveTo>
                    <a:pt x="10857" y="10187"/>
                  </a:moveTo>
                  <a:cubicBezTo>
                    <a:pt x="10740" y="10187"/>
                    <a:pt x="10631" y="10277"/>
                    <a:pt x="10622" y="10404"/>
                  </a:cubicBezTo>
                  <a:cubicBezTo>
                    <a:pt x="10613" y="10531"/>
                    <a:pt x="10712" y="10630"/>
                    <a:pt x="10839" y="10639"/>
                  </a:cubicBezTo>
                  <a:cubicBezTo>
                    <a:pt x="10975" y="10639"/>
                    <a:pt x="11066" y="10549"/>
                    <a:pt x="11075" y="10422"/>
                  </a:cubicBezTo>
                  <a:cubicBezTo>
                    <a:pt x="11075" y="10304"/>
                    <a:pt x="10984" y="10196"/>
                    <a:pt x="10857" y="10187"/>
                  </a:cubicBezTo>
                  <a:close/>
                  <a:moveTo>
                    <a:pt x="10698" y="11186"/>
                  </a:moveTo>
                  <a:cubicBezTo>
                    <a:pt x="10603" y="11186"/>
                    <a:pt x="10508" y="11247"/>
                    <a:pt x="10477" y="11355"/>
                  </a:cubicBezTo>
                  <a:cubicBezTo>
                    <a:pt x="10441" y="11482"/>
                    <a:pt x="10513" y="11599"/>
                    <a:pt x="10640" y="11635"/>
                  </a:cubicBezTo>
                  <a:cubicBezTo>
                    <a:pt x="10652" y="11635"/>
                    <a:pt x="10668" y="11640"/>
                    <a:pt x="10680" y="11640"/>
                  </a:cubicBezTo>
                  <a:cubicBezTo>
                    <a:pt x="10686" y="11640"/>
                    <a:pt x="10691" y="11639"/>
                    <a:pt x="10694" y="11635"/>
                  </a:cubicBezTo>
                  <a:cubicBezTo>
                    <a:pt x="10794" y="11635"/>
                    <a:pt x="10884" y="11572"/>
                    <a:pt x="10912" y="11463"/>
                  </a:cubicBezTo>
                  <a:cubicBezTo>
                    <a:pt x="10939" y="11355"/>
                    <a:pt x="10875" y="11228"/>
                    <a:pt x="10749" y="11192"/>
                  </a:cubicBezTo>
                  <a:cubicBezTo>
                    <a:pt x="10732" y="11188"/>
                    <a:pt x="10715" y="11186"/>
                    <a:pt x="10698" y="11186"/>
                  </a:cubicBezTo>
                  <a:close/>
                  <a:moveTo>
                    <a:pt x="10341" y="12143"/>
                  </a:moveTo>
                  <a:cubicBezTo>
                    <a:pt x="10260" y="12143"/>
                    <a:pt x="10180" y="12192"/>
                    <a:pt x="10142" y="12269"/>
                  </a:cubicBezTo>
                  <a:cubicBezTo>
                    <a:pt x="10079" y="12387"/>
                    <a:pt x="10124" y="12523"/>
                    <a:pt x="10242" y="12577"/>
                  </a:cubicBezTo>
                  <a:cubicBezTo>
                    <a:pt x="10278" y="12586"/>
                    <a:pt x="10305" y="12595"/>
                    <a:pt x="10341" y="12595"/>
                  </a:cubicBezTo>
                  <a:cubicBezTo>
                    <a:pt x="10423" y="12595"/>
                    <a:pt x="10513" y="12550"/>
                    <a:pt x="10549" y="12468"/>
                  </a:cubicBezTo>
                  <a:cubicBezTo>
                    <a:pt x="10604" y="12360"/>
                    <a:pt x="10558" y="12224"/>
                    <a:pt x="10441" y="12170"/>
                  </a:cubicBezTo>
                  <a:cubicBezTo>
                    <a:pt x="10409" y="12151"/>
                    <a:pt x="10375" y="12143"/>
                    <a:pt x="10341" y="12143"/>
                  </a:cubicBezTo>
                  <a:close/>
                  <a:moveTo>
                    <a:pt x="9786" y="13011"/>
                  </a:moveTo>
                  <a:cubicBezTo>
                    <a:pt x="9723" y="13011"/>
                    <a:pt x="9662" y="13038"/>
                    <a:pt x="9617" y="13093"/>
                  </a:cubicBezTo>
                  <a:cubicBezTo>
                    <a:pt x="9553" y="13202"/>
                    <a:pt x="9563" y="13338"/>
                    <a:pt x="9662" y="13410"/>
                  </a:cubicBezTo>
                  <a:cubicBezTo>
                    <a:pt x="9698" y="13437"/>
                    <a:pt x="9753" y="13455"/>
                    <a:pt x="9798" y="13474"/>
                  </a:cubicBezTo>
                  <a:cubicBezTo>
                    <a:pt x="9870" y="13474"/>
                    <a:pt x="9934" y="13437"/>
                    <a:pt x="9979" y="13383"/>
                  </a:cubicBezTo>
                  <a:cubicBezTo>
                    <a:pt x="10051" y="13274"/>
                    <a:pt x="10033" y="13139"/>
                    <a:pt x="9934" y="13066"/>
                  </a:cubicBezTo>
                  <a:cubicBezTo>
                    <a:pt x="9889" y="13029"/>
                    <a:pt x="9837" y="13011"/>
                    <a:pt x="9786" y="13011"/>
                  </a:cubicBezTo>
                  <a:close/>
                  <a:moveTo>
                    <a:pt x="9098" y="13744"/>
                  </a:moveTo>
                  <a:cubicBezTo>
                    <a:pt x="9044" y="13744"/>
                    <a:pt x="8989" y="13762"/>
                    <a:pt x="8947" y="13799"/>
                  </a:cubicBezTo>
                  <a:cubicBezTo>
                    <a:pt x="8856" y="13881"/>
                    <a:pt x="8847" y="14026"/>
                    <a:pt x="8929" y="14116"/>
                  </a:cubicBezTo>
                  <a:cubicBezTo>
                    <a:pt x="8974" y="14162"/>
                    <a:pt x="9037" y="14198"/>
                    <a:pt x="9101" y="14198"/>
                  </a:cubicBezTo>
                  <a:cubicBezTo>
                    <a:pt x="9155" y="14198"/>
                    <a:pt x="9200" y="14171"/>
                    <a:pt x="9246" y="14135"/>
                  </a:cubicBezTo>
                  <a:cubicBezTo>
                    <a:pt x="9336" y="14053"/>
                    <a:pt x="9345" y="13908"/>
                    <a:pt x="9264" y="13818"/>
                  </a:cubicBezTo>
                  <a:cubicBezTo>
                    <a:pt x="9225" y="13769"/>
                    <a:pt x="9162" y="13744"/>
                    <a:pt x="9098" y="13744"/>
                  </a:cubicBezTo>
                  <a:close/>
                  <a:moveTo>
                    <a:pt x="8265" y="14327"/>
                  </a:moveTo>
                  <a:cubicBezTo>
                    <a:pt x="8229" y="14327"/>
                    <a:pt x="8193" y="14335"/>
                    <a:pt x="8159" y="14352"/>
                  </a:cubicBezTo>
                  <a:cubicBezTo>
                    <a:pt x="8041" y="14406"/>
                    <a:pt x="8014" y="14542"/>
                    <a:pt x="8069" y="14660"/>
                  </a:cubicBezTo>
                  <a:cubicBezTo>
                    <a:pt x="8114" y="14732"/>
                    <a:pt x="8195" y="14768"/>
                    <a:pt x="8259" y="14786"/>
                  </a:cubicBezTo>
                  <a:cubicBezTo>
                    <a:pt x="8304" y="14786"/>
                    <a:pt x="8340" y="14768"/>
                    <a:pt x="8376" y="14750"/>
                  </a:cubicBezTo>
                  <a:cubicBezTo>
                    <a:pt x="8485" y="14696"/>
                    <a:pt x="8521" y="14560"/>
                    <a:pt x="8467" y="14442"/>
                  </a:cubicBezTo>
                  <a:cubicBezTo>
                    <a:pt x="8423" y="14367"/>
                    <a:pt x="8345" y="14327"/>
                    <a:pt x="8265" y="14327"/>
                  </a:cubicBezTo>
                  <a:close/>
                  <a:moveTo>
                    <a:pt x="7323" y="14725"/>
                  </a:moveTo>
                  <a:cubicBezTo>
                    <a:pt x="7303" y="14725"/>
                    <a:pt x="7282" y="14728"/>
                    <a:pt x="7263" y="14732"/>
                  </a:cubicBezTo>
                  <a:cubicBezTo>
                    <a:pt x="7136" y="14768"/>
                    <a:pt x="7082" y="14904"/>
                    <a:pt x="7118" y="15022"/>
                  </a:cubicBezTo>
                  <a:cubicBezTo>
                    <a:pt x="7154" y="15121"/>
                    <a:pt x="7245" y="15176"/>
                    <a:pt x="7335" y="15176"/>
                  </a:cubicBezTo>
                  <a:cubicBezTo>
                    <a:pt x="7353" y="15176"/>
                    <a:pt x="7380" y="15176"/>
                    <a:pt x="7398" y="15167"/>
                  </a:cubicBezTo>
                  <a:cubicBezTo>
                    <a:pt x="7525" y="15131"/>
                    <a:pt x="7580" y="14995"/>
                    <a:pt x="7543" y="14886"/>
                  </a:cubicBezTo>
                  <a:cubicBezTo>
                    <a:pt x="7521" y="14781"/>
                    <a:pt x="7423" y="14725"/>
                    <a:pt x="7323" y="14725"/>
                  </a:cubicBezTo>
                  <a:close/>
                  <a:moveTo>
                    <a:pt x="6329" y="14940"/>
                  </a:moveTo>
                  <a:cubicBezTo>
                    <a:pt x="6324" y="14940"/>
                    <a:pt x="6318" y="14940"/>
                    <a:pt x="6312" y="14940"/>
                  </a:cubicBezTo>
                  <a:cubicBezTo>
                    <a:pt x="6185" y="14949"/>
                    <a:pt x="6095" y="15067"/>
                    <a:pt x="6113" y="15185"/>
                  </a:cubicBezTo>
                  <a:cubicBezTo>
                    <a:pt x="6122" y="15303"/>
                    <a:pt x="6221" y="15393"/>
                    <a:pt x="6339" y="15393"/>
                  </a:cubicBezTo>
                  <a:lnTo>
                    <a:pt x="6357" y="15393"/>
                  </a:lnTo>
                  <a:cubicBezTo>
                    <a:pt x="6484" y="15384"/>
                    <a:pt x="6575" y="15266"/>
                    <a:pt x="6565" y="15140"/>
                  </a:cubicBezTo>
                  <a:cubicBezTo>
                    <a:pt x="6548" y="15027"/>
                    <a:pt x="6449" y="14940"/>
                    <a:pt x="6329" y="14940"/>
                  </a:cubicBezTo>
                  <a:close/>
                  <a:moveTo>
                    <a:pt x="227" y="14958"/>
                  </a:moveTo>
                  <a:cubicBezTo>
                    <a:pt x="101" y="14958"/>
                    <a:pt x="1" y="15067"/>
                    <a:pt x="1" y="15185"/>
                  </a:cubicBezTo>
                  <a:cubicBezTo>
                    <a:pt x="1" y="15312"/>
                    <a:pt x="101" y="15411"/>
                    <a:pt x="227" y="15411"/>
                  </a:cubicBezTo>
                  <a:cubicBezTo>
                    <a:pt x="345" y="15411"/>
                    <a:pt x="454" y="15312"/>
                    <a:pt x="454" y="15185"/>
                  </a:cubicBezTo>
                  <a:cubicBezTo>
                    <a:pt x="454" y="15067"/>
                    <a:pt x="345" y="14958"/>
                    <a:pt x="227" y="14958"/>
                  </a:cubicBezTo>
                  <a:close/>
                  <a:moveTo>
                    <a:pt x="1241" y="14958"/>
                  </a:moveTo>
                  <a:cubicBezTo>
                    <a:pt x="1115" y="14958"/>
                    <a:pt x="1015" y="15067"/>
                    <a:pt x="1015" y="15185"/>
                  </a:cubicBezTo>
                  <a:cubicBezTo>
                    <a:pt x="1015" y="15312"/>
                    <a:pt x="1115" y="15411"/>
                    <a:pt x="1241" y="15411"/>
                  </a:cubicBezTo>
                  <a:cubicBezTo>
                    <a:pt x="1368" y="15411"/>
                    <a:pt x="1468" y="15312"/>
                    <a:pt x="1468" y="15185"/>
                  </a:cubicBezTo>
                  <a:cubicBezTo>
                    <a:pt x="1468" y="15067"/>
                    <a:pt x="1368" y="14958"/>
                    <a:pt x="1241" y="14958"/>
                  </a:cubicBezTo>
                  <a:close/>
                  <a:moveTo>
                    <a:pt x="2265" y="14958"/>
                  </a:moveTo>
                  <a:cubicBezTo>
                    <a:pt x="2138" y="14958"/>
                    <a:pt x="2038" y="15067"/>
                    <a:pt x="2038" y="15185"/>
                  </a:cubicBezTo>
                  <a:cubicBezTo>
                    <a:pt x="2038" y="15312"/>
                    <a:pt x="2138" y="15411"/>
                    <a:pt x="2265" y="15411"/>
                  </a:cubicBezTo>
                  <a:cubicBezTo>
                    <a:pt x="2382" y="15411"/>
                    <a:pt x="2491" y="15312"/>
                    <a:pt x="2491" y="15185"/>
                  </a:cubicBezTo>
                  <a:cubicBezTo>
                    <a:pt x="2491" y="15067"/>
                    <a:pt x="2382" y="14958"/>
                    <a:pt x="2265" y="14958"/>
                  </a:cubicBezTo>
                  <a:close/>
                  <a:moveTo>
                    <a:pt x="3279" y="14958"/>
                  </a:moveTo>
                  <a:cubicBezTo>
                    <a:pt x="3152" y="14958"/>
                    <a:pt x="3052" y="15067"/>
                    <a:pt x="3052" y="15185"/>
                  </a:cubicBezTo>
                  <a:cubicBezTo>
                    <a:pt x="3052" y="15312"/>
                    <a:pt x="3152" y="15411"/>
                    <a:pt x="3279" y="15411"/>
                  </a:cubicBezTo>
                  <a:cubicBezTo>
                    <a:pt x="3405" y="15411"/>
                    <a:pt x="3505" y="15312"/>
                    <a:pt x="3505" y="15185"/>
                  </a:cubicBezTo>
                  <a:cubicBezTo>
                    <a:pt x="3505" y="15067"/>
                    <a:pt x="3405" y="14958"/>
                    <a:pt x="3279" y="14958"/>
                  </a:cubicBezTo>
                  <a:close/>
                  <a:moveTo>
                    <a:pt x="4302" y="14958"/>
                  </a:moveTo>
                  <a:cubicBezTo>
                    <a:pt x="4175" y="14958"/>
                    <a:pt x="4075" y="15067"/>
                    <a:pt x="4075" y="15185"/>
                  </a:cubicBezTo>
                  <a:cubicBezTo>
                    <a:pt x="4075" y="15312"/>
                    <a:pt x="4175" y="15411"/>
                    <a:pt x="4302" y="15411"/>
                  </a:cubicBezTo>
                  <a:cubicBezTo>
                    <a:pt x="4420" y="15411"/>
                    <a:pt x="4528" y="15312"/>
                    <a:pt x="4528" y="15185"/>
                  </a:cubicBezTo>
                  <a:cubicBezTo>
                    <a:pt x="4528" y="15067"/>
                    <a:pt x="4420" y="14958"/>
                    <a:pt x="4302" y="14958"/>
                  </a:cubicBezTo>
                  <a:close/>
                  <a:moveTo>
                    <a:pt x="5316" y="14958"/>
                  </a:moveTo>
                  <a:cubicBezTo>
                    <a:pt x="5189" y="14958"/>
                    <a:pt x="5090" y="15067"/>
                    <a:pt x="5090" y="15185"/>
                  </a:cubicBezTo>
                  <a:cubicBezTo>
                    <a:pt x="5090" y="15312"/>
                    <a:pt x="5189" y="15411"/>
                    <a:pt x="5316" y="15411"/>
                  </a:cubicBezTo>
                  <a:cubicBezTo>
                    <a:pt x="5443" y="15411"/>
                    <a:pt x="5542" y="15312"/>
                    <a:pt x="5542" y="15185"/>
                  </a:cubicBezTo>
                  <a:cubicBezTo>
                    <a:pt x="5542" y="15067"/>
                    <a:pt x="5443" y="14958"/>
                    <a:pt x="5316" y="149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99" name="Google Shape;1099;p22"/>
            <p:cNvGrpSpPr/>
            <p:nvPr/>
          </p:nvGrpSpPr>
          <p:grpSpPr>
            <a:xfrm>
              <a:off x="5812452" y="329801"/>
              <a:ext cx="1456813" cy="32594"/>
              <a:chOff x="4101875" y="2224575"/>
              <a:chExt cx="507300" cy="11350"/>
            </a:xfrm>
          </p:grpSpPr>
          <p:sp>
            <p:nvSpPr>
              <p:cNvPr id="1100" name="Google Shape;1100;p22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1" name="Google Shape;1101;p22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2" name="Google Shape;1102;p22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03" name="Google Shape;1103;p22"/>
            <p:cNvSpPr/>
            <p:nvPr/>
          </p:nvSpPr>
          <p:spPr>
            <a:xfrm flipH="1" rot="5400000">
              <a:off x="720486" y="3840309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04" name="Google Shape;1104;p22"/>
            <p:cNvGrpSpPr/>
            <p:nvPr/>
          </p:nvGrpSpPr>
          <p:grpSpPr>
            <a:xfrm>
              <a:off x="260947" y="4000501"/>
              <a:ext cx="724894" cy="819152"/>
              <a:chOff x="-82178" y="3325363"/>
              <a:chExt cx="724894" cy="819152"/>
            </a:xfrm>
          </p:grpSpPr>
          <p:sp>
            <p:nvSpPr>
              <p:cNvPr id="1105" name="Google Shape;1105;p22"/>
              <p:cNvSpPr/>
              <p:nvPr/>
            </p:nvSpPr>
            <p:spPr>
              <a:xfrm>
                <a:off x="-30846" y="3377342"/>
                <a:ext cx="117094" cy="114509"/>
              </a:xfrm>
              <a:custGeom>
                <a:rect b="b" l="l" r="r" t="t"/>
                <a:pathLst>
                  <a:path extrusionOk="0" h="1595" w="1631">
                    <a:moveTo>
                      <a:pt x="1006" y="571"/>
                    </a:moveTo>
                    <a:lnTo>
                      <a:pt x="960" y="906"/>
                    </a:lnTo>
                    <a:cubicBezTo>
                      <a:pt x="951" y="943"/>
                      <a:pt x="942" y="961"/>
                      <a:pt x="915" y="988"/>
                    </a:cubicBezTo>
                    <a:cubicBezTo>
                      <a:pt x="897" y="1006"/>
                      <a:pt x="870" y="1024"/>
                      <a:pt x="834" y="1024"/>
                    </a:cubicBezTo>
                    <a:cubicBezTo>
                      <a:pt x="779" y="1024"/>
                      <a:pt x="734" y="1006"/>
                      <a:pt x="725" y="961"/>
                    </a:cubicBezTo>
                    <a:cubicBezTo>
                      <a:pt x="689" y="933"/>
                      <a:pt x="680" y="897"/>
                      <a:pt x="680" y="852"/>
                    </a:cubicBezTo>
                    <a:cubicBezTo>
                      <a:pt x="680" y="770"/>
                      <a:pt x="716" y="707"/>
                      <a:pt x="770" y="644"/>
                    </a:cubicBezTo>
                    <a:cubicBezTo>
                      <a:pt x="825" y="589"/>
                      <a:pt x="906" y="571"/>
                      <a:pt x="988" y="571"/>
                    </a:cubicBezTo>
                    <a:close/>
                    <a:moveTo>
                      <a:pt x="906" y="1"/>
                    </a:moveTo>
                    <a:cubicBezTo>
                      <a:pt x="725" y="1"/>
                      <a:pt x="562" y="37"/>
                      <a:pt x="426" y="119"/>
                    </a:cubicBezTo>
                    <a:cubicBezTo>
                      <a:pt x="290" y="191"/>
                      <a:pt x="191" y="300"/>
                      <a:pt x="109" y="435"/>
                    </a:cubicBezTo>
                    <a:cubicBezTo>
                      <a:pt x="37" y="553"/>
                      <a:pt x="1" y="707"/>
                      <a:pt x="1" y="861"/>
                    </a:cubicBezTo>
                    <a:cubicBezTo>
                      <a:pt x="1" y="1006"/>
                      <a:pt x="37" y="1133"/>
                      <a:pt x="100" y="1250"/>
                    </a:cubicBezTo>
                    <a:cubicBezTo>
                      <a:pt x="173" y="1359"/>
                      <a:pt x="272" y="1450"/>
                      <a:pt x="381" y="1504"/>
                    </a:cubicBezTo>
                    <a:cubicBezTo>
                      <a:pt x="499" y="1567"/>
                      <a:pt x="625" y="1594"/>
                      <a:pt x="743" y="1594"/>
                    </a:cubicBezTo>
                    <a:cubicBezTo>
                      <a:pt x="834" y="1594"/>
                      <a:pt x="915" y="1585"/>
                      <a:pt x="997" y="1576"/>
                    </a:cubicBezTo>
                    <a:cubicBezTo>
                      <a:pt x="1078" y="1549"/>
                      <a:pt x="1151" y="1531"/>
                      <a:pt x="1223" y="1495"/>
                    </a:cubicBezTo>
                    <a:lnTo>
                      <a:pt x="1151" y="1305"/>
                    </a:lnTo>
                    <a:cubicBezTo>
                      <a:pt x="1096" y="1341"/>
                      <a:pt x="1042" y="1359"/>
                      <a:pt x="969" y="1368"/>
                    </a:cubicBezTo>
                    <a:cubicBezTo>
                      <a:pt x="906" y="1386"/>
                      <a:pt x="852" y="1395"/>
                      <a:pt x="779" y="1395"/>
                    </a:cubicBezTo>
                    <a:cubicBezTo>
                      <a:pt x="680" y="1395"/>
                      <a:pt x="589" y="1368"/>
                      <a:pt x="508" y="1323"/>
                    </a:cubicBezTo>
                    <a:cubicBezTo>
                      <a:pt x="417" y="1296"/>
                      <a:pt x="354" y="1223"/>
                      <a:pt x="308" y="1142"/>
                    </a:cubicBezTo>
                    <a:cubicBezTo>
                      <a:pt x="263" y="1069"/>
                      <a:pt x="236" y="961"/>
                      <a:pt x="236" y="861"/>
                    </a:cubicBezTo>
                    <a:cubicBezTo>
                      <a:pt x="236" y="725"/>
                      <a:pt x="272" y="617"/>
                      <a:pt x="327" y="508"/>
                    </a:cubicBezTo>
                    <a:cubicBezTo>
                      <a:pt x="399" y="408"/>
                      <a:pt x="471" y="327"/>
                      <a:pt x="580" y="272"/>
                    </a:cubicBezTo>
                    <a:cubicBezTo>
                      <a:pt x="680" y="218"/>
                      <a:pt x="788" y="191"/>
                      <a:pt x="906" y="191"/>
                    </a:cubicBezTo>
                    <a:cubicBezTo>
                      <a:pt x="997" y="191"/>
                      <a:pt x="1087" y="209"/>
                      <a:pt x="1169" y="254"/>
                    </a:cubicBezTo>
                    <a:cubicBezTo>
                      <a:pt x="1241" y="282"/>
                      <a:pt x="1304" y="354"/>
                      <a:pt x="1350" y="417"/>
                    </a:cubicBezTo>
                    <a:cubicBezTo>
                      <a:pt x="1395" y="490"/>
                      <a:pt x="1413" y="580"/>
                      <a:pt x="1413" y="671"/>
                    </a:cubicBezTo>
                    <a:cubicBezTo>
                      <a:pt x="1413" y="734"/>
                      <a:pt x="1413" y="798"/>
                      <a:pt x="1395" y="852"/>
                    </a:cubicBezTo>
                    <a:cubicBezTo>
                      <a:pt x="1377" y="906"/>
                      <a:pt x="1359" y="952"/>
                      <a:pt x="1323" y="979"/>
                    </a:cubicBezTo>
                    <a:cubicBezTo>
                      <a:pt x="1304" y="1006"/>
                      <a:pt x="1268" y="1024"/>
                      <a:pt x="1232" y="1024"/>
                    </a:cubicBezTo>
                    <a:cubicBezTo>
                      <a:pt x="1223" y="1024"/>
                      <a:pt x="1196" y="1006"/>
                      <a:pt x="1187" y="997"/>
                    </a:cubicBezTo>
                    <a:cubicBezTo>
                      <a:pt x="1169" y="979"/>
                      <a:pt x="1169" y="952"/>
                      <a:pt x="1169" y="933"/>
                    </a:cubicBezTo>
                    <a:lnTo>
                      <a:pt x="1223" y="481"/>
                    </a:lnTo>
                    <a:lnTo>
                      <a:pt x="1132" y="417"/>
                    </a:lnTo>
                    <a:lnTo>
                      <a:pt x="951" y="417"/>
                    </a:lnTo>
                    <a:cubicBezTo>
                      <a:pt x="861" y="417"/>
                      <a:pt x="770" y="435"/>
                      <a:pt x="689" y="481"/>
                    </a:cubicBezTo>
                    <a:cubicBezTo>
                      <a:pt x="607" y="526"/>
                      <a:pt x="544" y="580"/>
                      <a:pt x="499" y="644"/>
                    </a:cubicBezTo>
                    <a:cubicBezTo>
                      <a:pt x="453" y="716"/>
                      <a:pt x="426" y="807"/>
                      <a:pt x="426" y="897"/>
                    </a:cubicBezTo>
                    <a:cubicBezTo>
                      <a:pt x="426" y="997"/>
                      <a:pt x="462" y="1087"/>
                      <a:pt x="526" y="1160"/>
                    </a:cubicBezTo>
                    <a:cubicBezTo>
                      <a:pt x="598" y="1223"/>
                      <a:pt x="689" y="1259"/>
                      <a:pt x="825" y="1259"/>
                    </a:cubicBezTo>
                    <a:cubicBezTo>
                      <a:pt x="861" y="1259"/>
                      <a:pt x="888" y="1250"/>
                      <a:pt x="924" y="1232"/>
                    </a:cubicBezTo>
                    <a:cubicBezTo>
                      <a:pt x="969" y="1223"/>
                      <a:pt x="997" y="1205"/>
                      <a:pt x="1024" y="1187"/>
                    </a:cubicBezTo>
                    <a:cubicBezTo>
                      <a:pt x="1069" y="1223"/>
                      <a:pt x="1132" y="1250"/>
                      <a:pt x="1205" y="1250"/>
                    </a:cubicBezTo>
                    <a:cubicBezTo>
                      <a:pt x="1332" y="1250"/>
                      <a:pt x="1431" y="1205"/>
                      <a:pt x="1513" y="1096"/>
                    </a:cubicBezTo>
                    <a:cubicBezTo>
                      <a:pt x="1594" y="997"/>
                      <a:pt x="1630" y="861"/>
                      <a:pt x="1630" y="680"/>
                    </a:cubicBezTo>
                    <a:cubicBezTo>
                      <a:pt x="1630" y="544"/>
                      <a:pt x="1603" y="435"/>
                      <a:pt x="1540" y="327"/>
                    </a:cubicBezTo>
                    <a:cubicBezTo>
                      <a:pt x="1467" y="227"/>
                      <a:pt x="1395" y="146"/>
                      <a:pt x="1277" y="91"/>
                    </a:cubicBezTo>
                    <a:cubicBezTo>
                      <a:pt x="1169" y="37"/>
                      <a:pt x="1042" y="1"/>
                      <a:pt x="9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6" name="Google Shape;1106;p22"/>
              <p:cNvSpPr/>
              <p:nvPr/>
            </p:nvSpPr>
            <p:spPr>
              <a:xfrm>
                <a:off x="-20436" y="3552230"/>
                <a:ext cx="151554" cy="13066"/>
              </a:xfrm>
              <a:custGeom>
                <a:rect b="b" l="l" r="r" t="t"/>
                <a:pathLst>
                  <a:path extrusionOk="0" h="182" w="2111">
                    <a:moveTo>
                      <a:pt x="0" y="1"/>
                    </a:moveTo>
                    <a:lnTo>
                      <a:pt x="0" y="182"/>
                    </a:lnTo>
                    <a:lnTo>
                      <a:pt x="2110" y="182"/>
                    </a:lnTo>
                    <a:lnTo>
                      <a:pt x="211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7" name="Google Shape;1107;p22"/>
              <p:cNvSpPr/>
              <p:nvPr/>
            </p:nvSpPr>
            <p:spPr>
              <a:xfrm>
                <a:off x="-20436" y="3978035"/>
                <a:ext cx="151554" cy="13066"/>
              </a:xfrm>
              <a:custGeom>
                <a:rect b="b" l="l" r="r" t="t"/>
                <a:pathLst>
                  <a:path extrusionOk="0" h="182" w="2111">
                    <a:moveTo>
                      <a:pt x="0" y="0"/>
                    </a:moveTo>
                    <a:lnTo>
                      <a:pt x="0" y="181"/>
                    </a:lnTo>
                    <a:lnTo>
                      <a:pt x="2110" y="18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8" name="Google Shape;1108;p22"/>
              <p:cNvSpPr/>
              <p:nvPr/>
            </p:nvSpPr>
            <p:spPr>
              <a:xfrm>
                <a:off x="-20436" y="3689355"/>
                <a:ext cx="484384" cy="13138"/>
              </a:xfrm>
              <a:custGeom>
                <a:rect b="b" l="l" r="r" t="t"/>
                <a:pathLst>
                  <a:path extrusionOk="0" h="183" w="6747">
                    <a:moveTo>
                      <a:pt x="0" y="1"/>
                    </a:moveTo>
                    <a:lnTo>
                      <a:pt x="0" y="182"/>
                    </a:lnTo>
                    <a:lnTo>
                      <a:pt x="6746" y="182"/>
                    </a:lnTo>
                    <a:lnTo>
                      <a:pt x="674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9" name="Google Shape;1109;p22"/>
              <p:cNvSpPr/>
              <p:nvPr/>
            </p:nvSpPr>
            <p:spPr>
              <a:xfrm>
                <a:off x="-20436" y="3747866"/>
                <a:ext cx="484384" cy="13066"/>
              </a:xfrm>
              <a:custGeom>
                <a:rect b="b" l="l" r="r" t="t"/>
                <a:pathLst>
                  <a:path extrusionOk="0" h="182" w="6747">
                    <a:moveTo>
                      <a:pt x="0" y="1"/>
                    </a:moveTo>
                    <a:lnTo>
                      <a:pt x="0" y="182"/>
                    </a:lnTo>
                    <a:lnTo>
                      <a:pt x="6746" y="182"/>
                    </a:lnTo>
                    <a:lnTo>
                      <a:pt x="674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0" name="Google Shape;1110;p22"/>
              <p:cNvSpPr/>
              <p:nvPr/>
            </p:nvSpPr>
            <p:spPr>
              <a:xfrm>
                <a:off x="-20436" y="3806378"/>
                <a:ext cx="484384" cy="13066"/>
              </a:xfrm>
              <a:custGeom>
                <a:rect b="b" l="l" r="r" t="t"/>
                <a:pathLst>
                  <a:path extrusionOk="0" h="182" w="6747">
                    <a:moveTo>
                      <a:pt x="0" y="1"/>
                    </a:moveTo>
                    <a:lnTo>
                      <a:pt x="0" y="182"/>
                    </a:lnTo>
                    <a:lnTo>
                      <a:pt x="6746" y="182"/>
                    </a:lnTo>
                    <a:lnTo>
                      <a:pt x="674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1" name="Google Shape;1111;p22"/>
              <p:cNvSpPr/>
              <p:nvPr/>
            </p:nvSpPr>
            <p:spPr>
              <a:xfrm>
                <a:off x="-20436" y="3865535"/>
                <a:ext cx="484384" cy="13066"/>
              </a:xfrm>
              <a:custGeom>
                <a:rect b="b" l="l" r="r" t="t"/>
                <a:pathLst>
                  <a:path extrusionOk="0" h="182" w="6747">
                    <a:moveTo>
                      <a:pt x="0" y="1"/>
                    </a:moveTo>
                    <a:lnTo>
                      <a:pt x="0" y="182"/>
                    </a:lnTo>
                    <a:lnTo>
                      <a:pt x="6746" y="182"/>
                    </a:lnTo>
                    <a:lnTo>
                      <a:pt x="674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2" name="Google Shape;1112;p22"/>
              <p:cNvSpPr/>
              <p:nvPr/>
            </p:nvSpPr>
            <p:spPr>
              <a:xfrm>
                <a:off x="-82178" y="3325363"/>
                <a:ext cx="624738" cy="819152"/>
              </a:xfrm>
              <a:custGeom>
                <a:rect b="b" l="l" r="r" t="t"/>
                <a:pathLst>
                  <a:path extrusionOk="0" h="11410" w="8702">
                    <a:moveTo>
                      <a:pt x="118" y="1"/>
                    </a:moveTo>
                    <a:cubicBezTo>
                      <a:pt x="46" y="1"/>
                      <a:pt x="0" y="55"/>
                      <a:pt x="0" y="118"/>
                    </a:cubicBezTo>
                    <a:lnTo>
                      <a:pt x="0" y="11300"/>
                    </a:lnTo>
                    <a:cubicBezTo>
                      <a:pt x="0" y="11364"/>
                      <a:pt x="55" y="11409"/>
                      <a:pt x="118" y="11409"/>
                    </a:cubicBezTo>
                    <a:lnTo>
                      <a:pt x="8593" y="11409"/>
                    </a:lnTo>
                    <a:cubicBezTo>
                      <a:pt x="8656" y="11409"/>
                      <a:pt x="8702" y="11355"/>
                      <a:pt x="8702" y="11300"/>
                    </a:cubicBezTo>
                    <a:lnTo>
                      <a:pt x="8702" y="118"/>
                    </a:lnTo>
                    <a:cubicBezTo>
                      <a:pt x="8702" y="46"/>
                      <a:pt x="8647" y="1"/>
                      <a:pt x="8593" y="1"/>
                    </a:cubicBezTo>
                    <a:lnTo>
                      <a:pt x="6501" y="1"/>
                    </a:lnTo>
                    <a:cubicBezTo>
                      <a:pt x="6429" y="1"/>
                      <a:pt x="6384" y="46"/>
                      <a:pt x="6384" y="118"/>
                    </a:cubicBezTo>
                    <a:cubicBezTo>
                      <a:pt x="6384" y="182"/>
                      <a:pt x="6438" y="227"/>
                      <a:pt x="6501" y="227"/>
                    </a:cubicBezTo>
                    <a:lnTo>
                      <a:pt x="8475" y="227"/>
                    </a:lnTo>
                    <a:lnTo>
                      <a:pt x="8475" y="11192"/>
                    </a:lnTo>
                    <a:lnTo>
                      <a:pt x="227" y="11192"/>
                    </a:lnTo>
                    <a:lnTo>
                      <a:pt x="227" y="227"/>
                    </a:lnTo>
                    <a:lnTo>
                      <a:pt x="4826" y="227"/>
                    </a:lnTo>
                    <a:cubicBezTo>
                      <a:pt x="4890" y="227"/>
                      <a:pt x="4935" y="182"/>
                      <a:pt x="4935" y="118"/>
                    </a:cubicBezTo>
                    <a:cubicBezTo>
                      <a:pt x="4935" y="46"/>
                      <a:pt x="4881" y="1"/>
                      <a:pt x="48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3" name="Google Shape;1113;p22"/>
              <p:cNvSpPr/>
              <p:nvPr/>
            </p:nvSpPr>
            <p:spPr>
              <a:xfrm>
                <a:off x="304572" y="3325363"/>
                <a:ext cx="38409" cy="16297"/>
              </a:xfrm>
              <a:custGeom>
                <a:rect b="b" l="l" r="r" t="t"/>
                <a:pathLst>
                  <a:path extrusionOk="0" h="227" w="535">
                    <a:moveTo>
                      <a:pt x="118" y="1"/>
                    </a:moveTo>
                    <a:cubicBezTo>
                      <a:pt x="46" y="1"/>
                      <a:pt x="1" y="46"/>
                      <a:pt x="1" y="118"/>
                    </a:cubicBezTo>
                    <a:cubicBezTo>
                      <a:pt x="1" y="182"/>
                      <a:pt x="55" y="227"/>
                      <a:pt x="118" y="227"/>
                    </a:cubicBezTo>
                    <a:lnTo>
                      <a:pt x="417" y="227"/>
                    </a:lnTo>
                    <a:cubicBezTo>
                      <a:pt x="481" y="227"/>
                      <a:pt x="535" y="182"/>
                      <a:pt x="535" y="118"/>
                    </a:cubicBezTo>
                    <a:cubicBezTo>
                      <a:pt x="535" y="46"/>
                      <a:pt x="481" y="1"/>
                      <a:pt x="4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4" name="Google Shape;1114;p22"/>
              <p:cNvSpPr/>
              <p:nvPr/>
            </p:nvSpPr>
            <p:spPr>
              <a:xfrm>
                <a:off x="463953" y="3441596"/>
                <a:ext cx="172230" cy="171153"/>
              </a:xfrm>
              <a:custGeom>
                <a:rect b="b" l="l" r="r" t="t"/>
                <a:pathLst>
                  <a:path extrusionOk="0" h="2384" w="2399">
                    <a:moveTo>
                      <a:pt x="57" y="0"/>
                    </a:moveTo>
                    <a:cubicBezTo>
                      <a:pt x="27" y="0"/>
                      <a:pt x="0" y="25"/>
                      <a:pt x="8" y="57"/>
                    </a:cubicBezTo>
                    <a:lnTo>
                      <a:pt x="551" y="2040"/>
                    </a:lnTo>
                    <a:cubicBezTo>
                      <a:pt x="561" y="2064"/>
                      <a:pt x="585" y="2078"/>
                      <a:pt x="609" y="2078"/>
                    </a:cubicBezTo>
                    <a:cubicBezTo>
                      <a:pt x="628" y="2078"/>
                      <a:pt x="648" y="2069"/>
                      <a:pt x="660" y="2049"/>
                    </a:cubicBezTo>
                    <a:lnTo>
                      <a:pt x="950" y="1460"/>
                    </a:lnTo>
                    <a:cubicBezTo>
                      <a:pt x="965" y="1435"/>
                      <a:pt x="989" y="1423"/>
                      <a:pt x="1010" y="1423"/>
                    </a:cubicBezTo>
                    <a:cubicBezTo>
                      <a:pt x="1027" y="1423"/>
                      <a:pt x="1041" y="1430"/>
                      <a:pt x="1049" y="1442"/>
                    </a:cubicBezTo>
                    <a:lnTo>
                      <a:pt x="1973" y="2356"/>
                    </a:lnTo>
                    <a:cubicBezTo>
                      <a:pt x="1986" y="2375"/>
                      <a:pt x="2005" y="2384"/>
                      <a:pt x="2023" y="2384"/>
                    </a:cubicBezTo>
                    <a:cubicBezTo>
                      <a:pt x="2041" y="2384"/>
                      <a:pt x="2059" y="2375"/>
                      <a:pt x="2073" y="2356"/>
                    </a:cubicBezTo>
                    <a:lnTo>
                      <a:pt x="2380" y="2049"/>
                    </a:lnTo>
                    <a:cubicBezTo>
                      <a:pt x="2398" y="2040"/>
                      <a:pt x="2398" y="1994"/>
                      <a:pt x="2362" y="1958"/>
                    </a:cubicBezTo>
                    <a:lnTo>
                      <a:pt x="1448" y="1044"/>
                    </a:lnTo>
                    <a:cubicBezTo>
                      <a:pt x="1412" y="1007"/>
                      <a:pt x="1421" y="953"/>
                      <a:pt x="1475" y="944"/>
                    </a:cubicBezTo>
                    <a:lnTo>
                      <a:pt x="2063" y="645"/>
                    </a:lnTo>
                    <a:cubicBezTo>
                      <a:pt x="2109" y="618"/>
                      <a:pt x="2091" y="555"/>
                      <a:pt x="2045" y="546"/>
                    </a:cubicBezTo>
                    <a:lnTo>
                      <a:pt x="71" y="2"/>
                    </a:lnTo>
                    <a:cubicBezTo>
                      <a:pt x="67" y="1"/>
                      <a:pt x="62" y="0"/>
                      <a:pt x="5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5" name="Google Shape;1115;p22"/>
              <p:cNvSpPr/>
              <p:nvPr/>
            </p:nvSpPr>
            <p:spPr>
              <a:xfrm>
                <a:off x="456055" y="3435063"/>
                <a:ext cx="186660" cy="186158"/>
              </a:xfrm>
              <a:custGeom>
                <a:rect b="b" l="l" r="r" t="t"/>
                <a:pathLst>
                  <a:path extrusionOk="0" h="2593" w="2600">
                    <a:moveTo>
                      <a:pt x="245" y="229"/>
                    </a:moveTo>
                    <a:lnTo>
                      <a:pt x="1983" y="700"/>
                    </a:lnTo>
                    <a:lnTo>
                      <a:pt x="1531" y="926"/>
                    </a:lnTo>
                    <a:cubicBezTo>
                      <a:pt x="1494" y="953"/>
                      <a:pt x="1458" y="999"/>
                      <a:pt x="1449" y="1053"/>
                    </a:cubicBezTo>
                    <a:cubicBezTo>
                      <a:pt x="1431" y="1107"/>
                      <a:pt x="1458" y="1171"/>
                      <a:pt x="1494" y="1198"/>
                    </a:cubicBezTo>
                    <a:lnTo>
                      <a:pt x="2382" y="2094"/>
                    </a:lnTo>
                    <a:lnTo>
                      <a:pt x="2128" y="2357"/>
                    </a:lnTo>
                    <a:lnTo>
                      <a:pt x="1232" y="1460"/>
                    </a:lnTo>
                    <a:cubicBezTo>
                      <a:pt x="1196" y="1442"/>
                      <a:pt x="1150" y="1415"/>
                      <a:pt x="1105" y="1415"/>
                    </a:cubicBezTo>
                    <a:cubicBezTo>
                      <a:pt x="1096" y="1415"/>
                      <a:pt x="1087" y="1415"/>
                      <a:pt x="1069" y="1424"/>
                    </a:cubicBezTo>
                    <a:cubicBezTo>
                      <a:pt x="1014" y="1433"/>
                      <a:pt x="969" y="1470"/>
                      <a:pt x="951" y="1515"/>
                    </a:cubicBezTo>
                    <a:lnTo>
                      <a:pt x="725" y="1968"/>
                    </a:lnTo>
                    <a:lnTo>
                      <a:pt x="245" y="229"/>
                    </a:lnTo>
                    <a:close/>
                    <a:moveTo>
                      <a:pt x="176" y="0"/>
                    </a:moveTo>
                    <a:cubicBezTo>
                      <a:pt x="136" y="0"/>
                      <a:pt x="92" y="18"/>
                      <a:pt x="55" y="48"/>
                    </a:cubicBezTo>
                    <a:cubicBezTo>
                      <a:pt x="9" y="84"/>
                      <a:pt x="0" y="139"/>
                      <a:pt x="9" y="193"/>
                    </a:cubicBezTo>
                    <a:lnTo>
                      <a:pt x="553" y="2176"/>
                    </a:lnTo>
                    <a:cubicBezTo>
                      <a:pt x="562" y="2230"/>
                      <a:pt x="616" y="2275"/>
                      <a:pt x="689" y="2284"/>
                    </a:cubicBezTo>
                    <a:cubicBezTo>
                      <a:pt x="752" y="2284"/>
                      <a:pt x="815" y="2257"/>
                      <a:pt x="842" y="2194"/>
                    </a:cubicBezTo>
                    <a:lnTo>
                      <a:pt x="1114" y="1669"/>
                    </a:lnTo>
                    <a:lnTo>
                      <a:pt x="1992" y="2538"/>
                    </a:lnTo>
                    <a:cubicBezTo>
                      <a:pt x="2020" y="2574"/>
                      <a:pt x="2065" y="2592"/>
                      <a:pt x="2110" y="2592"/>
                    </a:cubicBezTo>
                    <a:cubicBezTo>
                      <a:pt x="2173" y="2592"/>
                      <a:pt x="2219" y="2574"/>
                      <a:pt x="2237" y="2529"/>
                    </a:cubicBezTo>
                    <a:lnTo>
                      <a:pt x="2545" y="2221"/>
                    </a:lnTo>
                    <a:cubicBezTo>
                      <a:pt x="2581" y="2185"/>
                      <a:pt x="2599" y="2140"/>
                      <a:pt x="2599" y="2094"/>
                    </a:cubicBezTo>
                    <a:cubicBezTo>
                      <a:pt x="2599" y="2049"/>
                      <a:pt x="2581" y="2004"/>
                      <a:pt x="2545" y="1968"/>
                    </a:cubicBezTo>
                    <a:lnTo>
                      <a:pt x="1675" y="1098"/>
                    </a:lnTo>
                    <a:lnTo>
                      <a:pt x="2201" y="827"/>
                    </a:lnTo>
                    <a:cubicBezTo>
                      <a:pt x="2273" y="790"/>
                      <a:pt x="2291" y="736"/>
                      <a:pt x="2291" y="673"/>
                    </a:cubicBezTo>
                    <a:cubicBezTo>
                      <a:pt x="2291" y="600"/>
                      <a:pt x="2246" y="555"/>
                      <a:pt x="2183" y="537"/>
                    </a:cubicBezTo>
                    <a:lnTo>
                      <a:pt x="200" y="3"/>
                    </a:lnTo>
                    <a:cubicBezTo>
                      <a:pt x="192" y="1"/>
                      <a:pt x="184" y="0"/>
                      <a:pt x="1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16" name="Google Shape;1116;p22"/>
            <p:cNvGrpSpPr/>
            <p:nvPr/>
          </p:nvGrpSpPr>
          <p:grpSpPr>
            <a:xfrm>
              <a:off x="776333" y="459026"/>
              <a:ext cx="527890" cy="812619"/>
              <a:chOff x="2071188" y="4170850"/>
              <a:chExt cx="183825" cy="282975"/>
            </a:xfrm>
          </p:grpSpPr>
          <p:sp>
            <p:nvSpPr>
              <p:cNvPr id="1117" name="Google Shape;1117;p22"/>
              <p:cNvSpPr/>
              <p:nvPr/>
            </p:nvSpPr>
            <p:spPr>
              <a:xfrm>
                <a:off x="2073888" y="4173325"/>
                <a:ext cx="178400" cy="278000"/>
              </a:xfrm>
              <a:custGeom>
                <a:rect b="b" l="l" r="r" t="t"/>
                <a:pathLst>
                  <a:path extrusionOk="0" h="11120" w="7136">
                    <a:moveTo>
                      <a:pt x="761" y="1"/>
                    </a:moveTo>
                    <a:cubicBezTo>
                      <a:pt x="345" y="1"/>
                      <a:pt x="1" y="345"/>
                      <a:pt x="1" y="761"/>
                    </a:cubicBezTo>
                    <a:lnTo>
                      <a:pt x="1" y="10359"/>
                    </a:lnTo>
                    <a:cubicBezTo>
                      <a:pt x="1" y="10785"/>
                      <a:pt x="345" y="11120"/>
                      <a:pt x="761" y="11120"/>
                    </a:cubicBezTo>
                    <a:lnTo>
                      <a:pt x="6375" y="11120"/>
                    </a:lnTo>
                    <a:cubicBezTo>
                      <a:pt x="6792" y="11120"/>
                      <a:pt x="7136" y="10785"/>
                      <a:pt x="7136" y="10359"/>
                    </a:cubicBezTo>
                    <a:lnTo>
                      <a:pt x="7136" y="761"/>
                    </a:lnTo>
                    <a:cubicBezTo>
                      <a:pt x="7136" y="345"/>
                      <a:pt x="6792" y="1"/>
                      <a:pt x="637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8" name="Google Shape;1118;p22"/>
              <p:cNvSpPr/>
              <p:nvPr/>
            </p:nvSpPr>
            <p:spPr>
              <a:xfrm>
                <a:off x="2071188" y="4170850"/>
                <a:ext cx="183600" cy="282975"/>
              </a:xfrm>
              <a:custGeom>
                <a:rect b="b" l="l" r="r" t="t"/>
                <a:pathLst>
                  <a:path extrusionOk="0" h="11319" w="7344">
                    <a:moveTo>
                      <a:pt x="824" y="0"/>
                    </a:moveTo>
                    <a:cubicBezTo>
                      <a:pt x="371" y="0"/>
                      <a:pt x="0" y="381"/>
                      <a:pt x="0" y="833"/>
                    </a:cubicBezTo>
                    <a:lnTo>
                      <a:pt x="0" y="10494"/>
                    </a:lnTo>
                    <a:cubicBezTo>
                      <a:pt x="0" y="10947"/>
                      <a:pt x="371" y="11318"/>
                      <a:pt x="824" y="11318"/>
                    </a:cubicBezTo>
                    <a:lnTo>
                      <a:pt x="6519" y="11318"/>
                    </a:lnTo>
                    <a:cubicBezTo>
                      <a:pt x="6972" y="11318"/>
                      <a:pt x="7343" y="10956"/>
                      <a:pt x="7343" y="10494"/>
                    </a:cubicBezTo>
                    <a:lnTo>
                      <a:pt x="7343" y="4799"/>
                    </a:lnTo>
                    <a:cubicBezTo>
                      <a:pt x="7343" y="4736"/>
                      <a:pt x="7298" y="4690"/>
                      <a:pt x="7226" y="4690"/>
                    </a:cubicBezTo>
                    <a:cubicBezTo>
                      <a:pt x="7162" y="4690"/>
                      <a:pt x="7117" y="4745"/>
                      <a:pt x="7117" y="4799"/>
                    </a:cubicBezTo>
                    <a:lnTo>
                      <a:pt x="7117" y="10494"/>
                    </a:lnTo>
                    <a:cubicBezTo>
                      <a:pt x="7117" y="10838"/>
                      <a:pt x="6845" y="11110"/>
                      <a:pt x="6501" y="11110"/>
                    </a:cubicBezTo>
                    <a:lnTo>
                      <a:pt x="815" y="11110"/>
                    </a:lnTo>
                    <a:cubicBezTo>
                      <a:pt x="471" y="11110"/>
                      <a:pt x="199" y="10838"/>
                      <a:pt x="199" y="10494"/>
                    </a:cubicBezTo>
                    <a:lnTo>
                      <a:pt x="199" y="833"/>
                    </a:lnTo>
                    <a:cubicBezTo>
                      <a:pt x="199" y="489"/>
                      <a:pt x="471" y="218"/>
                      <a:pt x="815" y="218"/>
                    </a:cubicBezTo>
                    <a:lnTo>
                      <a:pt x="6501" y="218"/>
                    </a:lnTo>
                    <a:cubicBezTo>
                      <a:pt x="6845" y="218"/>
                      <a:pt x="7117" y="489"/>
                      <a:pt x="7117" y="833"/>
                    </a:cubicBezTo>
                    <a:lnTo>
                      <a:pt x="7117" y="2101"/>
                    </a:lnTo>
                    <a:cubicBezTo>
                      <a:pt x="7117" y="2164"/>
                      <a:pt x="7162" y="2210"/>
                      <a:pt x="7226" y="2210"/>
                    </a:cubicBezTo>
                    <a:cubicBezTo>
                      <a:pt x="7298" y="2210"/>
                      <a:pt x="7343" y="2155"/>
                      <a:pt x="7343" y="2101"/>
                    </a:cubicBezTo>
                    <a:lnTo>
                      <a:pt x="7343" y="833"/>
                    </a:lnTo>
                    <a:cubicBezTo>
                      <a:pt x="7343" y="381"/>
                      <a:pt x="6972" y="0"/>
                      <a:pt x="65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9" name="Google Shape;1119;p22"/>
              <p:cNvSpPr/>
              <p:nvPr/>
            </p:nvSpPr>
            <p:spPr>
              <a:xfrm>
                <a:off x="2249313" y="4244400"/>
                <a:ext cx="5700" cy="13850"/>
              </a:xfrm>
              <a:custGeom>
                <a:rect b="b" l="l" r="r" t="t"/>
                <a:pathLst>
                  <a:path extrusionOk="0" h="554" w="228">
                    <a:moveTo>
                      <a:pt x="119" y="1"/>
                    </a:moveTo>
                    <a:cubicBezTo>
                      <a:pt x="46" y="1"/>
                      <a:pt x="1" y="55"/>
                      <a:pt x="1" y="119"/>
                    </a:cubicBezTo>
                    <a:lnTo>
                      <a:pt x="1" y="445"/>
                    </a:lnTo>
                    <a:cubicBezTo>
                      <a:pt x="1" y="508"/>
                      <a:pt x="55" y="553"/>
                      <a:pt x="119" y="553"/>
                    </a:cubicBezTo>
                    <a:cubicBezTo>
                      <a:pt x="173" y="553"/>
                      <a:pt x="218" y="517"/>
                      <a:pt x="227" y="445"/>
                    </a:cubicBezTo>
                    <a:lnTo>
                      <a:pt x="227" y="119"/>
                    </a:lnTo>
                    <a:cubicBezTo>
                      <a:pt x="227" y="46"/>
                      <a:pt x="182" y="1"/>
                      <a:pt x="1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0" name="Google Shape;1120;p22"/>
              <p:cNvSpPr/>
              <p:nvPr/>
            </p:nvSpPr>
            <p:spPr>
              <a:xfrm>
                <a:off x="2091788" y="4204350"/>
                <a:ext cx="142400" cy="199675"/>
              </a:xfrm>
              <a:custGeom>
                <a:rect b="b" l="l" r="r" t="t"/>
                <a:pathLst>
                  <a:path extrusionOk="0" h="7987" w="5696">
                    <a:moveTo>
                      <a:pt x="353" y="0"/>
                    </a:moveTo>
                    <a:cubicBezTo>
                      <a:pt x="154" y="0"/>
                      <a:pt x="0" y="154"/>
                      <a:pt x="0" y="344"/>
                    </a:cubicBezTo>
                    <a:lnTo>
                      <a:pt x="0" y="7642"/>
                    </a:lnTo>
                    <a:cubicBezTo>
                      <a:pt x="0" y="7832"/>
                      <a:pt x="154" y="7986"/>
                      <a:pt x="353" y="7986"/>
                    </a:cubicBezTo>
                    <a:lnTo>
                      <a:pt x="5342" y="7986"/>
                    </a:lnTo>
                    <a:cubicBezTo>
                      <a:pt x="5532" y="7986"/>
                      <a:pt x="5695" y="7832"/>
                      <a:pt x="5695" y="7642"/>
                    </a:cubicBezTo>
                    <a:lnTo>
                      <a:pt x="5695" y="344"/>
                    </a:lnTo>
                    <a:cubicBezTo>
                      <a:pt x="5695" y="154"/>
                      <a:pt x="5532" y="0"/>
                      <a:pt x="53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1" name="Google Shape;1121;p22"/>
              <p:cNvSpPr/>
              <p:nvPr/>
            </p:nvSpPr>
            <p:spPr>
              <a:xfrm>
                <a:off x="2118713" y="4264950"/>
                <a:ext cx="86950" cy="83225"/>
              </a:xfrm>
              <a:custGeom>
                <a:rect b="b" l="l" r="r" t="t"/>
                <a:pathLst>
                  <a:path extrusionOk="0" h="3329" w="3478">
                    <a:moveTo>
                      <a:pt x="1304" y="358"/>
                    </a:moveTo>
                    <a:cubicBezTo>
                      <a:pt x="1519" y="358"/>
                      <a:pt x="1734" y="442"/>
                      <a:pt x="1902" y="610"/>
                    </a:cubicBezTo>
                    <a:cubicBezTo>
                      <a:pt x="2228" y="935"/>
                      <a:pt x="2228" y="1470"/>
                      <a:pt x="1902" y="1796"/>
                    </a:cubicBezTo>
                    <a:cubicBezTo>
                      <a:pt x="1734" y="1959"/>
                      <a:pt x="1519" y="2040"/>
                      <a:pt x="1304" y="2040"/>
                    </a:cubicBezTo>
                    <a:cubicBezTo>
                      <a:pt x="1089" y="2040"/>
                      <a:pt x="874" y="1959"/>
                      <a:pt x="707" y="1796"/>
                    </a:cubicBezTo>
                    <a:cubicBezTo>
                      <a:pt x="381" y="1470"/>
                      <a:pt x="381" y="935"/>
                      <a:pt x="707" y="610"/>
                    </a:cubicBezTo>
                    <a:cubicBezTo>
                      <a:pt x="874" y="442"/>
                      <a:pt x="1089" y="358"/>
                      <a:pt x="1304" y="358"/>
                    </a:cubicBezTo>
                    <a:close/>
                    <a:moveTo>
                      <a:pt x="1309" y="1"/>
                    </a:moveTo>
                    <a:cubicBezTo>
                      <a:pt x="1001" y="1"/>
                      <a:pt x="693" y="116"/>
                      <a:pt x="462" y="347"/>
                    </a:cubicBezTo>
                    <a:cubicBezTo>
                      <a:pt x="1" y="809"/>
                      <a:pt x="1" y="1578"/>
                      <a:pt x="462" y="2049"/>
                    </a:cubicBezTo>
                    <a:cubicBezTo>
                      <a:pt x="691" y="2278"/>
                      <a:pt x="997" y="2395"/>
                      <a:pt x="1304" y="2395"/>
                    </a:cubicBezTo>
                    <a:cubicBezTo>
                      <a:pt x="1555" y="2395"/>
                      <a:pt x="1808" y="2317"/>
                      <a:pt x="2020" y="2158"/>
                    </a:cubicBezTo>
                    <a:lnTo>
                      <a:pt x="3142" y="3281"/>
                    </a:lnTo>
                    <a:cubicBezTo>
                      <a:pt x="3179" y="3312"/>
                      <a:pt x="3224" y="3328"/>
                      <a:pt x="3270" y="3328"/>
                    </a:cubicBezTo>
                    <a:cubicBezTo>
                      <a:pt x="3317" y="3328"/>
                      <a:pt x="3364" y="3312"/>
                      <a:pt x="3405" y="3281"/>
                    </a:cubicBezTo>
                    <a:cubicBezTo>
                      <a:pt x="3477" y="3208"/>
                      <a:pt x="3468" y="3099"/>
                      <a:pt x="3405" y="3018"/>
                    </a:cubicBezTo>
                    <a:lnTo>
                      <a:pt x="2282" y="1895"/>
                    </a:lnTo>
                    <a:cubicBezTo>
                      <a:pt x="2608" y="1443"/>
                      <a:pt x="2581" y="782"/>
                      <a:pt x="2155" y="347"/>
                    </a:cubicBezTo>
                    <a:cubicBezTo>
                      <a:pt x="1925" y="116"/>
                      <a:pt x="1617" y="1"/>
                      <a:pt x="13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2" name="Google Shape;1122;p22"/>
              <p:cNvSpPr/>
              <p:nvPr/>
            </p:nvSpPr>
            <p:spPr>
              <a:xfrm>
                <a:off x="2140438" y="4418025"/>
                <a:ext cx="45300" cy="17225"/>
              </a:xfrm>
              <a:custGeom>
                <a:rect b="b" l="l" r="r" t="t"/>
                <a:pathLst>
                  <a:path extrusionOk="0" h="689" w="1812">
                    <a:moveTo>
                      <a:pt x="318" y="1"/>
                    </a:moveTo>
                    <a:cubicBezTo>
                      <a:pt x="146" y="1"/>
                      <a:pt x="1" y="137"/>
                      <a:pt x="1" y="318"/>
                    </a:cubicBezTo>
                    <a:lnTo>
                      <a:pt x="1" y="372"/>
                    </a:lnTo>
                    <a:cubicBezTo>
                      <a:pt x="1" y="544"/>
                      <a:pt x="137" y="689"/>
                      <a:pt x="318" y="689"/>
                    </a:cubicBezTo>
                    <a:lnTo>
                      <a:pt x="1495" y="689"/>
                    </a:lnTo>
                    <a:cubicBezTo>
                      <a:pt x="1676" y="689"/>
                      <a:pt x="1812" y="544"/>
                      <a:pt x="1812" y="372"/>
                    </a:cubicBezTo>
                    <a:lnTo>
                      <a:pt x="1812" y="318"/>
                    </a:lnTo>
                    <a:cubicBezTo>
                      <a:pt x="1812" y="146"/>
                      <a:pt x="1676" y="1"/>
                      <a:pt x="149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3" name="Google Shape;1123;p22"/>
              <p:cNvSpPr/>
              <p:nvPr/>
            </p:nvSpPr>
            <p:spPr>
              <a:xfrm>
                <a:off x="2136138" y="4186000"/>
                <a:ext cx="53900" cy="6150"/>
              </a:xfrm>
              <a:custGeom>
                <a:rect b="b" l="l" r="r" t="t"/>
                <a:pathLst>
                  <a:path extrusionOk="0" h="246" w="2156">
                    <a:moveTo>
                      <a:pt x="118" y="1"/>
                    </a:moveTo>
                    <a:cubicBezTo>
                      <a:pt x="46" y="1"/>
                      <a:pt x="1" y="46"/>
                      <a:pt x="1" y="110"/>
                    </a:cubicBezTo>
                    <a:lnTo>
                      <a:pt x="1" y="137"/>
                    </a:lnTo>
                    <a:cubicBezTo>
                      <a:pt x="1" y="200"/>
                      <a:pt x="46" y="245"/>
                      <a:pt x="118" y="245"/>
                    </a:cubicBezTo>
                    <a:lnTo>
                      <a:pt x="2038" y="245"/>
                    </a:lnTo>
                    <a:cubicBezTo>
                      <a:pt x="2092" y="245"/>
                      <a:pt x="2156" y="191"/>
                      <a:pt x="2156" y="137"/>
                    </a:cubicBezTo>
                    <a:lnTo>
                      <a:pt x="2156" y="110"/>
                    </a:lnTo>
                    <a:cubicBezTo>
                      <a:pt x="2156" y="46"/>
                      <a:pt x="2110" y="1"/>
                      <a:pt x="20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24" name="Google Shape;1124;p22"/>
            <p:cNvSpPr/>
            <p:nvPr/>
          </p:nvSpPr>
          <p:spPr>
            <a:xfrm>
              <a:off x="803056" y="1482854"/>
              <a:ext cx="171584" cy="171153"/>
            </a:xfrm>
            <a:custGeom>
              <a:rect b="b" l="l" r="r" t="t"/>
              <a:pathLst>
                <a:path extrusionOk="0" h="2384" w="2390">
                  <a:moveTo>
                    <a:pt x="58" y="0"/>
                  </a:moveTo>
                  <a:cubicBezTo>
                    <a:pt x="27" y="0"/>
                    <a:pt x="1" y="25"/>
                    <a:pt x="9" y="56"/>
                  </a:cubicBezTo>
                  <a:lnTo>
                    <a:pt x="552" y="2039"/>
                  </a:lnTo>
                  <a:cubicBezTo>
                    <a:pt x="562" y="2064"/>
                    <a:pt x="585" y="2078"/>
                    <a:pt x="609" y="2078"/>
                  </a:cubicBezTo>
                  <a:cubicBezTo>
                    <a:pt x="629" y="2078"/>
                    <a:pt x="648" y="2069"/>
                    <a:pt x="660" y="2048"/>
                  </a:cubicBezTo>
                  <a:lnTo>
                    <a:pt x="950" y="1460"/>
                  </a:lnTo>
                  <a:cubicBezTo>
                    <a:pt x="966" y="1434"/>
                    <a:pt x="989" y="1423"/>
                    <a:pt x="1011" y="1423"/>
                  </a:cubicBezTo>
                  <a:cubicBezTo>
                    <a:pt x="1027" y="1423"/>
                    <a:pt x="1042" y="1430"/>
                    <a:pt x="1050" y="1442"/>
                  </a:cubicBezTo>
                  <a:lnTo>
                    <a:pt x="1973" y="2356"/>
                  </a:lnTo>
                  <a:cubicBezTo>
                    <a:pt x="1987" y="2374"/>
                    <a:pt x="2005" y="2383"/>
                    <a:pt x="2023" y="2383"/>
                  </a:cubicBezTo>
                  <a:cubicBezTo>
                    <a:pt x="2041" y="2383"/>
                    <a:pt x="2059" y="2374"/>
                    <a:pt x="2073" y="2356"/>
                  </a:cubicBezTo>
                  <a:lnTo>
                    <a:pt x="2381" y="2048"/>
                  </a:lnTo>
                  <a:cubicBezTo>
                    <a:pt x="2390" y="2039"/>
                    <a:pt x="2390" y="1994"/>
                    <a:pt x="2363" y="1958"/>
                  </a:cubicBezTo>
                  <a:lnTo>
                    <a:pt x="1448" y="1043"/>
                  </a:lnTo>
                  <a:cubicBezTo>
                    <a:pt x="1412" y="1007"/>
                    <a:pt x="1421" y="953"/>
                    <a:pt x="1475" y="944"/>
                  </a:cubicBezTo>
                  <a:lnTo>
                    <a:pt x="2064" y="645"/>
                  </a:lnTo>
                  <a:cubicBezTo>
                    <a:pt x="2109" y="627"/>
                    <a:pt x="2091" y="554"/>
                    <a:pt x="2046" y="545"/>
                  </a:cubicBezTo>
                  <a:lnTo>
                    <a:pt x="72" y="2"/>
                  </a:lnTo>
                  <a:cubicBezTo>
                    <a:pt x="67" y="1"/>
                    <a:pt x="62" y="0"/>
                    <a:pt x="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22"/>
            <p:cNvSpPr/>
            <p:nvPr/>
          </p:nvSpPr>
          <p:spPr>
            <a:xfrm>
              <a:off x="8319248" y="3849104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26" name="Google Shape;1126;p22"/>
            <p:cNvGrpSpPr/>
            <p:nvPr/>
          </p:nvGrpSpPr>
          <p:grpSpPr>
            <a:xfrm>
              <a:off x="8146608" y="799321"/>
              <a:ext cx="134611" cy="132026"/>
              <a:chOff x="3025300" y="2552125"/>
              <a:chExt cx="46875" cy="45975"/>
            </a:xfrm>
          </p:grpSpPr>
          <p:sp>
            <p:nvSpPr>
              <p:cNvPr id="1127" name="Google Shape;1127;p22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8" name="Google Shape;1128;p22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29" name="Google Shape;1129;p22"/>
            <p:cNvSpPr/>
            <p:nvPr/>
          </p:nvSpPr>
          <p:spPr>
            <a:xfrm>
              <a:off x="7641274" y="4928950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30" name="Google Shape;1130;p22"/>
            <p:cNvGrpSpPr/>
            <p:nvPr/>
          </p:nvGrpSpPr>
          <p:grpSpPr>
            <a:xfrm>
              <a:off x="5066750" y="131216"/>
              <a:ext cx="598749" cy="429750"/>
              <a:chOff x="1654750" y="3200363"/>
              <a:chExt cx="208500" cy="149650"/>
            </a:xfrm>
          </p:grpSpPr>
          <p:sp>
            <p:nvSpPr>
              <p:cNvPr id="1131" name="Google Shape;1131;p22"/>
              <p:cNvSpPr/>
              <p:nvPr/>
            </p:nvSpPr>
            <p:spPr>
              <a:xfrm>
                <a:off x="1657925" y="3203763"/>
                <a:ext cx="202375" cy="93050"/>
              </a:xfrm>
              <a:custGeom>
                <a:rect b="b" l="l" r="r" t="t"/>
                <a:pathLst>
                  <a:path extrusionOk="0" h="3722" w="8095">
                    <a:moveTo>
                      <a:pt x="0" y="0"/>
                    </a:moveTo>
                    <a:lnTo>
                      <a:pt x="4039" y="3722"/>
                    </a:lnTo>
                    <a:lnTo>
                      <a:pt x="809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2" name="Google Shape;1132;p22"/>
              <p:cNvSpPr/>
              <p:nvPr/>
            </p:nvSpPr>
            <p:spPr>
              <a:xfrm>
                <a:off x="1654750" y="3201263"/>
                <a:ext cx="127475" cy="98500"/>
              </a:xfrm>
              <a:custGeom>
                <a:rect b="b" l="l" r="r" t="t"/>
                <a:pathLst>
                  <a:path extrusionOk="0" h="3940" w="5099">
                    <a:moveTo>
                      <a:pt x="126" y="0"/>
                    </a:moveTo>
                    <a:cubicBezTo>
                      <a:pt x="96" y="0"/>
                      <a:pt x="62" y="12"/>
                      <a:pt x="37" y="37"/>
                    </a:cubicBezTo>
                    <a:cubicBezTo>
                      <a:pt x="0" y="64"/>
                      <a:pt x="0" y="137"/>
                      <a:pt x="46" y="182"/>
                    </a:cubicBezTo>
                    <a:lnTo>
                      <a:pt x="4102" y="3903"/>
                    </a:lnTo>
                    <a:cubicBezTo>
                      <a:pt x="4111" y="3930"/>
                      <a:pt x="4147" y="3940"/>
                      <a:pt x="4166" y="3940"/>
                    </a:cubicBezTo>
                    <a:cubicBezTo>
                      <a:pt x="4202" y="3940"/>
                      <a:pt x="4229" y="3930"/>
                      <a:pt x="4229" y="3903"/>
                    </a:cubicBezTo>
                    <a:lnTo>
                      <a:pt x="5044" y="3143"/>
                    </a:lnTo>
                    <a:cubicBezTo>
                      <a:pt x="5080" y="3116"/>
                      <a:pt x="5098" y="3043"/>
                      <a:pt x="5053" y="2998"/>
                    </a:cubicBezTo>
                    <a:cubicBezTo>
                      <a:pt x="5033" y="2973"/>
                      <a:pt x="5005" y="2959"/>
                      <a:pt x="4976" y="2959"/>
                    </a:cubicBezTo>
                    <a:cubicBezTo>
                      <a:pt x="4952" y="2959"/>
                      <a:pt x="4928" y="2968"/>
                      <a:pt x="4908" y="2989"/>
                    </a:cubicBezTo>
                    <a:lnTo>
                      <a:pt x="4156" y="3677"/>
                    </a:lnTo>
                    <a:lnTo>
                      <a:pt x="182" y="19"/>
                    </a:lnTo>
                    <a:cubicBezTo>
                      <a:pt x="170" y="7"/>
                      <a:pt x="149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3" name="Google Shape;1133;p22"/>
              <p:cNvSpPr/>
              <p:nvPr/>
            </p:nvSpPr>
            <p:spPr>
              <a:xfrm>
                <a:off x="1786500" y="3263313"/>
                <a:ext cx="9300" cy="8375"/>
              </a:xfrm>
              <a:custGeom>
                <a:rect b="b" l="l" r="r" t="t"/>
                <a:pathLst>
                  <a:path extrusionOk="0" h="335" w="372">
                    <a:moveTo>
                      <a:pt x="251" y="1"/>
                    </a:moveTo>
                    <a:cubicBezTo>
                      <a:pt x="230" y="1"/>
                      <a:pt x="209" y="9"/>
                      <a:pt x="190" y="27"/>
                    </a:cubicBezTo>
                    <a:lnTo>
                      <a:pt x="54" y="154"/>
                    </a:lnTo>
                    <a:cubicBezTo>
                      <a:pt x="9" y="190"/>
                      <a:pt x="0" y="253"/>
                      <a:pt x="36" y="299"/>
                    </a:cubicBezTo>
                    <a:cubicBezTo>
                      <a:pt x="64" y="326"/>
                      <a:pt x="91" y="335"/>
                      <a:pt x="118" y="335"/>
                    </a:cubicBezTo>
                    <a:cubicBezTo>
                      <a:pt x="145" y="335"/>
                      <a:pt x="181" y="326"/>
                      <a:pt x="190" y="317"/>
                    </a:cubicBezTo>
                    <a:lnTo>
                      <a:pt x="326" y="190"/>
                    </a:lnTo>
                    <a:cubicBezTo>
                      <a:pt x="371" y="154"/>
                      <a:pt x="371" y="90"/>
                      <a:pt x="335" y="45"/>
                    </a:cubicBezTo>
                    <a:cubicBezTo>
                      <a:pt x="314" y="18"/>
                      <a:pt x="282" y="1"/>
                      <a:pt x="2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4" name="Google Shape;1134;p22"/>
              <p:cNvSpPr/>
              <p:nvPr/>
            </p:nvSpPr>
            <p:spPr>
              <a:xfrm>
                <a:off x="1801875" y="3201063"/>
                <a:ext cx="61375" cy="56150"/>
              </a:xfrm>
              <a:custGeom>
                <a:rect b="b" l="l" r="r" t="t"/>
                <a:pathLst>
                  <a:path extrusionOk="0" h="2246" w="2455">
                    <a:moveTo>
                      <a:pt x="2328" y="1"/>
                    </a:moveTo>
                    <a:cubicBezTo>
                      <a:pt x="2305" y="1"/>
                      <a:pt x="2283" y="9"/>
                      <a:pt x="2264" y="27"/>
                    </a:cubicBezTo>
                    <a:lnTo>
                      <a:pt x="64" y="2064"/>
                    </a:lnTo>
                    <a:cubicBezTo>
                      <a:pt x="19" y="2100"/>
                      <a:pt x="1" y="2173"/>
                      <a:pt x="46" y="2218"/>
                    </a:cubicBezTo>
                    <a:cubicBezTo>
                      <a:pt x="73" y="2236"/>
                      <a:pt x="91" y="2245"/>
                      <a:pt x="128" y="2245"/>
                    </a:cubicBezTo>
                    <a:cubicBezTo>
                      <a:pt x="155" y="2245"/>
                      <a:pt x="182" y="2236"/>
                      <a:pt x="191" y="2227"/>
                    </a:cubicBezTo>
                    <a:lnTo>
                      <a:pt x="2400" y="190"/>
                    </a:lnTo>
                    <a:cubicBezTo>
                      <a:pt x="2446" y="154"/>
                      <a:pt x="2455" y="90"/>
                      <a:pt x="2409" y="45"/>
                    </a:cubicBezTo>
                    <a:cubicBezTo>
                      <a:pt x="2393" y="18"/>
                      <a:pt x="2361" y="1"/>
                      <a:pt x="232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5" name="Google Shape;1135;p22"/>
              <p:cNvSpPr/>
              <p:nvPr/>
            </p:nvSpPr>
            <p:spPr>
              <a:xfrm>
                <a:off x="1654975" y="3274838"/>
                <a:ext cx="5675" cy="13600"/>
              </a:xfrm>
              <a:custGeom>
                <a:rect b="b" l="l" r="r" t="t"/>
                <a:pathLst>
                  <a:path extrusionOk="0" h="544" w="227">
                    <a:moveTo>
                      <a:pt x="118" y="1"/>
                    </a:moveTo>
                    <a:cubicBezTo>
                      <a:pt x="46" y="1"/>
                      <a:pt x="1" y="55"/>
                      <a:pt x="1" y="109"/>
                    </a:cubicBezTo>
                    <a:lnTo>
                      <a:pt x="1" y="426"/>
                    </a:lnTo>
                    <a:cubicBezTo>
                      <a:pt x="1" y="499"/>
                      <a:pt x="64" y="544"/>
                      <a:pt x="118" y="544"/>
                    </a:cubicBezTo>
                    <a:cubicBezTo>
                      <a:pt x="173" y="544"/>
                      <a:pt x="218" y="499"/>
                      <a:pt x="227" y="426"/>
                    </a:cubicBezTo>
                    <a:lnTo>
                      <a:pt x="227" y="109"/>
                    </a:lnTo>
                    <a:cubicBezTo>
                      <a:pt x="227" y="46"/>
                      <a:pt x="191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6" name="Google Shape;1136;p22"/>
              <p:cNvSpPr/>
              <p:nvPr/>
            </p:nvSpPr>
            <p:spPr>
              <a:xfrm>
                <a:off x="1654750" y="3200363"/>
                <a:ext cx="208275" cy="149650"/>
              </a:xfrm>
              <a:custGeom>
                <a:rect b="b" l="l" r="r" t="t"/>
                <a:pathLst>
                  <a:path extrusionOk="0" h="5986" w="8331">
                    <a:moveTo>
                      <a:pt x="118" y="1"/>
                    </a:moveTo>
                    <a:cubicBezTo>
                      <a:pt x="46" y="1"/>
                      <a:pt x="0" y="55"/>
                      <a:pt x="0" y="118"/>
                    </a:cubicBezTo>
                    <a:lnTo>
                      <a:pt x="0" y="2156"/>
                    </a:lnTo>
                    <a:cubicBezTo>
                      <a:pt x="0" y="2219"/>
                      <a:pt x="46" y="2264"/>
                      <a:pt x="118" y="2264"/>
                    </a:cubicBezTo>
                    <a:cubicBezTo>
                      <a:pt x="182" y="2264"/>
                      <a:pt x="227" y="2210"/>
                      <a:pt x="227" y="2156"/>
                    </a:cubicBezTo>
                    <a:lnTo>
                      <a:pt x="227" y="227"/>
                    </a:lnTo>
                    <a:lnTo>
                      <a:pt x="8122" y="227"/>
                    </a:lnTo>
                    <a:lnTo>
                      <a:pt x="8122" y="5759"/>
                    </a:lnTo>
                    <a:lnTo>
                      <a:pt x="227" y="5759"/>
                    </a:lnTo>
                    <a:lnTo>
                      <a:pt x="227" y="4175"/>
                    </a:lnTo>
                    <a:cubicBezTo>
                      <a:pt x="227" y="4111"/>
                      <a:pt x="182" y="4066"/>
                      <a:pt x="118" y="4066"/>
                    </a:cubicBezTo>
                    <a:cubicBezTo>
                      <a:pt x="46" y="4066"/>
                      <a:pt x="0" y="4120"/>
                      <a:pt x="0" y="4175"/>
                    </a:cubicBezTo>
                    <a:lnTo>
                      <a:pt x="0" y="5877"/>
                    </a:lnTo>
                    <a:cubicBezTo>
                      <a:pt x="0" y="5940"/>
                      <a:pt x="55" y="5986"/>
                      <a:pt x="118" y="5986"/>
                    </a:cubicBezTo>
                    <a:lnTo>
                      <a:pt x="8222" y="5986"/>
                    </a:lnTo>
                    <a:cubicBezTo>
                      <a:pt x="8285" y="5986"/>
                      <a:pt x="8331" y="5940"/>
                      <a:pt x="8331" y="5868"/>
                    </a:cubicBezTo>
                    <a:lnTo>
                      <a:pt x="8331" y="118"/>
                    </a:lnTo>
                    <a:cubicBezTo>
                      <a:pt x="8331" y="46"/>
                      <a:pt x="8276" y="1"/>
                      <a:pt x="8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7" name="Google Shape;1137;p22"/>
              <p:cNvSpPr/>
              <p:nvPr/>
            </p:nvSpPr>
            <p:spPr>
              <a:xfrm>
                <a:off x="1738500" y="3223013"/>
                <a:ext cx="40775" cy="40300"/>
              </a:xfrm>
              <a:custGeom>
                <a:rect b="b" l="l" r="r" t="t"/>
                <a:pathLst>
                  <a:path extrusionOk="0" h="1612" w="1631">
                    <a:moveTo>
                      <a:pt x="997" y="580"/>
                    </a:moveTo>
                    <a:lnTo>
                      <a:pt x="951" y="915"/>
                    </a:lnTo>
                    <a:cubicBezTo>
                      <a:pt x="942" y="951"/>
                      <a:pt x="933" y="978"/>
                      <a:pt x="906" y="996"/>
                    </a:cubicBezTo>
                    <a:cubicBezTo>
                      <a:pt x="888" y="1023"/>
                      <a:pt x="861" y="1032"/>
                      <a:pt x="834" y="1032"/>
                    </a:cubicBezTo>
                    <a:cubicBezTo>
                      <a:pt x="770" y="1032"/>
                      <a:pt x="725" y="1023"/>
                      <a:pt x="716" y="987"/>
                    </a:cubicBezTo>
                    <a:cubicBezTo>
                      <a:pt x="680" y="951"/>
                      <a:pt x="671" y="915"/>
                      <a:pt x="671" y="869"/>
                    </a:cubicBezTo>
                    <a:cubicBezTo>
                      <a:pt x="671" y="779"/>
                      <a:pt x="707" y="715"/>
                      <a:pt x="761" y="661"/>
                    </a:cubicBezTo>
                    <a:cubicBezTo>
                      <a:pt x="816" y="598"/>
                      <a:pt x="897" y="580"/>
                      <a:pt x="978" y="580"/>
                    </a:cubicBezTo>
                    <a:close/>
                    <a:moveTo>
                      <a:pt x="906" y="0"/>
                    </a:moveTo>
                    <a:cubicBezTo>
                      <a:pt x="725" y="0"/>
                      <a:pt x="571" y="36"/>
                      <a:pt x="435" y="118"/>
                    </a:cubicBezTo>
                    <a:cubicBezTo>
                      <a:pt x="299" y="190"/>
                      <a:pt x="200" y="299"/>
                      <a:pt x="118" y="435"/>
                    </a:cubicBezTo>
                    <a:cubicBezTo>
                      <a:pt x="37" y="570"/>
                      <a:pt x="1" y="715"/>
                      <a:pt x="1" y="869"/>
                    </a:cubicBezTo>
                    <a:cubicBezTo>
                      <a:pt x="1" y="1023"/>
                      <a:pt x="37" y="1141"/>
                      <a:pt x="109" y="1259"/>
                    </a:cubicBezTo>
                    <a:cubicBezTo>
                      <a:pt x="173" y="1367"/>
                      <a:pt x="272" y="1449"/>
                      <a:pt x="390" y="1521"/>
                    </a:cubicBezTo>
                    <a:cubicBezTo>
                      <a:pt x="499" y="1576"/>
                      <a:pt x="625" y="1612"/>
                      <a:pt x="752" y="1612"/>
                    </a:cubicBezTo>
                    <a:cubicBezTo>
                      <a:pt x="843" y="1612"/>
                      <a:pt x="924" y="1594"/>
                      <a:pt x="997" y="1585"/>
                    </a:cubicBezTo>
                    <a:cubicBezTo>
                      <a:pt x="1078" y="1576"/>
                      <a:pt x="1160" y="1539"/>
                      <a:pt x="1223" y="1503"/>
                    </a:cubicBezTo>
                    <a:lnTo>
                      <a:pt x="1160" y="1304"/>
                    </a:lnTo>
                    <a:cubicBezTo>
                      <a:pt x="1105" y="1340"/>
                      <a:pt x="1042" y="1358"/>
                      <a:pt x="978" y="1367"/>
                    </a:cubicBezTo>
                    <a:cubicBezTo>
                      <a:pt x="906" y="1385"/>
                      <a:pt x="843" y="1394"/>
                      <a:pt x="770" y="1394"/>
                    </a:cubicBezTo>
                    <a:cubicBezTo>
                      <a:pt x="671" y="1394"/>
                      <a:pt x="580" y="1367"/>
                      <a:pt x="499" y="1322"/>
                    </a:cubicBezTo>
                    <a:cubicBezTo>
                      <a:pt x="408" y="1295"/>
                      <a:pt x="345" y="1222"/>
                      <a:pt x="299" y="1141"/>
                    </a:cubicBezTo>
                    <a:cubicBezTo>
                      <a:pt x="245" y="1068"/>
                      <a:pt x="218" y="960"/>
                      <a:pt x="218" y="860"/>
                    </a:cubicBezTo>
                    <a:cubicBezTo>
                      <a:pt x="218" y="724"/>
                      <a:pt x="245" y="616"/>
                      <a:pt x="308" y="507"/>
                    </a:cubicBezTo>
                    <a:cubicBezTo>
                      <a:pt x="381" y="408"/>
                      <a:pt x="453" y="326"/>
                      <a:pt x="562" y="272"/>
                    </a:cubicBezTo>
                    <a:cubicBezTo>
                      <a:pt x="662" y="217"/>
                      <a:pt x="770" y="190"/>
                      <a:pt x="888" y="190"/>
                    </a:cubicBezTo>
                    <a:cubicBezTo>
                      <a:pt x="988" y="190"/>
                      <a:pt x="1078" y="217"/>
                      <a:pt x="1160" y="263"/>
                    </a:cubicBezTo>
                    <a:cubicBezTo>
                      <a:pt x="1241" y="299"/>
                      <a:pt x="1295" y="353"/>
                      <a:pt x="1341" y="435"/>
                    </a:cubicBezTo>
                    <a:cubicBezTo>
                      <a:pt x="1386" y="498"/>
                      <a:pt x="1404" y="589"/>
                      <a:pt x="1404" y="679"/>
                    </a:cubicBezTo>
                    <a:cubicBezTo>
                      <a:pt x="1404" y="752"/>
                      <a:pt x="1404" y="806"/>
                      <a:pt x="1386" y="860"/>
                    </a:cubicBezTo>
                    <a:cubicBezTo>
                      <a:pt x="1377" y="915"/>
                      <a:pt x="1350" y="951"/>
                      <a:pt x="1314" y="987"/>
                    </a:cubicBezTo>
                    <a:cubicBezTo>
                      <a:pt x="1295" y="1023"/>
                      <a:pt x="1259" y="1032"/>
                      <a:pt x="1223" y="1032"/>
                    </a:cubicBezTo>
                    <a:cubicBezTo>
                      <a:pt x="1214" y="1032"/>
                      <a:pt x="1196" y="1023"/>
                      <a:pt x="1178" y="1005"/>
                    </a:cubicBezTo>
                    <a:cubicBezTo>
                      <a:pt x="1160" y="987"/>
                      <a:pt x="1160" y="960"/>
                      <a:pt x="1160" y="942"/>
                    </a:cubicBezTo>
                    <a:lnTo>
                      <a:pt x="1214" y="480"/>
                    </a:lnTo>
                    <a:lnTo>
                      <a:pt x="1141" y="398"/>
                    </a:lnTo>
                    <a:lnTo>
                      <a:pt x="960" y="398"/>
                    </a:lnTo>
                    <a:cubicBezTo>
                      <a:pt x="870" y="398"/>
                      <a:pt x="788" y="408"/>
                      <a:pt x="707" y="453"/>
                    </a:cubicBezTo>
                    <a:cubicBezTo>
                      <a:pt x="625" y="498"/>
                      <a:pt x="553" y="552"/>
                      <a:pt x="508" y="625"/>
                    </a:cubicBezTo>
                    <a:cubicBezTo>
                      <a:pt x="453" y="688"/>
                      <a:pt x="435" y="779"/>
                      <a:pt x="435" y="869"/>
                    </a:cubicBezTo>
                    <a:cubicBezTo>
                      <a:pt x="435" y="987"/>
                      <a:pt x="462" y="1078"/>
                      <a:pt x="535" y="1141"/>
                    </a:cubicBezTo>
                    <a:cubicBezTo>
                      <a:pt x="589" y="1213"/>
                      <a:pt x="689" y="1250"/>
                      <a:pt x="825" y="1250"/>
                    </a:cubicBezTo>
                    <a:cubicBezTo>
                      <a:pt x="861" y="1250"/>
                      <a:pt x="897" y="1231"/>
                      <a:pt x="933" y="1222"/>
                    </a:cubicBezTo>
                    <a:cubicBezTo>
                      <a:pt x="978" y="1213"/>
                      <a:pt x="997" y="1204"/>
                      <a:pt x="1033" y="1177"/>
                    </a:cubicBezTo>
                    <a:cubicBezTo>
                      <a:pt x="1078" y="1222"/>
                      <a:pt x="1132" y="1250"/>
                      <a:pt x="1214" y="1250"/>
                    </a:cubicBezTo>
                    <a:cubicBezTo>
                      <a:pt x="1341" y="1250"/>
                      <a:pt x="1440" y="1204"/>
                      <a:pt x="1522" y="1096"/>
                    </a:cubicBezTo>
                    <a:cubicBezTo>
                      <a:pt x="1594" y="996"/>
                      <a:pt x="1630" y="860"/>
                      <a:pt x="1630" y="679"/>
                    </a:cubicBezTo>
                    <a:cubicBezTo>
                      <a:pt x="1630" y="543"/>
                      <a:pt x="1612" y="435"/>
                      <a:pt x="1540" y="326"/>
                    </a:cubicBezTo>
                    <a:cubicBezTo>
                      <a:pt x="1476" y="226"/>
                      <a:pt x="1395" y="145"/>
                      <a:pt x="1277" y="91"/>
                    </a:cubicBezTo>
                    <a:cubicBezTo>
                      <a:pt x="1169" y="36"/>
                      <a:pt x="1042" y="0"/>
                      <a:pt x="9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38" name="Google Shape;1138;p22"/>
            <p:cNvGrpSpPr/>
            <p:nvPr/>
          </p:nvGrpSpPr>
          <p:grpSpPr>
            <a:xfrm>
              <a:off x="1151484" y="4532753"/>
              <a:ext cx="290585" cy="288587"/>
              <a:chOff x="-4169616" y="1109659"/>
              <a:chExt cx="484389" cy="481058"/>
            </a:xfrm>
          </p:grpSpPr>
          <p:sp>
            <p:nvSpPr>
              <p:cNvPr id="1139" name="Google Shape;1139;p22"/>
              <p:cNvSpPr/>
              <p:nvPr/>
            </p:nvSpPr>
            <p:spPr>
              <a:xfrm>
                <a:off x="-3981818" y="1243616"/>
                <a:ext cx="112309" cy="217957"/>
              </a:xfrm>
              <a:custGeom>
                <a:rect b="b" l="l" r="r" t="t"/>
                <a:pathLst>
                  <a:path extrusionOk="0" h="1178" w="607">
                    <a:moveTo>
                      <a:pt x="263" y="1"/>
                    </a:moveTo>
                    <a:lnTo>
                      <a:pt x="145" y="19"/>
                    </a:lnTo>
                    <a:lnTo>
                      <a:pt x="145" y="164"/>
                    </a:lnTo>
                    <a:cubicBezTo>
                      <a:pt x="100" y="182"/>
                      <a:pt x="54" y="209"/>
                      <a:pt x="36" y="245"/>
                    </a:cubicBezTo>
                    <a:cubicBezTo>
                      <a:pt x="9" y="282"/>
                      <a:pt x="0" y="327"/>
                      <a:pt x="0" y="372"/>
                    </a:cubicBezTo>
                    <a:cubicBezTo>
                      <a:pt x="0" y="417"/>
                      <a:pt x="9" y="454"/>
                      <a:pt x="36" y="481"/>
                    </a:cubicBezTo>
                    <a:cubicBezTo>
                      <a:pt x="63" y="517"/>
                      <a:pt x="91" y="553"/>
                      <a:pt x="118" y="571"/>
                    </a:cubicBezTo>
                    <a:cubicBezTo>
                      <a:pt x="154" y="598"/>
                      <a:pt x="199" y="635"/>
                      <a:pt x="263" y="662"/>
                    </a:cubicBezTo>
                    <a:lnTo>
                      <a:pt x="290" y="689"/>
                    </a:lnTo>
                    <a:cubicBezTo>
                      <a:pt x="326" y="707"/>
                      <a:pt x="362" y="725"/>
                      <a:pt x="380" y="743"/>
                    </a:cubicBezTo>
                    <a:cubicBezTo>
                      <a:pt x="408" y="752"/>
                      <a:pt x="417" y="780"/>
                      <a:pt x="417" y="798"/>
                    </a:cubicBezTo>
                    <a:cubicBezTo>
                      <a:pt x="417" y="834"/>
                      <a:pt x="408" y="861"/>
                      <a:pt x="380" y="870"/>
                    </a:cubicBezTo>
                    <a:cubicBezTo>
                      <a:pt x="362" y="879"/>
                      <a:pt x="317" y="888"/>
                      <a:pt x="272" y="888"/>
                    </a:cubicBezTo>
                    <a:cubicBezTo>
                      <a:pt x="235" y="888"/>
                      <a:pt x="190" y="879"/>
                      <a:pt x="154" y="870"/>
                    </a:cubicBezTo>
                    <a:cubicBezTo>
                      <a:pt x="118" y="861"/>
                      <a:pt x="91" y="834"/>
                      <a:pt x="54" y="825"/>
                    </a:cubicBezTo>
                    <a:lnTo>
                      <a:pt x="18" y="961"/>
                    </a:lnTo>
                    <a:cubicBezTo>
                      <a:pt x="54" y="970"/>
                      <a:pt x="91" y="997"/>
                      <a:pt x="145" y="1006"/>
                    </a:cubicBezTo>
                    <a:lnTo>
                      <a:pt x="145" y="1178"/>
                    </a:lnTo>
                    <a:lnTo>
                      <a:pt x="263" y="1178"/>
                    </a:lnTo>
                    <a:lnTo>
                      <a:pt x="263" y="1024"/>
                    </a:lnTo>
                    <a:lnTo>
                      <a:pt x="335" y="1024"/>
                    </a:lnTo>
                    <a:lnTo>
                      <a:pt x="335" y="1178"/>
                    </a:lnTo>
                    <a:lnTo>
                      <a:pt x="453" y="1178"/>
                    </a:lnTo>
                    <a:lnTo>
                      <a:pt x="453" y="1006"/>
                    </a:lnTo>
                    <a:cubicBezTo>
                      <a:pt x="498" y="997"/>
                      <a:pt x="543" y="961"/>
                      <a:pt x="561" y="924"/>
                    </a:cubicBezTo>
                    <a:cubicBezTo>
                      <a:pt x="598" y="888"/>
                      <a:pt x="607" y="843"/>
                      <a:pt x="607" y="798"/>
                    </a:cubicBezTo>
                    <a:cubicBezTo>
                      <a:pt x="607" y="752"/>
                      <a:pt x="598" y="725"/>
                      <a:pt x="580" y="689"/>
                    </a:cubicBezTo>
                    <a:cubicBezTo>
                      <a:pt x="552" y="653"/>
                      <a:pt x="534" y="635"/>
                      <a:pt x="498" y="607"/>
                    </a:cubicBezTo>
                    <a:cubicBezTo>
                      <a:pt x="471" y="589"/>
                      <a:pt x="426" y="562"/>
                      <a:pt x="380" y="526"/>
                    </a:cubicBezTo>
                    <a:lnTo>
                      <a:pt x="353" y="508"/>
                    </a:lnTo>
                    <a:lnTo>
                      <a:pt x="308" y="481"/>
                    </a:lnTo>
                    <a:cubicBezTo>
                      <a:pt x="263" y="454"/>
                      <a:pt x="235" y="426"/>
                      <a:pt x="217" y="417"/>
                    </a:cubicBezTo>
                    <a:cubicBezTo>
                      <a:pt x="190" y="408"/>
                      <a:pt x="181" y="381"/>
                      <a:pt x="181" y="363"/>
                    </a:cubicBezTo>
                    <a:cubicBezTo>
                      <a:pt x="181" y="327"/>
                      <a:pt x="190" y="300"/>
                      <a:pt x="217" y="291"/>
                    </a:cubicBezTo>
                    <a:cubicBezTo>
                      <a:pt x="235" y="282"/>
                      <a:pt x="272" y="272"/>
                      <a:pt x="308" y="272"/>
                    </a:cubicBezTo>
                    <a:cubicBezTo>
                      <a:pt x="335" y="272"/>
                      <a:pt x="371" y="272"/>
                      <a:pt x="398" y="282"/>
                    </a:cubicBezTo>
                    <a:cubicBezTo>
                      <a:pt x="417" y="282"/>
                      <a:pt x="453" y="300"/>
                      <a:pt x="489" y="318"/>
                    </a:cubicBezTo>
                    <a:lnTo>
                      <a:pt x="543" y="182"/>
                    </a:lnTo>
                    <a:cubicBezTo>
                      <a:pt x="507" y="164"/>
                      <a:pt x="471" y="155"/>
                      <a:pt x="453" y="146"/>
                    </a:cubicBezTo>
                    <a:lnTo>
                      <a:pt x="435" y="1"/>
                    </a:lnTo>
                    <a:lnTo>
                      <a:pt x="326" y="19"/>
                    </a:lnTo>
                    <a:lnTo>
                      <a:pt x="326" y="146"/>
                    </a:lnTo>
                    <a:lnTo>
                      <a:pt x="263" y="146"/>
                    </a:lnTo>
                    <a:lnTo>
                      <a:pt x="26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0" name="Google Shape;1140;p22"/>
              <p:cNvSpPr/>
              <p:nvPr/>
            </p:nvSpPr>
            <p:spPr>
              <a:xfrm>
                <a:off x="-3981818" y="1243616"/>
                <a:ext cx="112309" cy="217957"/>
              </a:xfrm>
              <a:custGeom>
                <a:rect b="b" l="l" r="r" t="t"/>
                <a:pathLst>
                  <a:path extrusionOk="0" h="1178" w="607">
                    <a:moveTo>
                      <a:pt x="263" y="1"/>
                    </a:moveTo>
                    <a:lnTo>
                      <a:pt x="145" y="19"/>
                    </a:lnTo>
                    <a:lnTo>
                      <a:pt x="145" y="164"/>
                    </a:lnTo>
                    <a:cubicBezTo>
                      <a:pt x="100" y="182"/>
                      <a:pt x="54" y="209"/>
                      <a:pt x="36" y="245"/>
                    </a:cubicBezTo>
                    <a:cubicBezTo>
                      <a:pt x="9" y="282"/>
                      <a:pt x="0" y="327"/>
                      <a:pt x="0" y="372"/>
                    </a:cubicBezTo>
                    <a:cubicBezTo>
                      <a:pt x="0" y="417"/>
                      <a:pt x="9" y="454"/>
                      <a:pt x="36" y="481"/>
                    </a:cubicBezTo>
                    <a:cubicBezTo>
                      <a:pt x="63" y="517"/>
                      <a:pt x="91" y="553"/>
                      <a:pt x="118" y="571"/>
                    </a:cubicBezTo>
                    <a:cubicBezTo>
                      <a:pt x="154" y="598"/>
                      <a:pt x="199" y="635"/>
                      <a:pt x="263" y="662"/>
                    </a:cubicBezTo>
                    <a:lnTo>
                      <a:pt x="290" y="689"/>
                    </a:lnTo>
                    <a:cubicBezTo>
                      <a:pt x="326" y="707"/>
                      <a:pt x="362" y="725"/>
                      <a:pt x="380" y="743"/>
                    </a:cubicBezTo>
                    <a:cubicBezTo>
                      <a:pt x="408" y="752"/>
                      <a:pt x="417" y="780"/>
                      <a:pt x="417" y="798"/>
                    </a:cubicBezTo>
                    <a:cubicBezTo>
                      <a:pt x="417" y="834"/>
                      <a:pt x="408" y="861"/>
                      <a:pt x="380" y="870"/>
                    </a:cubicBezTo>
                    <a:cubicBezTo>
                      <a:pt x="362" y="879"/>
                      <a:pt x="317" y="888"/>
                      <a:pt x="272" y="888"/>
                    </a:cubicBezTo>
                    <a:cubicBezTo>
                      <a:pt x="235" y="888"/>
                      <a:pt x="190" y="879"/>
                      <a:pt x="154" y="870"/>
                    </a:cubicBezTo>
                    <a:cubicBezTo>
                      <a:pt x="118" y="861"/>
                      <a:pt x="91" y="834"/>
                      <a:pt x="54" y="825"/>
                    </a:cubicBezTo>
                    <a:lnTo>
                      <a:pt x="18" y="961"/>
                    </a:lnTo>
                    <a:cubicBezTo>
                      <a:pt x="54" y="970"/>
                      <a:pt x="91" y="997"/>
                      <a:pt x="145" y="1006"/>
                    </a:cubicBezTo>
                    <a:lnTo>
                      <a:pt x="145" y="1178"/>
                    </a:lnTo>
                    <a:lnTo>
                      <a:pt x="263" y="1178"/>
                    </a:lnTo>
                    <a:lnTo>
                      <a:pt x="263" y="1024"/>
                    </a:lnTo>
                    <a:lnTo>
                      <a:pt x="335" y="1024"/>
                    </a:lnTo>
                    <a:lnTo>
                      <a:pt x="335" y="1178"/>
                    </a:lnTo>
                    <a:lnTo>
                      <a:pt x="453" y="1178"/>
                    </a:lnTo>
                    <a:lnTo>
                      <a:pt x="453" y="1006"/>
                    </a:lnTo>
                    <a:cubicBezTo>
                      <a:pt x="498" y="997"/>
                      <a:pt x="543" y="961"/>
                      <a:pt x="561" y="924"/>
                    </a:cubicBezTo>
                    <a:cubicBezTo>
                      <a:pt x="598" y="888"/>
                      <a:pt x="607" y="843"/>
                      <a:pt x="607" y="798"/>
                    </a:cubicBezTo>
                    <a:cubicBezTo>
                      <a:pt x="607" y="752"/>
                      <a:pt x="598" y="725"/>
                      <a:pt x="580" y="689"/>
                    </a:cubicBezTo>
                    <a:cubicBezTo>
                      <a:pt x="552" y="653"/>
                      <a:pt x="534" y="635"/>
                      <a:pt x="498" y="607"/>
                    </a:cubicBezTo>
                    <a:cubicBezTo>
                      <a:pt x="471" y="589"/>
                      <a:pt x="426" y="562"/>
                      <a:pt x="380" y="526"/>
                    </a:cubicBezTo>
                    <a:lnTo>
                      <a:pt x="353" y="508"/>
                    </a:lnTo>
                    <a:lnTo>
                      <a:pt x="308" y="481"/>
                    </a:lnTo>
                    <a:cubicBezTo>
                      <a:pt x="263" y="454"/>
                      <a:pt x="235" y="426"/>
                      <a:pt x="217" y="417"/>
                    </a:cubicBezTo>
                    <a:cubicBezTo>
                      <a:pt x="190" y="408"/>
                      <a:pt x="181" y="381"/>
                      <a:pt x="181" y="363"/>
                    </a:cubicBezTo>
                    <a:cubicBezTo>
                      <a:pt x="181" y="327"/>
                      <a:pt x="190" y="300"/>
                      <a:pt x="217" y="291"/>
                    </a:cubicBezTo>
                    <a:cubicBezTo>
                      <a:pt x="235" y="282"/>
                      <a:pt x="272" y="272"/>
                      <a:pt x="308" y="272"/>
                    </a:cubicBezTo>
                    <a:cubicBezTo>
                      <a:pt x="335" y="272"/>
                      <a:pt x="371" y="272"/>
                      <a:pt x="398" y="282"/>
                    </a:cubicBezTo>
                    <a:cubicBezTo>
                      <a:pt x="417" y="282"/>
                      <a:pt x="453" y="300"/>
                      <a:pt x="489" y="318"/>
                    </a:cubicBezTo>
                    <a:lnTo>
                      <a:pt x="543" y="182"/>
                    </a:lnTo>
                    <a:cubicBezTo>
                      <a:pt x="507" y="164"/>
                      <a:pt x="471" y="155"/>
                      <a:pt x="453" y="146"/>
                    </a:cubicBezTo>
                    <a:lnTo>
                      <a:pt x="435" y="1"/>
                    </a:lnTo>
                    <a:lnTo>
                      <a:pt x="326" y="19"/>
                    </a:lnTo>
                    <a:lnTo>
                      <a:pt x="326" y="146"/>
                    </a:lnTo>
                    <a:lnTo>
                      <a:pt x="263" y="146"/>
                    </a:lnTo>
                    <a:lnTo>
                      <a:pt x="26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1" name="Google Shape;1141;p22"/>
              <p:cNvSpPr/>
              <p:nvPr/>
            </p:nvSpPr>
            <p:spPr>
              <a:xfrm>
                <a:off x="-4169616" y="1109659"/>
                <a:ext cx="484389" cy="481058"/>
              </a:xfrm>
              <a:custGeom>
                <a:rect b="b" l="l" r="r" t="t"/>
                <a:pathLst>
                  <a:path extrusionOk="0" h="2600" w="2618">
                    <a:moveTo>
                      <a:pt x="1323" y="0"/>
                    </a:moveTo>
                    <a:cubicBezTo>
                      <a:pt x="1241" y="0"/>
                      <a:pt x="1160" y="10"/>
                      <a:pt x="1078" y="19"/>
                    </a:cubicBezTo>
                    <a:cubicBezTo>
                      <a:pt x="1024" y="28"/>
                      <a:pt x="988" y="73"/>
                      <a:pt x="1006" y="136"/>
                    </a:cubicBezTo>
                    <a:cubicBezTo>
                      <a:pt x="1013" y="181"/>
                      <a:pt x="1045" y="213"/>
                      <a:pt x="1087" y="213"/>
                    </a:cubicBezTo>
                    <a:cubicBezTo>
                      <a:pt x="1096" y="213"/>
                      <a:pt x="1105" y="212"/>
                      <a:pt x="1115" y="209"/>
                    </a:cubicBezTo>
                    <a:cubicBezTo>
                      <a:pt x="1178" y="200"/>
                      <a:pt x="1250" y="191"/>
                      <a:pt x="1323" y="191"/>
                    </a:cubicBezTo>
                    <a:cubicBezTo>
                      <a:pt x="1939" y="191"/>
                      <a:pt x="2437" y="698"/>
                      <a:pt x="2437" y="1313"/>
                    </a:cubicBezTo>
                    <a:cubicBezTo>
                      <a:pt x="2437" y="1929"/>
                      <a:pt x="1930" y="2427"/>
                      <a:pt x="1323" y="2427"/>
                    </a:cubicBezTo>
                    <a:cubicBezTo>
                      <a:pt x="698" y="2427"/>
                      <a:pt x="200" y="1929"/>
                      <a:pt x="200" y="1313"/>
                    </a:cubicBezTo>
                    <a:cubicBezTo>
                      <a:pt x="200" y="1087"/>
                      <a:pt x="264" y="870"/>
                      <a:pt x="390" y="689"/>
                    </a:cubicBezTo>
                    <a:cubicBezTo>
                      <a:pt x="427" y="643"/>
                      <a:pt x="417" y="589"/>
                      <a:pt x="372" y="553"/>
                    </a:cubicBezTo>
                    <a:cubicBezTo>
                      <a:pt x="350" y="538"/>
                      <a:pt x="327" y="530"/>
                      <a:pt x="305" y="530"/>
                    </a:cubicBezTo>
                    <a:cubicBezTo>
                      <a:pt x="276" y="530"/>
                      <a:pt x="248" y="545"/>
                      <a:pt x="227" y="571"/>
                    </a:cubicBezTo>
                    <a:cubicBezTo>
                      <a:pt x="82" y="788"/>
                      <a:pt x="1" y="1042"/>
                      <a:pt x="1" y="1295"/>
                    </a:cubicBezTo>
                    <a:cubicBezTo>
                      <a:pt x="1" y="2011"/>
                      <a:pt x="580" y="2599"/>
                      <a:pt x="1305" y="2599"/>
                    </a:cubicBezTo>
                    <a:cubicBezTo>
                      <a:pt x="2029" y="2599"/>
                      <a:pt x="2618" y="2011"/>
                      <a:pt x="2618" y="1295"/>
                    </a:cubicBezTo>
                    <a:cubicBezTo>
                      <a:pt x="2618" y="589"/>
                      <a:pt x="2047" y="0"/>
                      <a:pt x="13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2" name="Google Shape;1142;p22"/>
              <p:cNvSpPr/>
              <p:nvPr/>
            </p:nvSpPr>
            <p:spPr>
              <a:xfrm>
                <a:off x="-4075624" y="1134082"/>
                <a:ext cx="53657" cy="46071"/>
              </a:xfrm>
              <a:custGeom>
                <a:rect b="b" l="l" r="r" t="t"/>
                <a:pathLst>
                  <a:path extrusionOk="0" h="249" w="290">
                    <a:moveTo>
                      <a:pt x="190" y="1"/>
                    </a:moveTo>
                    <a:cubicBezTo>
                      <a:pt x="175" y="1"/>
                      <a:pt x="159" y="5"/>
                      <a:pt x="145" y="13"/>
                    </a:cubicBezTo>
                    <a:cubicBezTo>
                      <a:pt x="109" y="31"/>
                      <a:pt x="91" y="50"/>
                      <a:pt x="54" y="68"/>
                    </a:cubicBezTo>
                    <a:cubicBezTo>
                      <a:pt x="9" y="104"/>
                      <a:pt x="0" y="158"/>
                      <a:pt x="27" y="203"/>
                    </a:cubicBezTo>
                    <a:cubicBezTo>
                      <a:pt x="54" y="240"/>
                      <a:pt x="72" y="249"/>
                      <a:pt x="109" y="249"/>
                    </a:cubicBezTo>
                    <a:cubicBezTo>
                      <a:pt x="136" y="249"/>
                      <a:pt x="154" y="249"/>
                      <a:pt x="154" y="213"/>
                    </a:cubicBezTo>
                    <a:cubicBezTo>
                      <a:pt x="181" y="203"/>
                      <a:pt x="208" y="185"/>
                      <a:pt x="235" y="167"/>
                    </a:cubicBezTo>
                    <a:cubicBezTo>
                      <a:pt x="281" y="149"/>
                      <a:pt x="290" y="95"/>
                      <a:pt x="272" y="50"/>
                    </a:cubicBezTo>
                    <a:cubicBezTo>
                      <a:pt x="253" y="19"/>
                      <a:pt x="222" y="1"/>
                      <a:pt x="19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43" name="Google Shape;1143;p22"/>
            <p:cNvGrpSpPr/>
            <p:nvPr/>
          </p:nvGrpSpPr>
          <p:grpSpPr>
            <a:xfrm>
              <a:off x="1524593" y="47826"/>
              <a:ext cx="513604" cy="447124"/>
              <a:chOff x="1742100" y="2304325"/>
              <a:chExt cx="178850" cy="155700"/>
            </a:xfrm>
          </p:grpSpPr>
          <p:sp>
            <p:nvSpPr>
              <p:cNvPr id="1144" name="Google Shape;1144;p22"/>
              <p:cNvSpPr/>
              <p:nvPr/>
            </p:nvSpPr>
            <p:spPr>
              <a:xfrm>
                <a:off x="1811825" y="2372175"/>
                <a:ext cx="107075" cy="85475"/>
              </a:xfrm>
              <a:custGeom>
                <a:rect b="b" l="l" r="r" t="t"/>
                <a:pathLst>
                  <a:path extrusionOk="0" h="3419" w="4283">
                    <a:moveTo>
                      <a:pt x="589" y="0"/>
                    </a:moveTo>
                    <a:lnTo>
                      <a:pt x="0" y="589"/>
                    </a:lnTo>
                    <a:lnTo>
                      <a:pt x="2708" y="3296"/>
                    </a:lnTo>
                    <a:cubicBezTo>
                      <a:pt x="2789" y="3378"/>
                      <a:pt x="2898" y="3418"/>
                      <a:pt x="3005" y="3418"/>
                    </a:cubicBezTo>
                    <a:cubicBezTo>
                      <a:pt x="3113" y="3418"/>
                      <a:pt x="3219" y="3378"/>
                      <a:pt x="3296" y="3296"/>
                    </a:cubicBezTo>
                    <a:lnTo>
                      <a:pt x="3595" y="3006"/>
                    </a:lnTo>
                    <a:lnTo>
                      <a:pt x="4174" y="2427"/>
                    </a:lnTo>
                    <a:cubicBezTo>
                      <a:pt x="4283" y="2309"/>
                      <a:pt x="4283" y="2119"/>
                      <a:pt x="4174" y="2001"/>
                    </a:cubicBezTo>
                    <a:cubicBezTo>
                      <a:pt x="4115" y="1947"/>
                      <a:pt x="4039" y="1920"/>
                      <a:pt x="3962" y="1920"/>
                    </a:cubicBezTo>
                    <a:cubicBezTo>
                      <a:pt x="3885" y="1920"/>
                      <a:pt x="3808" y="1947"/>
                      <a:pt x="3749" y="2001"/>
                    </a:cubicBezTo>
                    <a:lnTo>
                      <a:pt x="3169" y="2581"/>
                    </a:lnTo>
                    <a:lnTo>
                      <a:pt x="2834" y="2246"/>
                    </a:lnTo>
                    <a:lnTo>
                      <a:pt x="3414" y="1666"/>
                    </a:lnTo>
                    <a:cubicBezTo>
                      <a:pt x="3513" y="1530"/>
                      <a:pt x="3513" y="1349"/>
                      <a:pt x="3405" y="1241"/>
                    </a:cubicBezTo>
                    <a:cubicBezTo>
                      <a:pt x="3346" y="1182"/>
                      <a:pt x="3269" y="1152"/>
                      <a:pt x="3192" y="1152"/>
                    </a:cubicBezTo>
                    <a:cubicBezTo>
                      <a:pt x="3115" y="1152"/>
                      <a:pt x="3038" y="1182"/>
                      <a:pt x="2979" y="1241"/>
                    </a:cubicBezTo>
                    <a:lnTo>
                      <a:pt x="2409" y="1811"/>
                    </a:lnTo>
                    <a:lnTo>
                      <a:pt x="1603" y="1014"/>
                    </a:lnTo>
                    <a:lnTo>
                      <a:pt x="1503" y="906"/>
                    </a:lnTo>
                    <a:lnTo>
                      <a:pt x="1295" y="706"/>
                    </a:lnTo>
                    <a:lnTo>
                      <a:pt x="58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5" name="Google Shape;1145;p22"/>
              <p:cNvSpPr/>
              <p:nvPr/>
            </p:nvSpPr>
            <p:spPr>
              <a:xfrm>
                <a:off x="1808875" y="2368825"/>
                <a:ext cx="112075" cy="91200"/>
              </a:xfrm>
              <a:custGeom>
                <a:rect b="b" l="l" r="r" t="t"/>
                <a:pathLst>
                  <a:path extrusionOk="0" h="3648" w="4483">
                    <a:moveTo>
                      <a:pt x="701" y="1"/>
                    </a:moveTo>
                    <a:cubicBezTo>
                      <a:pt x="675" y="1"/>
                      <a:pt x="648" y="12"/>
                      <a:pt x="625" y="35"/>
                    </a:cubicBezTo>
                    <a:lnTo>
                      <a:pt x="37" y="623"/>
                    </a:lnTo>
                    <a:cubicBezTo>
                      <a:pt x="10" y="650"/>
                      <a:pt x="1" y="668"/>
                      <a:pt x="1" y="705"/>
                    </a:cubicBezTo>
                    <a:cubicBezTo>
                      <a:pt x="1" y="741"/>
                      <a:pt x="10" y="759"/>
                      <a:pt x="37" y="786"/>
                    </a:cubicBezTo>
                    <a:lnTo>
                      <a:pt x="2735" y="3484"/>
                    </a:lnTo>
                    <a:cubicBezTo>
                      <a:pt x="2844" y="3593"/>
                      <a:pt x="2979" y="3647"/>
                      <a:pt x="3115" y="3647"/>
                    </a:cubicBezTo>
                    <a:cubicBezTo>
                      <a:pt x="3251" y="3647"/>
                      <a:pt x="3387" y="3602"/>
                      <a:pt x="3496" y="3448"/>
                    </a:cubicBezTo>
                    <a:lnTo>
                      <a:pt x="4365" y="2579"/>
                    </a:lnTo>
                    <a:cubicBezTo>
                      <a:pt x="4437" y="2516"/>
                      <a:pt x="4482" y="2407"/>
                      <a:pt x="4482" y="2298"/>
                    </a:cubicBezTo>
                    <a:cubicBezTo>
                      <a:pt x="4482" y="2199"/>
                      <a:pt x="4446" y="2090"/>
                      <a:pt x="4365" y="2018"/>
                    </a:cubicBezTo>
                    <a:cubicBezTo>
                      <a:pt x="4289" y="1937"/>
                      <a:pt x="4184" y="1899"/>
                      <a:pt x="4081" y="1899"/>
                    </a:cubicBezTo>
                    <a:cubicBezTo>
                      <a:pt x="3974" y="1899"/>
                      <a:pt x="3868" y="1939"/>
                      <a:pt x="3794" y="2018"/>
                    </a:cubicBezTo>
                    <a:lnTo>
                      <a:pt x="3278" y="2525"/>
                    </a:lnTo>
                    <a:lnTo>
                      <a:pt x="3097" y="2344"/>
                    </a:lnTo>
                    <a:lnTo>
                      <a:pt x="3613" y="1836"/>
                    </a:lnTo>
                    <a:cubicBezTo>
                      <a:pt x="3677" y="1764"/>
                      <a:pt x="3722" y="1655"/>
                      <a:pt x="3722" y="1547"/>
                    </a:cubicBezTo>
                    <a:cubicBezTo>
                      <a:pt x="3722" y="1447"/>
                      <a:pt x="3686" y="1348"/>
                      <a:pt x="3613" y="1266"/>
                    </a:cubicBezTo>
                    <a:cubicBezTo>
                      <a:pt x="3533" y="1190"/>
                      <a:pt x="3426" y="1154"/>
                      <a:pt x="3322" y="1154"/>
                    </a:cubicBezTo>
                    <a:cubicBezTo>
                      <a:pt x="3213" y="1154"/>
                      <a:pt x="3107" y="1192"/>
                      <a:pt x="3034" y="1266"/>
                    </a:cubicBezTo>
                    <a:lnTo>
                      <a:pt x="2527" y="1773"/>
                    </a:lnTo>
                    <a:lnTo>
                      <a:pt x="2056" y="1311"/>
                    </a:lnTo>
                    <a:cubicBezTo>
                      <a:pt x="2043" y="1290"/>
                      <a:pt x="2020" y="1281"/>
                      <a:pt x="1995" y="1281"/>
                    </a:cubicBezTo>
                    <a:cubicBezTo>
                      <a:pt x="1966" y="1281"/>
                      <a:pt x="1935" y="1292"/>
                      <a:pt x="1911" y="1311"/>
                    </a:cubicBezTo>
                    <a:cubicBezTo>
                      <a:pt x="1866" y="1348"/>
                      <a:pt x="1866" y="1411"/>
                      <a:pt x="1911" y="1456"/>
                    </a:cubicBezTo>
                    <a:lnTo>
                      <a:pt x="2445" y="1990"/>
                    </a:lnTo>
                    <a:cubicBezTo>
                      <a:pt x="2463" y="2013"/>
                      <a:pt x="2488" y="2024"/>
                      <a:pt x="2514" y="2024"/>
                    </a:cubicBezTo>
                    <a:cubicBezTo>
                      <a:pt x="2540" y="2024"/>
                      <a:pt x="2567" y="2013"/>
                      <a:pt x="2590" y="1990"/>
                    </a:cubicBezTo>
                    <a:lnTo>
                      <a:pt x="3170" y="1411"/>
                    </a:lnTo>
                    <a:cubicBezTo>
                      <a:pt x="3210" y="1379"/>
                      <a:pt x="3260" y="1363"/>
                      <a:pt x="3309" y="1363"/>
                    </a:cubicBezTo>
                    <a:cubicBezTo>
                      <a:pt x="3357" y="1363"/>
                      <a:pt x="3405" y="1379"/>
                      <a:pt x="3441" y="1411"/>
                    </a:cubicBezTo>
                    <a:cubicBezTo>
                      <a:pt x="3477" y="1447"/>
                      <a:pt x="3496" y="1492"/>
                      <a:pt x="3496" y="1547"/>
                    </a:cubicBezTo>
                    <a:cubicBezTo>
                      <a:pt x="3496" y="1610"/>
                      <a:pt x="3477" y="1655"/>
                      <a:pt x="3441" y="1683"/>
                    </a:cubicBezTo>
                    <a:lnTo>
                      <a:pt x="2862" y="2262"/>
                    </a:lnTo>
                    <a:cubicBezTo>
                      <a:pt x="2816" y="2298"/>
                      <a:pt x="2816" y="2362"/>
                      <a:pt x="2862" y="2407"/>
                    </a:cubicBezTo>
                    <a:lnTo>
                      <a:pt x="3206" y="2751"/>
                    </a:lnTo>
                    <a:cubicBezTo>
                      <a:pt x="3219" y="2774"/>
                      <a:pt x="3244" y="2785"/>
                      <a:pt x="3271" y="2785"/>
                    </a:cubicBezTo>
                    <a:cubicBezTo>
                      <a:pt x="3299" y="2785"/>
                      <a:pt x="3328" y="2774"/>
                      <a:pt x="3351" y="2751"/>
                    </a:cubicBezTo>
                    <a:lnTo>
                      <a:pt x="3930" y="2171"/>
                    </a:lnTo>
                    <a:cubicBezTo>
                      <a:pt x="3966" y="2140"/>
                      <a:pt x="4016" y="2124"/>
                      <a:pt x="4066" y="2124"/>
                    </a:cubicBezTo>
                    <a:cubicBezTo>
                      <a:pt x="4116" y="2124"/>
                      <a:pt x="4166" y="2140"/>
                      <a:pt x="4202" y="2171"/>
                    </a:cubicBezTo>
                    <a:cubicBezTo>
                      <a:pt x="4229" y="2208"/>
                      <a:pt x="4256" y="2262"/>
                      <a:pt x="4256" y="2307"/>
                    </a:cubicBezTo>
                    <a:cubicBezTo>
                      <a:pt x="4256" y="2362"/>
                      <a:pt x="4229" y="2407"/>
                      <a:pt x="4202" y="2443"/>
                    </a:cubicBezTo>
                    <a:lnTo>
                      <a:pt x="3324" y="3321"/>
                    </a:lnTo>
                    <a:cubicBezTo>
                      <a:pt x="3269" y="3376"/>
                      <a:pt x="3190" y="3403"/>
                      <a:pt x="3111" y="3403"/>
                    </a:cubicBezTo>
                    <a:cubicBezTo>
                      <a:pt x="3032" y="3403"/>
                      <a:pt x="2952" y="3376"/>
                      <a:pt x="2898" y="3321"/>
                    </a:cubicBezTo>
                    <a:lnTo>
                      <a:pt x="272" y="687"/>
                    </a:lnTo>
                    <a:lnTo>
                      <a:pt x="698" y="261"/>
                    </a:lnTo>
                    <a:lnTo>
                      <a:pt x="1259" y="813"/>
                    </a:lnTo>
                    <a:cubicBezTo>
                      <a:pt x="1272" y="835"/>
                      <a:pt x="1295" y="844"/>
                      <a:pt x="1320" y="844"/>
                    </a:cubicBezTo>
                    <a:cubicBezTo>
                      <a:pt x="1349" y="844"/>
                      <a:pt x="1380" y="832"/>
                      <a:pt x="1404" y="813"/>
                    </a:cubicBezTo>
                    <a:cubicBezTo>
                      <a:pt x="1449" y="777"/>
                      <a:pt x="1449" y="714"/>
                      <a:pt x="1404" y="668"/>
                    </a:cubicBezTo>
                    <a:lnTo>
                      <a:pt x="770" y="35"/>
                    </a:lnTo>
                    <a:cubicBezTo>
                      <a:pt x="752" y="12"/>
                      <a:pt x="727" y="1"/>
                      <a:pt x="7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6" name="Google Shape;1146;p22"/>
              <p:cNvSpPr/>
              <p:nvPr/>
            </p:nvSpPr>
            <p:spPr>
              <a:xfrm>
                <a:off x="1742100" y="2307200"/>
                <a:ext cx="102800" cy="93300"/>
              </a:xfrm>
              <a:custGeom>
                <a:rect b="b" l="l" r="r" t="t"/>
                <a:pathLst>
                  <a:path extrusionOk="0" h="3732" w="4112">
                    <a:moveTo>
                      <a:pt x="2057" y="827"/>
                    </a:moveTo>
                    <a:cubicBezTo>
                      <a:pt x="2325" y="827"/>
                      <a:pt x="2595" y="929"/>
                      <a:pt x="2798" y="1132"/>
                    </a:cubicBezTo>
                    <a:cubicBezTo>
                      <a:pt x="3206" y="1540"/>
                      <a:pt x="3206" y="2192"/>
                      <a:pt x="2798" y="2599"/>
                    </a:cubicBezTo>
                    <a:cubicBezTo>
                      <a:pt x="2595" y="2803"/>
                      <a:pt x="2327" y="2905"/>
                      <a:pt x="2060" y="2905"/>
                    </a:cubicBezTo>
                    <a:cubicBezTo>
                      <a:pt x="1793" y="2905"/>
                      <a:pt x="1526" y="2803"/>
                      <a:pt x="1322" y="2599"/>
                    </a:cubicBezTo>
                    <a:cubicBezTo>
                      <a:pt x="915" y="2192"/>
                      <a:pt x="915" y="1540"/>
                      <a:pt x="1322" y="1132"/>
                    </a:cubicBezTo>
                    <a:cubicBezTo>
                      <a:pt x="1522" y="929"/>
                      <a:pt x="1789" y="827"/>
                      <a:pt x="2057" y="827"/>
                    </a:cubicBezTo>
                    <a:close/>
                    <a:moveTo>
                      <a:pt x="2043" y="1"/>
                    </a:moveTo>
                    <a:cubicBezTo>
                      <a:pt x="1565" y="1"/>
                      <a:pt x="1087" y="182"/>
                      <a:pt x="725" y="544"/>
                    </a:cubicBezTo>
                    <a:cubicBezTo>
                      <a:pt x="0" y="1277"/>
                      <a:pt x="0" y="2463"/>
                      <a:pt x="725" y="3188"/>
                    </a:cubicBezTo>
                    <a:cubicBezTo>
                      <a:pt x="1092" y="3550"/>
                      <a:pt x="1571" y="3731"/>
                      <a:pt x="2050" y="3731"/>
                    </a:cubicBezTo>
                    <a:cubicBezTo>
                      <a:pt x="2529" y="3731"/>
                      <a:pt x="3007" y="3550"/>
                      <a:pt x="3369" y="3188"/>
                    </a:cubicBezTo>
                    <a:cubicBezTo>
                      <a:pt x="4111" y="2454"/>
                      <a:pt x="4111" y="1268"/>
                      <a:pt x="3369" y="544"/>
                    </a:cubicBezTo>
                    <a:cubicBezTo>
                      <a:pt x="3002" y="182"/>
                      <a:pt x="2522" y="1"/>
                      <a:pt x="20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7" name="Google Shape;1147;p22"/>
              <p:cNvSpPr/>
              <p:nvPr/>
            </p:nvSpPr>
            <p:spPr>
              <a:xfrm>
                <a:off x="1743000" y="2304325"/>
                <a:ext cx="104825" cy="98875"/>
              </a:xfrm>
              <a:custGeom>
                <a:rect b="b" l="l" r="r" t="t"/>
                <a:pathLst>
                  <a:path extrusionOk="0" h="3955" w="4193">
                    <a:moveTo>
                      <a:pt x="330" y="1087"/>
                    </a:moveTo>
                    <a:cubicBezTo>
                      <a:pt x="286" y="1087"/>
                      <a:pt x="241" y="1109"/>
                      <a:pt x="227" y="1157"/>
                    </a:cubicBezTo>
                    <a:lnTo>
                      <a:pt x="155" y="1320"/>
                    </a:lnTo>
                    <a:cubicBezTo>
                      <a:pt x="136" y="1383"/>
                      <a:pt x="164" y="1438"/>
                      <a:pt x="227" y="1465"/>
                    </a:cubicBezTo>
                    <a:cubicBezTo>
                      <a:pt x="236" y="1474"/>
                      <a:pt x="245" y="1474"/>
                      <a:pt x="254" y="1474"/>
                    </a:cubicBezTo>
                    <a:cubicBezTo>
                      <a:pt x="299" y="1474"/>
                      <a:pt x="336" y="1438"/>
                      <a:pt x="372" y="1401"/>
                    </a:cubicBezTo>
                    <a:cubicBezTo>
                      <a:pt x="381" y="1347"/>
                      <a:pt x="399" y="1293"/>
                      <a:pt x="426" y="1247"/>
                    </a:cubicBezTo>
                    <a:cubicBezTo>
                      <a:pt x="453" y="1184"/>
                      <a:pt x="426" y="1121"/>
                      <a:pt x="372" y="1093"/>
                    </a:cubicBezTo>
                    <a:cubicBezTo>
                      <a:pt x="359" y="1089"/>
                      <a:pt x="344" y="1087"/>
                      <a:pt x="330" y="1087"/>
                    </a:cubicBezTo>
                    <a:close/>
                    <a:moveTo>
                      <a:pt x="2020" y="1057"/>
                    </a:moveTo>
                    <a:cubicBezTo>
                      <a:pt x="2273" y="1057"/>
                      <a:pt x="2500" y="1148"/>
                      <a:pt x="2681" y="1320"/>
                    </a:cubicBezTo>
                    <a:cubicBezTo>
                      <a:pt x="2853" y="1492"/>
                      <a:pt x="2952" y="1736"/>
                      <a:pt x="2952" y="1981"/>
                    </a:cubicBezTo>
                    <a:cubicBezTo>
                      <a:pt x="2952" y="2225"/>
                      <a:pt x="2862" y="2452"/>
                      <a:pt x="2681" y="2633"/>
                    </a:cubicBezTo>
                    <a:cubicBezTo>
                      <a:pt x="2509" y="2805"/>
                      <a:pt x="2273" y="2904"/>
                      <a:pt x="2020" y="2904"/>
                    </a:cubicBezTo>
                    <a:cubicBezTo>
                      <a:pt x="1775" y="2904"/>
                      <a:pt x="1549" y="2814"/>
                      <a:pt x="1368" y="2633"/>
                    </a:cubicBezTo>
                    <a:cubicBezTo>
                      <a:pt x="1196" y="2470"/>
                      <a:pt x="1096" y="2225"/>
                      <a:pt x="1096" y="1981"/>
                    </a:cubicBezTo>
                    <a:cubicBezTo>
                      <a:pt x="1096" y="1736"/>
                      <a:pt x="1187" y="1510"/>
                      <a:pt x="1368" y="1320"/>
                    </a:cubicBezTo>
                    <a:cubicBezTo>
                      <a:pt x="1540" y="1157"/>
                      <a:pt x="1775" y="1057"/>
                      <a:pt x="2020" y="1057"/>
                    </a:cubicBezTo>
                    <a:close/>
                    <a:moveTo>
                      <a:pt x="2020" y="813"/>
                    </a:moveTo>
                    <a:cubicBezTo>
                      <a:pt x="1721" y="813"/>
                      <a:pt x="1422" y="940"/>
                      <a:pt x="1205" y="1157"/>
                    </a:cubicBezTo>
                    <a:cubicBezTo>
                      <a:pt x="997" y="1374"/>
                      <a:pt x="870" y="1664"/>
                      <a:pt x="870" y="1972"/>
                    </a:cubicBezTo>
                    <a:cubicBezTo>
                      <a:pt x="870" y="2280"/>
                      <a:pt x="988" y="2569"/>
                      <a:pt x="1205" y="2787"/>
                    </a:cubicBezTo>
                    <a:cubicBezTo>
                      <a:pt x="1422" y="3004"/>
                      <a:pt x="1721" y="3122"/>
                      <a:pt x="2020" y="3122"/>
                    </a:cubicBezTo>
                    <a:cubicBezTo>
                      <a:pt x="2328" y="3122"/>
                      <a:pt x="2608" y="3013"/>
                      <a:pt x="2835" y="2787"/>
                    </a:cubicBezTo>
                    <a:cubicBezTo>
                      <a:pt x="3052" y="2569"/>
                      <a:pt x="3179" y="2280"/>
                      <a:pt x="3179" y="1972"/>
                    </a:cubicBezTo>
                    <a:cubicBezTo>
                      <a:pt x="3179" y="1664"/>
                      <a:pt x="3052" y="1365"/>
                      <a:pt x="2835" y="1157"/>
                    </a:cubicBezTo>
                    <a:cubicBezTo>
                      <a:pt x="2626" y="940"/>
                      <a:pt x="2328" y="813"/>
                      <a:pt x="2020" y="813"/>
                    </a:cubicBezTo>
                    <a:close/>
                    <a:moveTo>
                      <a:pt x="2029" y="0"/>
                    </a:moveTo>
                    <a:cubicBezTo>
                      <a:pt x="1524" y="0"/>
                      <a:pt x="1019" y="193"/>
                      <a:pt x="634" y="577"/>
                    </a:cubicBezTo>
                    <a:cubicBezTo>
                      <a:pt x="589" y="614"/>
                      <a:pt x="598" y="677"/>
                      <a:pt x="634" y="722"/>
                    </a:cubicBezTo>
                    <a:cubicBezTo>
                      <a:pt x="648" y="745"/>
                      <a:pt x="673" y="756"/>
                      <a:pt x="700" y="756"/>
                    </a:cubicBezTo>
                    <a:cubicBezTo>
                      <a:pt x="727" y="756"/>
                      <a:pt x="757" y="745"/>
                      <a:pt x="779" y="722"/>
                    </a:cubicBezTo>
                    <a:cubicBezTo>
                      <a:pt x="1123" y="378"/>
                      <a:pt x="1574" y="206"/>
                      <a:pt x="2024" y="206"/>
                    </a:cubicBezTo>
                    <a:cubicBezTo>
                      <a:pt x="2475" y="206"/>
                      <a:pt x="2925" y="378"/>
                      <a:pt x="3269" y="722"/>
                    </a:cubicBezTo>
                    <a:cubicBezTo>
                      <a:pt x="3957" y="1419"/>
                      <a:pt x="3957" y="2524"/>
                      <a:pt x="3269" y="3212"/>
                    </a:cubicBezTo>
                    <a:cubicBezTo>
                      <a:pt x="2925" y="3561"/>
                      <a:pt x="2475" y="3735"/>
                      <a:pt x="2024" y="3735"/>
                    </a:cubicBezTo>
                    <a:cubicBezTo>
                      <a:pt x="1574" y="3735"/>
                      <a:pt x="1123" y="3561"/>
                      <a:pt x="779" y="3212"/>
                    </a:cubicBezTo>
                    <a:cubicBezTo>
                      <a:pt x="417" y="2850"/>
                      <a:pt x="227" y="2343"/>
                      <a:pt x="272" y="1827"/>
                    </a:cubicBezTo>
                    <a:cubicBezTo>
                      <a:pt x="272" y="1763"/>
                      <a:pt x="227" y="1709"/>
                      <a:pt x="164" y="1709"/>
                    </a:cubicBezTo>
                    <a:cubicBezTo>
                      <a:pt x="109" y="1709"/>
                      <a:pt x="55" y="1754"/>
                      <a:pt x="55" y="1809"/>
                    </a:cubicBezTo>
                    <a:cubicBezTo>
                      <a:pt x="1" y="2388"/>
                      <a:pt x="209" y="2968"/>
                      <a:pt x="616" y="3375"/>
                    </a:cubicBezTo>
                    <a:cubicBezTo>
                      <a:pt x="1015" y="3755"/>
                      <a:pt x="1513" y="3955"/>
                      <a:pt x="2020" y="3955"/>
                    </a:cubicBezTo>
                    <a:cubicBezTo>
                      <a:pt x="2518" y="3955"/>
                      <a:pt x="3034" y="3755"/>
                      <a:pt x="3423" y="3375"/>
                    </a:cubicBezTo>
                    <a:cubicBezTo>
                      <a:pt x="4193" y="2606"/>
                      <a:pt x="4193" y="1347"/>
                      <a:pt x="3423" y="577"/>
                    </a:cubicBezTo>
                    <a:cubicBezTo>
                      <a:pt x="3038" y="193"/>
                      <a:pt x="2534" y="0"/>
                      <a:pt x="20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48" name="Google Shape;1148;p22"/>
            <p:cNvGrpSpPr/>
            <p:nvPr/>
          </p:nvGrpSpPr>
          <p:grpSpPr>
            <a:xfrm>
              <a:off x="7309737" y="4239836"/>
              <a:ext cx="796402" cy="554929"/>
              <a:chOff x="1141638" y="2589700"/>
              <a:chExt cx="208275" cy="145125"/>
            </a:xfrm>
          </p:grpSpPr>
          <p:sp>
            <p:nvSpPr>
              <p:cNvPr id="1149" name="Google Shape;1149;p22"/>
              <p:cNvSpPr/>
              <p:nvPr/>
            </p:nvSpPr>
            <p:spPr>
              <a:xfrm>
                <a:off x="11986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7" y="1"/>
                    </a:moveTo>
                    <a:cubicBezTo>
                      <a:pt x="136" y="1"/>
                      <a:pt x="0" y="155"/>
                      <a:pt x="0" y="318"/>
                    </a:cubicBezTo>
                    <a:cubicBezTo>
                      <a:pt x="0" y="499"/>
                      <a:pt x="154" y="634"/>
                      <a:pt x="317" y="634"/>
                    </a:cubicBezTo>
                    <a:cubicBezTo>
                      <a:pt x="498" y="634"/>
                      <a:pt x="634" y="490"/>
                      <a:pt x="634" y="318"/>
                    </a:cubicBezTo>
                    <a:cubicBezTo>
                      <a:pt x="634" y="155"/>
                      <a:pt x="498" y="1"/>
                      <a:pt x="3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0" name="Google Shape;1150;p22"/>
              <p:cNvSpPr/>
              <p:nvPr/>
            </p:nvSpPr>
            <p:spPr>
              <a:xfrm>
                <a:off x="12244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7" y="1"/>
                    </a:moveTo>
                    <a:cubicBezTo>
                      <a:pt x="136" y="1"/>
                      <a:pt x="0" y="155"/>
                      <a:pt x="0" y="318"/>
                    </a:cubicBezTo>
                    <a:cubicBezTo>
                      <a:pt x="0" y="499"/>
                      <a:pt x="145" y="634"/>
                      <a:pt x="317" y="634"/>
                    </a:cubicBezTo>
                    <a:cubicBezTo>
                      <a:pt x="498" y="634"/>
                      <a:pt x="634" y="490"/>
                      <a:pt x="634" y="318"/>
                    </a:cubicBezTo>
                    <a:cubicBezTo>
                      <a:pt x="634" y="155"/>
                      <a:pt x="498" y="1"/>
                      <a:pt x="3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1" name="Google Shape;1151;p22"/>
              <p:cNvSpPr/>
              <p:nvPr/>
            </p:nvSpPr>
            <p:spPr>
              <a:xfrm>
                <a:off x="12502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8" y="1"/>
                    </a:moveTo>
                    <a:cubicBezTo>
                      <a:pt x="136" y="1"/>
                      <a:pt x="1" y="155"/>
                      <a:pt x="1" y="318"/>
                    </a:cubicBezTo>
                    <a:cubicBezTo>
                      <a:pt x="1" y="499"/>
                      <a:pt x="146" y="634"/>
                      <a:pt x="318" y="634"/>
                    </a:cubicBezTo>
                    <a:cubicBezTo>
                      <a:pt x="499" y="634"/>
                      <a:pt x="634" y="490"/>
                      <a:pt x="634" y="318"/>
                    </a:cubicBezTo>
                    <a:cubicBezTo>
                      <a:pt x="634" y="155"/>
                      <a:pt x="499" y="1"/>
                      <a:pt x="3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2" name="Google Shape;1152;p22"/>
              <p:cNvSpPr/>
              <p:nvPr/>
            </p:nvSpPr>
            <p:spPr>
              <a:xfrm>
                <a:off x="12760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8" y="1"/>
                    </a:moveTo>
                    <a:cubicBezTo>
                      <a:pt x="137" y="1"/>
                      <a:pt x="1" y="145"/>
                      <a:pt x="1" y="318"/>
                    </a:cubicBezTo>
                    <a:cubicBezTo>
                      <a:pt x="1" y="499"/>
                      <a:pt x="137" y="634"/>
                      <a:pt x="318" y="634"/>
                    </a:cubicBezTo>
                    <a:cubicBezTo>
                      <a:pt x="490" y="634"/>
                      <a:pt x="635" y="499"/>
                      <a:pt x="635" y="318"/>
                    </a:cubicBezTo>
                    <a:cubicBezTo>
                      <a:pt x="635" y="145"/>
                      <a:pt x="490" y="1"/>
                      <a:pt x="3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3" name="Google Shape;1153;p22"/>
              <p:cNvSpPr/>
              <p:nvPr/>
            </p:nvSpPr>
            <p:spPr>
              <a:xfrm>
                <a:off x="1141638" y="2589700"/>
                <a:ext cx="208275" cy="145125"/>
              </a:xfrm>
              <a:custGeom>
                <a:rect b="b" l="l" r="r" t="t"/>
                <a:pathLst>
                  <a:path extrusionOk="0" h="5805" w="8331">
                    <a:moveTo>
                      <a:pt x="2264" y="1"/>
                    </a:moveTo>
                    <a:cubicBezTo>
                      <a:pt x="1015" y="1"/>
                      <a:pt x="0" y="1024"/>
                      <a:pt x="0" y="2264"/>
                    </a:cubicBezTo>
                    <a:cubicBezTo>
                      <a:pt x="0" y="3043"/>
                      <a:pt x="381" y="3749"/>
                      <a:pt x="1033" y="4166"/>
                    </a:cubicBezTo>
                    <a:lnTo>
                      <a:pt x="725" y="5669"/>
                    </a:lnTo>
                    <a:cubicBezTo>
                      <a:pt x="716" y="5714"/>
                      <a:pt x="734" y="5759"/>
                      <a:pt x="770" y="5787"/>
                    </a:cubicBezTo>
                    <a:cubicBezTo>
                      <a:pt x="779" y="5805"/>
                      <a:pt x="806" y="5805"/>
                      <a:pt x="824" y="5805"/>
                    </a:cubicBezTo>
                    <a:cubicBezTo>
                      <a:pt x="852" y="5805"/>
                      <a:pt x="870" y="5805"/>
                      <a:pt x="906" y="5778"/>
                    </a:cubicBezTo>
                    <a:lnTo>
                      <a:pt x="2626" y="4528"/>
                    </a:lnTo>
                    <a:lnTo>
                      <a:pt x="6067" y="4528"/>
                    </a:lnTo>
                    <a:cubicBezTo>
                      <a:pt x="7307" y="4528"/>
                      <a:pt x="8331" y="3514"/>
                      <a:pt x="8331" y="2264"/>
                    </a:cubicBezTo>
                    <a:cubicBezTo>
                      <a:pt x="8331" y="1024"/>
                      <a:pt x="7307" y="1"/>
                      <a:pt x="6067" y="1"/>
                    </a:cubicBezTo>
                    <a:cubicBezTo>
                      <a:pt x="5995" y="1"/>
                      <a:pt x="5949" y="46"/>
                      <a:pt x="5949" y="119"/>
                    </a:cubicBezTo>
                    <a:cubicBezTo>
                      <a:pt x="5949" y="182"/>
                      <a:pt x="6013" y="227"/>
                      <a:pt x="6067" y="227"/>
                    </a:cubicBezTo>
                    <a:cubicBezTo>
                      <a:pt x="7199" y="227"/>
                      <a:pt x="8113" y="1142"/>
                      <a:pt x="8113" y="2274"/>
                    </a:cubicBezTo>
                    <a:cubicBezTo>
                      <a:pt x="8113" y="3405"/>
                      <a:pt x="7199" y="4329"/>
                      <a:pt x="6067" y="4329"/>
                    </a:cubicBezTo>
                    <a:lnTo>
                      <a:pt x="2590" y="4329"/>
                    </a:lnTo>
                    <a:cubicBezTo>
                      <a:pt x="2563" y="4329"/>
                      <a:pt x="2545" y="4338"/>
                      <a:pt x="2518" y="4347"/>
                    </a:cubicBezTo>
                    <a:lnTo>
                      <a:pt x="996" y="5461"/>
                    </a:lnTo>
                    <a:lnTo>
                      <a:pt x="1250" y="4148"/>
                    </a:lnTo>
                    <a:cubicBezTo>
                      <a:pt x="1268" y="4103"/>
                      <a:pt x="1241" y="4057"/>
                      <a:pt x="1214" y="4030"/>
                    </a:cubicBezTo>
                    <a:cubicBezTo>
                      <a:pt x="589" y="3659"/>
                      <a:pt x="209" y="2998"/>
                      <a:pt x="209" y="2274"/>
                    </a:cubicBezTo>
                    <a:cubicBezTo>
                      <a:pt x="209" y="1142"/>
                      <a:pt x="1132" y="227"/>
                      <a:pt x="2264" y="227"/>
                    </a:cubicBezTo>
                    <a:lnTo>
                      <a:pt x="4763" y="227"/>
                    </a:lnTo>
                    <a:cubicBezTo>
                      <a:pt x="4836" y="227"/>
                      <a:pt x="4881" y="182"/>
                      <a:pt x="4881" y="119"/>
                    </a:cubicBezTo>
                    <a:cubicBezTo>
                      <a:pt x="4881" y="46"/>
                      <a:pt x="4817" y="1"/>
                      <a:pt x="47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4" name="Google Shape;1154;p22"/>
              <p:cNvSpPr/>
              <p:nvPr/>
            </p:nvSpPr>
            <p:spPr>
              <a:xfrm>
                <a:off x="1267488" y="2589700"/>
                <a:ext cx="11575" cy="5700"/>
              </a:xfrm>
              <a:custGeom>
                <a:rect b="b" l="l" r="r" t="t"/>
                <a:pathLst>
                  <a:path extrusionOk="0" h="228" w="463">
                    <a:moveTo>
                      <a:pt x="118" y="1"/>
                    </a:moveTo>
                    <a:cubicBezTo>
                      <a:pt x="46" y="1"/>
                      <a:pt x="1" y="46"/>
                      <a:pt x="1" y="119"/>
                    </a:cubicBezTo>
                    <a:cubicBezTo>
                      <a:pt x="1" y="182"/>
                      <a:pt x="55" y="227"/>
                      <a:pt x="118" y="227"/>
                    </a:cubicBezTo>
                    <a:lnTo>
                      <a:pt x="354" y="227"/>
                    </a:lnTo>
                    <a:cubicBezTo>
                      <a:pt x="408" y="227"/>
                      <a:pt x="463" y="182"/>
                      <a:pt x="463" y="119"/>
                    </a:cubicBezTo>
                    <a:cubicBezTo>
                      <a:pt x="463" y="46"/>
                      <a:pt x="408" y="1"/>
                      <a:pt x="3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55" name="Google Shape;1155;p22"/>
            <p:cNvSpPr/>
            <p:nvPr/>
          </p:nvSpPr>
          <p:spPr>
            <a:xfrm>
              <a:off x="294825" y="47825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22"/>
            <p:cNvSpPr/>
            <p:nvPr/>
          </p:nvSpPr>
          <p:spPr>
            <a:xfrm>
              <a:off x="882025" y="3401138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22"/>
            <p:cNvSpPr/>
            <p:nvPr/>
          </p:nvSpPr>
          <p:spPr>
            <a:xfrm>
              <a:off x="8310238" y="4368375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58" name="Google Shape;1158;p22"/>
            <p:cNvGrpSpPr/>
            <p:nvPr/>
          </p:nvGrpSpPr>
          <p:grpSpPr>
            <a:xfrm>
              <a:off x="176632" y="3401138"/>
              <a:ext cx="607867" cy="515542"/>
              <a:chOff x="4630425" y="2688625"/>
              <a:chExt cx="211675" cy="179525"/>
            </a:xfrm>
          </p:grpSpPr>
          <p:sp>
            <p:nvSpPr>
              <p:cNvPr id="1159" name="Google Shape;1159;p22"/>
              <p:cNvSpPr/>
              <p:nvPr/>
            </p:nvSpPr>
            <p:spPr>
              <a:xfrm>
                <a:off x="4630425" y="2688625"/>
                <a:ext cx="211675" cy="179525"/>
              </a:xfrm>
              <a:custGeom>
                <a:rect b="b" l="l" r="r" t="t"/>
                <a:pathLst>
                  <a:path extrusionOk="0" h="7181" w="8467">
                    <a:moveTo>
                      <a:pt x="7507" y="354"/>
                    </a:moveTo>
                    <a:cubicBezTo>
                      <a:pt x="7842" y="354"/>
                      <a:pt x="8123" y="634"/>
                      <a:pt x="8123" y="978"/>
                    </a:cubicBezTo>
                    <a:lnTo>
                      <a:pt x="8123" y="6230"/>
                    </a:lnTo>
                    <a:cubicBezTo>
                      <a:pt x="8123" y="6565"/>
                      <a:pt x="7842" y="6846"/>
                      <a:pt x="7507" y="6846"/>
                    </a:cubicBezTo>
                    <a:lnTo>
                      <a:pt x="961" y="6846"/>
                    </a:lnTo>
                    <a:cubicBezTo>
                      <a:pt x="626" y="6846"/>
                      <a:pt x="336" y="6565"/>
                      <a:pt x="336" y="6230"/>
                    </a:cubicBezTo>
                    <a:lnTo>
                      <a:pt x="336" y="978"/>
                    </a:lnTo>
                    <a:cubicBezTo>
                      <a:pt x="336" y="634"/>
                      <a:pt x="626" y="354"/>
                      <a:pt x="961" y="354"/>
                    </a:cubicBezTo>
                    <a:close/>
                    <a:moveTo>
                      <a:pt x="961" y="0"/>
                    </a:moveTo>
                    <a:cubicBezTo>
                      <a:pt x="426" y="0"/>
                      <a:pt x="1" y="435"/>
                      <a:pt x="1" y="969"/>
                    </a:cubicBezTo>
                    <a:lnTo>
                      <a:pt x="1" y="6221"/>
                    </a:lnTo>
                    <a:cubicBezTo>
                      <a:pt x="1" y="6746"/>
                      <a:pt x="426" y="7181"/>
                      <a:pt x="961" y="7181"/>
                    </a:cubicBezTo>
                    <a:lnTo>
                      <a:pt x="7507" y="7181"/>
                    </a:lnTo>
                    <a:cubicBezTo>
                      <a:pt x="8032" y="7181"/>
                      <a:pt x="8467" y="6746"/>
                      <a:pt x="8467" y="6221"/>
                    </a:cubicBezTo>
                    <a:lnTo>
                      <a:pt x="8467" y="969"/>
                    </a:lnTo>
                    <a:cubicBezTo>
                      <a:pt x="8467" y="435"/>
                      <a:pt x="8032" y="0"/>
                      <a:pt x="75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0" name="Google Shape;1160;p22"/>
              <p:cNvSpPr/>
              <p:nvPr/>
            </p:nvSpPr>
            <p:spPr>
              <a:xfrm>
                <a:off x="4706275" y="2737075"/>
                <a:ext cx="71775" cy="83325"/>
              </a:xfrm>
              <a:custGeom>
                <a:rect b="b" l="l" r="r" t="t"/>
                <a:pathLst>
                  <a:path extrusionOk="0" h="3333" w="2871">
                    <a:moveTo>
                      <a:pt x="0" y="0"/>
                    </a:moveTo>
                    <a:lnTo>
                      <a:pt x="0" y="3332"/>
                    </a:lnTo>
                    <a:lnTo>
                      <a:pt x="2870" y="16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61" name="Google Shape;1161;p22"/>
            <p:cNvGrpSpPr/>
            <p:nvPr/>
          </p:nvGrpSpPr>
          <p:grpSpPr>
            <a:xfrm rot="2700000">
              <a:off x="7398150" y="35520"/>
              <a:ext cx="619570" cy="621149"/>
              <a:chOff x="109775" y="3205350"/>
              <a:chExt cx="215750" cy="216300"/>
            </a:xfrm>
          </p:grpSpPr>
          <p:sp>
            <p:nvSpPr>
              <p:cNvPr id="1162" name="Google Shape;1162;p22"/>
              <p:cNvSpPr/>
              <p:nvPr/>
            </p:nvSpPr>
            <p:spPr>
              <a:xfrm>
                <a:off x="148725" y="3248750"/>
                <a:ext cx="146025" cy="141350"/>
              </a:xfrm>
              <a:custGeom>
                <a:rect b="b" l="l" r="r" t="t"/>
                <a:pathLst>
                  <a:path extrusionOk="0" h="5654" w="5841">
                    <a:moveTo>
                      <a:pt x="2654" y="0"/>
                    </a:moveTo>
                    <a:cubicBezTo>
                      <a:pt x="1941" y="0"/>
                      <a:pt x="1230" y="307"/>
                      <a:pt x="734" y="922"/>
                    </a:cubicBezTo>
                    <a:cubicBezTo>
                      <a:pt x="36" y="1782"/>
                      <a:pt x="0" y="3050"/>
                      <a:pt x="670" y="3946"/>
                    </a:cubicBezTo>
                    <a:cubicBezTo>
                      <a:pt x="1159" y="4589"/>
                      <a:pt x="1865" y="4924"/>
                      <a:pt x="2590" y="4942"/>
                    </a:cubicBezTo>
                    <a:cubicBezTo>
                      <a:pt x="2979" y="4951"/>
                      <a:pt x="3341" y="5096"/>
                      <a:pt x="3613" y="5367"/>
                    </a:cubicBezTo>
                    <a:lnTo>
                      <a:pt x="3803" y="5576"/>
                    </a:lnTo>
                    <a:cubicBezTo>
                      <a:pt x="3854" y="5627"/>
                      <a:pt x="3924" y="5654"/>
                      <a:pt x="3994" y="5654"/>
                    </a:cubicBezTo>
                    <a:cubicBezTo>
                      <a:pt x="4062" y="5654"/>
                      <a:pt x="4130" y="5629"/>
                      <a:pt x="4183" y="5576"/>
                    </a:cubicBezTo>
                    <a:lnTo>
                      <a:pt x="5732" y="4055"/>
                    </a:lnTo>
                    <a:cubicBezTo>
                      <a:pt x="5831" y="3955"/>
                      <a:pt x="5840" y="3783"/>
                      <a:pt x="5732" y="3674"/>
                    </a:cubicBezTo>
                    <a:lnTo>
                      <a:pt x="5533" y="3466"/>
                    </a:lnTo>
                    <a:cubicBezTo>
                      <a:pt x="5279" y="3194"/>
                      <a:pt x="5125" y="2832"/>
                      <a:pt x="5125" y="2461"/>
                    </a:cubicBezTo>
                    <a:cubicBezTo>
                      <a:pt x="5116" y="1836"/>
                      <a:pt x="4881" y="1230"/>
                      <a:pt x="4419" y="741"/>
                    </a:cubicBezTo>
                    <a:cubicBezTo>
                      <a:pt x="3935" y="248"/>
                      <a:pt x="3294" y="0"/>
                      <a:pt x="26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3" name="Google Shape;1163;p22"/>
              <p:cNvSpPr/>
              <p:nvPr/>
            </p:nvSpPr>
            <p:spPr>
              <a:xfrm>
                <a:off x="201400" y="3298625"/>
                <a:ext cx="84225" cy="82950"/>
              </a:xfrm>
              <a:custGeom>
                <a:rect b="b" l="l" r="r" t="t"/>
                <a:pathLst>
                  <a:path extrusionOk="0" h="3318" w="3369">
                    <a:moveTo>
                      <a:pt x="868" y="1"/>
                    </a:moveTo>
                    <a:cubicBezTo>
                      <a:pt x="829" y="1"/>
                      <a:pt x="796" y="12"/>
                      <a:pt x="770" y="38"/>
                    </a:cubicBezTo>
                    <a:cubicBezTo>
                      <a:pt x="743" y="83"/>
                      <a:pt x="725" y="156"/>
                      <a:pt x="761" y="246"/>
                    </a:cubicBezTo>
                    <a:cubicBezTo>
                      <a:pt x="718" y="229"/>
                      <a:pt x="682" y="220"/>
                      <a:pt x="650" y="220"/>
                    </a:cubicBezTo>
                    <a:cubicBezTo>
                      <a:pt x="615" y="220"/>
                      <a:pt x="586" y="231"/>
                      <a:pt x="562" y="255"/>
                    </a:cubicBezTo>
                    <a:cubicBezTo>
                      <a:pt x="526" y="300"/>
                      <a:pt x="507" y="364"/>
                      <a:pt x="544" y="454"/>
                    </a:cubicBezTo>
                    <a:cubicBezTo>
                      <a:pt x="504" y="443"/>
                      <a:pt x="470" y="436"/>
                      <a:pt x="440" y="436"/>
                    </a:cubicBezTo>
                    <a:cubicBezTo>
                      <a:pt x="401" y="436"/>
                      <a:pt x="370" y="447"/>
                      <a:pt x="344" y="473"/>
                    </a:cubicBezTo>
                    <a:cubicBezTo>
                      <a:pt x="308" y="518"/>
                      <a:pt x="299" y="581"/>
                      <a:pt x="326" y="672"/>
                    </a:cubicBezTo>
                    <a:cubicBezTo>
                      <a:pt x="284" y="655"/>
                      <a:pt x="247" y="646"/>
                      <a:pt x="215" y="646"/>
                    </a:cubicBezTo>
                    <a:cubicBezTo>
                      <a:pt x="180" y="646"/>
                      <a:pt x="151" y="657"/>
                      <a:pt x="127" y="681"/>
                    </a:cubicBezTo>
                    <a:cubicBezTo>
                      <a:pt x="0" y="808"/>
                      <a:pt x="209" y="1124"/>
                      <a:pt x="453" y="1378"/>
                    </a:cubicBezTo>
                    <a:lnTo>
                      <a:pt x="2345" y="3297"/>
                    </a:lnTo>
                    <a:cubicBezTo>
                      <a:pt x="2355" y="3311"/>
                      <a:pt x="2368" y="3318"/>
                      <a:pt x="2383" y="3318"/>
                    </a:cubicBezTo>
                    <a:cubicBezTo>
                      <a:pt x="2398" y="3318"/>
                      <a:pt x="2413" y="3311"/>
                      <a:pt x="2427" y="3297"/>
                    </a:cubicBezTo>
                    <a:cubicBezTo>
                      <a:pt x="2445" y="3279"/>
                      <a:pt x="2445" y="3243"/>
                      <a:pt x="2427" y="3216"/>
                    </a:cubicBezTo>
                    <a:lnTo>
                      <a:pt x="535" y="1296"/>
                    </a:lnTo>
                    <a:cubicBezTo>
                      <a:pt x="263" y="1016"/>
                      <a:pt x="181" y="798"/>
                      <a:pt x="209" y="762"/>
                    </a:cubicBezTo>
                    <a:cubicBezTo>
                      <a:pt x="210" y="762"/>
                      <a:pt x="213" y="762"/>
                      <a:pt x="216" y="762"/>
                    </a:cubicBezTo>
                    <a:cubicBezTo>
                      <a:pt x="237" y="762"/>
                      <a:pt x="297" y="769"/>
                      <a:pt x="435" y="853"/>
                    </a:cubicBezTo>
                    <a:cubicBezTo>
                      <a:pt x="443" y="857"/>
                      <a:pt x="452" y="859"/>
                      <a:pt x="461" y="859"/>
                    </a:cubicBezTo>
                    <a:cubicBezTo>
                      <a:pt x="474" y="859"/>
                      <a:pt x="488" y="854"/>
                      <a:pt x="498" y="844"/>
                    </a:cubicBezTo>
                    <a:cubicBezTo>
                      <a:pt x="526" y="835"/>
                      <a:pt x="526" y="798"/>
                      <a:pt x="507" y="771"/>
                    </a:cubicBezTo>
                    <a:cubicBezTo>
                      <a:pt x="408" y="617"/>
                      <a:pt x="417" y="563"/>
                      <a:pt x="417" y="545"/>
                    </a:cubicBezTo>
                    <a:cubicBezTo>
                      <a:pt x="420" y="543"/>
                      <a:pt x="425" y="542"/>
                      <a:pt x="432" y="542"/>
                    </a:cubicBezTo>
                    <a:cubicBezTo>
                      <a:pt x="462" y="542"/>
                      <a:pt x="526" y="562"/>
                      <a:pt x="643" y="635"/>
                    </a:cubicBezTo>
                    <a:cubicBezTo>
                      <a:pt x="655" y="644"/>
                      <a:pt x="668" y="648"/>
                      <a:pt x="679" y="648"/>
                    </a:cubicBezTo>
                    <a:cubicBezTo>
                      <a:pt x="693" y="648"/>
                      <a:pt x="706" y="641"/>
                      <a:pt x="716" y="626"/>
                    </a:cubicBezTo>
                    <a:cubicBezTo>
                      <a:pt x="743" y="617"/>
                      <a:pt x="743" y="581"/>
                      <a:pt x="725" y="563"/>
                    </a:cubicBezTo>
                    <a:cubicBezTo>
                      <a:pt x="634" y="409"/>
                      <a:pt x="625" y="346"/>
                      <a:pt x="634" y="337"/>
                    </a:cubicBezTo>
                    <a:cubicBezTo>
                      <a:pt x="639" y="337"/>
                      <a:pt x="646" y="336"/>
                      <a:pt x="656" y="336"/>
                    </a:cubicBezTo>
                    <a:cubicBezTo>
                      <a:pt x="686" y="336"/>
                      <a:pt x="745" y="346"/>
                      <a:pt x="861" y="427"/>
                    </a:cubicBezTo>
                    <a:cubicBezTo>
                      <a:pt x="871" y="431"/>
                      <a:pt x="879" y="433"/>
                      <a:pt x="888" y="433"/>
                    </a:cubicBezTo>
                    <a:cubicBezTo>
                      <a:pt x="902" y="433"/>
                      <a:pt x="916" y="426"/>
                      <a:pt x="933" y="409"/>
                    </a:cubicBezTo>
                    <a:cubicBezTo>
                      <a:pt x="951" y="400"/>
                      <a:pt x="951" y="364"/>
                      <a:pt x="942" y="346"/>
                    </a:cubicBezTo>
                    <a:cubicBezTo>
                      <a:pt x="842" y="183"/>
                      <a:pt x="852" y="128"/>
                      <a:pt x="852" y="119"/>
                    </a:cubicBezTo>
                    <a:cubicBezTo>
                      <a:pt x="855" y="116"/>
                      <a:pt x="861" y="114"/>
                      <a:pt x="869" y="114"/>
                    </a:cubicBezTo>
                    <a:cubicBezTo>
                      <a:pt x="933" y="114"/>
                      <a:pt x="1137" y="207"/>
                      <a:pt x="1377" y="454"/>
                    </a:cubicBezTo>
                    <a:lnTo>
                      <a:pt x="3260" y="2383"/>
                    </a:lnTo>
                    <a:cubicBezTo>
                      <a:pt x="3274" y="2392"/>
                      <a:pt x="3289" y="2397"/>
                      <a:pt x="3304" y="2397"/>
                    </a:cubicBezTo>
                    <a:cubicBezTo>
                      <a:pt x="3319" y="2397"/>
                      <a:pt x="3332" y="2392"/>
                      <a:pt x="3341" y="2383"/>
                    </a:cubicBezTo>
                    <a:cubicBezTo>
                      <a:pt x="3369" y="2356"/>
                      <a:pt x="3369" y="2329"/>
                      <a:pt x="3351" y="2302"/>
                    </a:cubicBezTo>
                    <a:lnTo>
                      <a:pt x="1467" y="382"/>
                    </a:lnTo>
                    <a:cubicBezTo>
                      <a:pt x="1265" y="180"/>
                      <a:pt x="1023" y="1"/>
                      <a:pt x="8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4" name="Google Shape;1164;p22"/>
              <p:cNvSpPr/>
              <p:nvPr/>
            </p:nvSpPr>
            <p:spPr>
              <a:xfrm>
                <a:off x="146225" y="3247075"/>
                <a:ext cx="149875" cy="145600"/>
              </a:xfrm>
              <a:custGeom>
                <a:rect b="b" l="l" r="r" t="t"/>
                <a:pathLst>
                  <a:path extrusionOk="0" h="5824" w="5995">
                    <a:moveTo>
                      <a:pt x="2333" y="1"/>
                    </a:moveTo>
                    <a:cubicBezTo>
                      <a:pt x="2328" y="1"/>
                      <a:pt x="2323" y="1"/>
                      <a:pt x="2319" y="2"/>
                    </a:cubicBezTo>
                    <a:cubicBezTo>
                      <a:pt x="1712" y="101"/>
                      <a:pt x="1151" y="436"/>
                      <a:pt x="761" y="916"/>
                    </a:cubicBezTo>
                    <a:cubicBezTo>
                      <a:pt x="19" y="1813"/>
                      <a:pt x="1" y="3135"/>
                      <a:pt x="689" y="4067"/>
                    </a:cubicBezTo>
                    <a:cubicBezTo>
                      <a:pt x="1169" y="4710"/>
                      <a:pt x="1902" y="5081"/>
                      <a:pt x="2690" y="5109"/>
                    </a:cubicBezTo>
                    <a:cubicBezTo>
                      <a:pt x="3052" y="5118"/>
                      <a:pt x="3396" y="5253"/>
                      <a:pt x="3632" y="5507"/>
                    </a:cubicBezTo>
                    <a:lnTo>
                      <a:pt x="3822" y="5706"/>
                    </a:lnTo>
                    <a:cubicBezTo>
                      <a:pt x="3894" y="5779"/>
                      <a:pt x="3994" y="5824"/>
                      <a:pt x="4093" y="5824"/>
                    </a:cubicBezTo>
                    <a:cubicBezTo>
                      <a:pt x="4202" y="5824"/>
                      <a:pt x="4292" y="5788"/>
                      <a:pt x="4347" y="5724"/>
                    </a:cubicBezTo>
                    <a:lnTo>
                      <a:pt x="5886" y="4212"/>
                    </a:lnTo>
                    <a:cubicBezTo>
                      <a:pt x="5949" y="4131"/>
                      <a:pt x="5995" y="4040"/>
                      <a:pt x="5995" y="3941"/>
                    </a:cubicBezTo>
                    <a:cubicBezTo>
                      <a:pt x="5995" y="3841"/>
                      <a:pt x="5949" y="3732"/>
                      <a:pt x="5886" y="3669"/>
                    </a:cubicBezTo>
                    <a:lnTo>
                      <a:pt x="5696" y="3470"/>
                    </a:lnTo>
                    <a:cubicBezTo>
                      <a:pt x="5442" y="3216"/>
                      <a:pt x="5307" y="2890"/>
                      <a:pt x="5307" y="2537"/>
                    </a:cubicBezTo>
                    <a:cubicBezTo>
                      <a:pt x="5307" y="1858"/>
                      <a:pt x="5044" y="1224"/>
                      <a:pt x="4573" y="735"/>
                    </a:cubicBezTo>
                    <a:cubicBezTo>
                      <a:pt x="4292" y="445"/>
                      <a:pt x="3948" y="237"/>
                      <a:pt x="3577" y="101"/>
                    </a:cubicBezTo>
                    <a:cubicBezTo>
                      <a:pt x="3566" y="98"/>
                      <a:pt x="3555" y="96"/>
                      <a:pt x="3543" y="96"/>
                    </a:cubicBezTo>
                    <a:cubicBezTo>
                      <a:pt x="3499" y="96"/>
                      <a:pt x="3456" y="123"/>
                      <a:pt x="3441" y="174"/>
                    </a:cubicBezTo>
                    <a:cubicBezTo>
                      <a:pt x="3414" y="228"/>
                      <a:pt x="3450" y="283"/>
                      <a:pt x="3505" y="310"/>
                    </a:cubicBezTo>
                    <a:cubicBezTo>
                      <a:pt x="3858" y="436"/>
                      <a:pt x="4166" y="627"/>
                      <a:pt x="4428" y="889"/>
                    </a:cubicBezTo>
                    <a:cubicBezTo>
                      <a:pt x="4863" y="1324"/>
                      <a:pt x="5107" y="1903"/>
                      <a:pt x="5107" y="2528"/>
                    </a:cubicBezTo>
                    <a:cubicBezTo>
                      <a:pt x="5107" y="2945"/>
                      <a:pt x="5261" y="3334"/>
                      <a:pt x="5542" y="3615"/>
                    </a:cubicBezTo>
                    <a:lnTo>
                      <a:pt x="5741" y="3814"/>
                    </a:lnTo>
                    <a:cubicBezTo>
                      <a:pt x="5768" y="3850"/>
                      <a:pt x="5786" y="3886"/>
                      <a:pt x="5786" y="3931"/>
                    </a:cubicBezTo>
                    <a:cubicBezTo>
                      <a:pt x="5786" y="3977"/>
                      <a:pt x="5768" y="4013"/>
                      <a:pt x="5741" y="4040"/>
                    </a:cubicBezTo>
                    <a:lnTo>
                      <a:pt x="4202" y="5561"/>
                    </a:lnTo>
                    <a:cubicBezTo>
                      <a:pt x="4166" y="5588"/>
                      <a:pt x="4130" y="5607"/>
                      <a:pt x="4084" y="5607"/>
                    </a:cubicBezTo>
                    <a:cubicBezTo>
                      <a:pt x="4039" y="5607"/>
                      <a:pt x="4003" y="5588"/>
                      <a:pt x="3976" y="5561"/>
                    </a:cubicBezTo>
                    <a:lnTo>
                      <a:pt x="3776" y="5353"/>
                    </a:lnTo>
                    <a:cubicBezTo>
                      <a:pt x="3496" y="5063"/>
                      <a:pt x="3115" y="4900"/>
                      <a:pt x="2690" y="4891"/>
                    </a:cubicBezTo>
                    <a:cubicBezTo>
                      <a:pt x="1965" y="4882"/>
                      <a:pt x="1305" y="4529"/>
                      <a:pt x="861" y="3941"/>
                    </a:cubicBezTo>
                    <a:cubicBezTo>
                      <a:pt x="227" y="3089"/>
                      <a:pt x="263" y="1885"/>
                      <a:pt x="924" y="1052"/>
                    </a:cubicBezTo>
                    <a:cubicBezTo>
                      <a:pt x="1286" y="618"/>
                      <a:pt x="1803" y="319"/>
                      <a:pt x="2355" y="219"/>
                    </a:cubicBezTo>
                    <a:cubicBezTo>
                      <a:pt x="2409" y="210"/>
                      <a:pt x="2454" y="147"/>
                      <a:pt x="2445" y="92"/>
                    </a:cubicBezTo>
                    <a:cubicBezTo>
                      <a:pt x="2437" y="43"/>
                      <a:pt x="2383" y="1"/>
                      <a:pt x="23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5" name="Google Shape;1165;p22"/>
              <p:cNvSpPr/>
              <p:nvPr/>
            </p:nvSpPr>
            <p:spPr>
              <a:xfrm>
                <a:off x="215725" y="3246200"/>
                <a:ext cx="9075" cy="5675"/>
              </a:xfrm>
              <a:custGeom>
                <a:rect b="b" l="l" r="r" t="t"/>
                <a:pathLst>
                  <a:path extrusionOk="0" h="227" w="363">
                    <a:moveTo>
                      <a:pt x="118" y="1"/>
                    </a:moveTo>
                    <a:cubicBezTo>
                      <a:pt x="64" y="1"/>
                      <a:pt x="0" y="46"/>
                      <a:pt x="0" y="109"/>
                    </a:cubicBezTo>
                    <a:cubicBezTo>
                      <a:pt x="0" y="164"/>
                      <a:pt x="46" y="218"/>
                      <a:pt x="109" y="218"/>
                    </a:cubicBezTo>
                    <a:cubicBezTo>
                      <a:pt x="145" y="218"/>
                      <a:pt x="200" y="227"/>
                      <a:pt x="236" y="227"/>
                    </a:cubicBezTo>
                    <a:lnTo>
                      <a:pt x="254" y="227"/>
                    </a:lnTo>
                    <a:cubicBezTo>
                      <a:pt x="308" y="227"/>
                      <a:pt x="354" y="200"/>
                      <a:pt x="354" y="136"/>
                    </a:cubicBezTo>
                    <a:cubicBezTo>
                      <a:pt x="363" y="73"/>
                      <a:pt x="317" y="28"/>
                      <a:pt x="263" y="19"/>
                    </a:cubicBezTo>
                    <a:cubicBezTo>
                      <a:pt x="218" y="19"/>
                      <a:pt x="163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6" name="Google Shape;1166;p22"/>
              <p:cNvSpPr/>
              <p:nvPr/>
            </p:nvSpPr>
            <p:spPr>
              <a:xfrm>
                <a:off x="300538" y="3407813"/>
                <a:ext cx="7725" cy="7000"/>
              </a:xfrm>
              <a:custGeom>
                <a:rect b="b" l="l" r="r" t="t"/>
                <a:pathLst>
                  <a:path extrusionOk="0" h="280" w="309">
                    <a:moveTo>
                      <a:pt x="194" y="1"/>
                    </a:moveTo>
                    <a:cubicBezTo>
                      <a:pt x="168" y="1"/>
                      <a:pt x="141" y="12"/>
                      <a:pt x="118" y="35"/>
                    </a:cubicBezTo>
                    <a:lnTo>
                      <a:pt x="46" y="98"/>
                    </a:lnTo>
                    <a:cubicBezTo>
                      <a:pt x="1" y="134"/>
                      <a:pt x="1" y="198"/>
                      <a:pt x="46" y="243"/>
                    </a:cubicBezTo>
                    <a:cubicBezTo>
                      <a:pt x="73" y="270"/>
                      <a:pt x="100" y="279"/>
                      <a:pt x="127" y="279"/>
                    </a:cubicBezTo>
                    <a:cubicBezTo>
                      <a:pt x="164" y="279"/>
                      <a:pt x="182" y="279"/>
                      <a:pt x="191" y="243"/>
                    </a:cubicBezTo>
                    <a:lnTo>
                      <a:pt x="263" y="179"/>
                    </a:lnTo>
                    <a:cubicBezTo>
                      <a:pt x="309" y="143"/>
                      <a:pt x="309" y="80"/>
                      <a:pt x="263" y="35"/>
                    </a:cubicBezTo>
                    <a:cubicBezTo>
                      <a:pt x="245" y="12"/>
                      <a:pt x="220" y="1"/>
                      <a:pt x="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7" name="Google Shape;1167;p22"/>
              <p:cNvSpPr/>
              <p:nvPr/>
            </p:nvSpPr>
            <p:spPr>
              <a:xfrm>
                <a:off x="282213" y="3379238"/>
                <a:ext cx="41450" cy="41225"/>
              </a:xfrm>
              <a:custGeom>
                <a:rect b="b" l="l" r="r" t="t"/>
                <a:pathLst>
                  <a:path extrusionOk="0" h="1649" w="1658">
                    <a:moveTo>
                      <a:pt x="1195" y="0"/>
                    </a:moveTo>
                    <a:cubicBezTo>
                      <a:pt x="1159" y="0"/>
                      <a:pt x="1141" y="10"/>
                      <a:pt x="1123" y="28"/>
                    </a:cubicBezTo>
                    <a:lnTo>
                      <a:pt x="46" y="1096"/>
                    </a:lnTo>
                    <a:cubicBezTo>
                      <a:pt x="0" y="1132"/>
                      <a:pt x="0" y="1196"/>
                      <a:pt x="46" y="1241"/>
                    </a:cubicBezTo>
                    <a:lnTo>
                      <a:pt x="326" y="1540"/>
                    </a:lnTo>
                    <a:cubicBezTo>
                      <a:pt x="399" y="1603"/>
                      <a:pt x="471" y="1639"/>
                      <a:pt x="562" y="1639"/>
                    </a:cubicBezTo>
                    <a:cubicBezTo>
                      <a:pt x="580" y="1639"/>
                      <a:pt x="580" y="1639"/>
                      <a:pt x="580" y="1648"/>
                    </a:cubicBezTo>
                    <a:cubicBezTo>
                      <a:pt x="643" y="1648"/>
                      <a:pt x="679" y="1594"/>
                      <a:pt x="679" y="1540"/>
                    </a:cubicBezTo>
                    <a:cubicBezTo>
                      <a:pt x="679" y="1467"/>
                      <a:pt x="625" y="1431"/>
                      <a:pt x="562" y="1431"/>
                    </a:cubicBezTo>
                    <a:cubicBezTo>
                      <a:pt x="534" y="1431"/>
                      <a:pt x="498" y="1422"/>
                      <a:pt x="471" y="1404"/>
                    </a:cubicBezTo>
                    <a:lnTo>
                      <a:pt x="263" y="1187"/>
                    </a:lnTo>
                    <a:lnTo>
                      <a:pt x="1186" y="281"/>
                    </a:lnTo>
                    <a:lnTo>
                      <a:pt x="1404" y="498"/>
                    </a:lnTo>
                    <a:cubicBezTo>
                      <a:pt x="1422" y="517"/>
                      <a:pt x="1440" y="544"/>
                      <a:pt x="1440" y="571"/>
                    </a:cubicBezTo>
                    <a:cubicBezTo>
                      <a:pt x="1440" y="598"/>
                      <a:pt x="1422" y="634"/>
                      <a:pt x="1404" y="652"/>
                    </a:cubicBezTo>
                    <a:lnTo>
                      <a:pt x="1032" y="1024"/>
                    </a:lnTo>
                    <a:cubicBezTo>
                      <a:pt x="987" y="1060"/>
                      <a:pt x="996" y="1132"/>
                      <a:pt x="1032" y="1178"/>
                    </a:cubicBezTo>
                    <a:cubicBezTo>
                      <a:pt x="1046" y="1200"/>
                      <a:pt x="1071" y="1212"/>
                      <a:pt x="1098" y="1212"/>
                    </a:cubicBezTo>
                    <a:cubicBezTo>
                      <a:pt x="1125" y="1212"/>
                      <a:pt x="1155" y="1200"/>
                      <a:pt x="1177" y="1178"/>
                    </a:cubicBezTo>
                    <a:lnTo>
                      <a:pt x="1549" y="797"/>
                    </a:lnTo>
                    <a:cubicBezTo>
                      <a:pt x="1612" y="734"/>
                      <a:pt x="1648" y="652"/>
                      <a:pt x="1648" y="562"/>
                    </a:cubicBezTo>
                    <a:cubicBezTo>
                      <a:pt x="1657" y="471"/>
                      <a:pt x="1630" y="390"/>
                      <a:pt x="1558" y="326"/>
                    </a:cubicBezTo>
                    <a:lnTo>
                      <a:pt x="1277" y="28"/>
                    </a:lnTo>
                    <a:cubicBezTo>
                      <a:pt x="1259" y="10"/>
                      <a:pt x="1232" y="0"/>
                      <a:pt x="11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8" name="Google Shape;1168;p22"/>
              <p:cNvSpPr/>
              <p:nvPr/>
            </p:nvSpPr>
            <p:spPr>
              <a:xfrm>
                <a:off x="242425" y="3339475"/>
                <a:ext cx="83100" cy="82175"/>
              </a:xfrm>
              <a:custGeom>
                <a:rect b="b" l="l" r="r" t="t"/>
                <a:pathLst>
                  <a:path extrusionOk="0" h="3287" w="3324">
                    <a:moveTo>
                      <a:pt x="2074" y="226"/>
                    </a:moveTo>
                    <a:lnTo>
                      <a:pt x="3079" y="1241"/>
                    </a:lnTo>
                    <a:lnTo>
                      <a:pt x="1241" y="3051"/>
                    </a:lnTo>
                    <a:lnTo>
                      <a:pt x="236" y="2037"/>
                    </a:lnTo>
                    <a:lnTo>
                      <a:pt x="2074" y="226"/>
                    </a:lnTo>
                    <a:close/>
                    <a:moveTo>
                      <a:pt x="2083" y="0"/>
                    </a:moveTo>
                    <a:cubicBezTo>
                      <a:pt x="2038" y="0"/>
                      <a:pt x="1993" y="18"/>
                      <a:pt x="1957" y="54"/>
                    </a:cubicBezTo>
                    <a:lnTo>
                      <a:pt x="64" y="1911"/>
                    </a:lnTo>
                    <a:cubicBezTo>
                      <a:pt x="1" y="1974"/>
                      <a:pt x="1" y="2092"/>
                      <a:pt x="64" y="2155"/>
                    </a:cubicBezTo>
                    <a:lnTo>
                      <a:pt x="1124" y="3232"/>
                    </a:lnTo>
                    <a:cubicBezTo>
                      <a:pt x="1151" y="3269"/>
                      <a:pt x="1196" y="3287"/>
                      <a:pt x="1241" y="3287"/>
                    </a:cubicBezTo>
                    <a:cubicBezTo>
                      <a:pt x="1287" y="3287"/>
                      <a:pt x="1332" y="3269"/>
                      <a:pt x="1368" y="3232"/>
                    </a:cubicBezTo>
                    <a:lnTo>
                      <a:pt x="3260" y="1376"/>
                    </a:lnTo>
                    <a:cubicBezTo>
                      <a:pt x="3324" y="1313"/>
                      <a:pt x="3324" y="1195"/>
                      <a:pt x="3260" y="1132"/>
                    </a:cubicBezTo>
                    <a:lnTo>
                      <a:pt x="2210" y="54"/>
                    </a:lnTo>
                    <a:cubicBezTo>
                      <a:pt x="2174" y="18"/>
                      <a:pt x="2129" y="0"/>
                      <a:pt x="20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9" name="Google Shape;1169;p22"/>
              <p:cNvSpPr/>
              <p:nvPr/>
            </p:nvSpPr>
            <p:spPr>
              <a:xfrm>
                <a:off x="250800" y="3348125"/>
                <a:ext cx="55950" cy="54300"/>
              </a:xfrm>
              <a:custGeom>
                <a:rect b="b" l="l" r="r" t="t"/>
                <a:pathLst>
                  <a:path extrusionOk="0" h="2172" w="2238">
                    <a:moveTo>
                      <a:pt x="2118" y="0"/>
                    </a:moveTo>
                    <a:cubicBezTo>
                      <a:pt x="2090" y="0"/>
                      <a:pt x="2061" y="12"/>
                      <a:pt x="2038" y="34"/>
                    </a:cubicBezTo>
                    <a:lnTo>
                      <a:pt x="46" y="1990"/>
                    </a:lnTo>
                    <a:cubicBezTo>
                      <a:pt x="1" y="2026"/>
                      <a:pt x="1" y="2099"/>
                      <a:pt x="46" y="2144"/>
                    </a:cubicBezTo>
                    <a:cubicBezTo>
                      <a:pt x="73" y="2162"/>
                      <a:pt x="109" y="2171"/>
                      <a:pt x="128" y="2171"/>
                    </a:cubicBezTo>
                    <a:cubicBezTo>
                      <a:pt x="164" y="2171"/>
                      <a:pt x="182" y="2162"/>
                      <a:pt x="200" y="2144"/>
                    </a:cubicBezTo>
                    <a:lnTo>
                      <a:pt x="2192" y="179"/>
                    </a:lnTo>
                    <a:cubicBezTo>
                      <a:pt x="2237" y="152"/>
                      <a:pt x="2237" y="80"/>
                      <a:pt x="2192" y="34"/>
                    </a:cubicBezTo>
                    <a:cubicBezTo>
                      <a:pt x="2174" y="12"/>
                      <a:pt x="2147" y="0"/>
                      <a:pt x="2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0" name="Google Shape;1170;p22"/>
              <p:cNvSpPr/>
              <p:nvPr/>
            </p:nvSpPr>
            <p:spPr>
              <a:xfrm>
                <a:off x="261000" y="3358525"/>
                <a:ext cx="55925" cy="54525"/>
              </a:xfrm>
              <a:custGeom>
                <a:rect b="b" l="l" r="r" t="t"/>
                <a:pathLst>
                  <a:path extrusionOk="0" h="2181" w="2237">
                    <a:moveTo>
                      <a:pt x="2118" y="1"/>
                    </a:moveTo>
                    <a:cubicBezTo>
                      <a:pt x="2090" y="1"/>
                      <a:pt x="2060" y="12"/>
                      <a:pt x="2038" y="35"/>
                    </a:cubicBezTo>
                    <a:lnTo>
                      <a:pt x="46" y="2000"/>
                    </a:lnTo>
                    <a:cubicBezTo>
                      <a:pt x="0" y="2027"/>
                      <a:pt x="0" y="2099"/>
                      <a:pt x="46" y="2145"/>
                    </a:cubicBezTo>
                    <a:cubicBezTo>
                      <a:pt x="73" y="2163"/>
                      <a:pt x="109" y="2181"/>
                      <a:pt x="127" y="2181"/>
                    </a:cubicBezTo>
                    <a:cubicBezTo>
                      <a:pt x="154" y="2181"/>
                      <a:pt x="181" y="2163"/>
                      <a:pt x="199" y="2145"/>
                    </a:cubicBezTo>
                    <a:lnTo>
                      <a:pt x="2191" y="189"/>
                    </a:lnTo>
                    <a:cubicBezTo>
                      <a:pt x="2237" y="153"/>
                      <a:pt x="2237" y="80"/>
                      <a:pt x="2191" y="35"/>
                    </a:cubicBezTo>
                    <a:cubicBezTo>
                      <a:pt x="2173" y="12"/>
                      <a:pt x="2146" y="1"/>
                      <a:pt x="2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1" name="Google Shape;1171;p22"/>
              <p:cNvSpPr/>
              <p:nvPr/>
            </p:nvSpPr>
            <p:spPr>
              <a:xfrm>
                <a:off x="137625" y="3232450"/>
                <a:ext cx="24475" cy="23975"/>
              </a:xfrm>
              <a:custGeom>
                <a:rect b="b" l="l" r="r" t="t"/>
                <a:pathLst>
                  <a:path extrusionOk="0" h="959" w="979">
                    <a:moveTo>
                      <a:pt x="143" y="1"/>
                    </a:moveTo>
                    <a:cubicBezTo>
                      <a:pt x="112" y="1"/>
                      <a:pt x="78" y="12"/>
                      <a:pt x="46" y="35"/>
                    </a:cubicBezTo>
                    <a:cubicBezTo>
                      <a:pt x="1" y="80"/>
                      <a:pt x="1" y="161"/>
                      <a:pt x="46" y="216"/>
                    </a:cubicBezTo>
                    <a:lnTo>
                      <a:pt x="752" y="931"/>
                    </a:lnTo>
                    <a:cubicBezTo>
                      <a:pt x="770" y="949"/>
                      <a:pt x="806" y="958"/>
                      <a:pt x="843" y="958"/>
                    </a:cubicBezTo>
                    <a:cubicBezTo>
                      <a:pt x="879" y="958"/>
                      <a:pt x="906" y="949"/>
                      <a:pt x="933" y="931"/>
                    </a:cubicBezTo>
                    <a:cubicBezTo>
                      <a:pt x="978" y="886"/>
                      <a:pt x="978" y="804"/>
                      <a:pt x="933" y="750"/>
                    </a:cubicBezTo>
                    <a:lnTo>
                      <a:pt x="227" y="35"/>
                    </a:lnTo>
                    <a:cubicBezTo>
                      <a:pt x="204" y="12"/>
                      <a:pt x="175" y="1"/>
                      <a:pt x="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2" name="Google Shape;1172;p22"/>
              <p:cNvSpPr/>
              <p:nvPr/>
            </p:nvSpPr>
            <p:spPr>
              <a:xfrm>
                <a:off x="110000" y="3278700"/>
                <a:ext cx="31725" cy="13250"/>
              </a:xfrm>
              <a:custGeom>
                <a:rect b="b" l="l" r="r" t="t"/>
                <a:pathLst>
                  <a:path extrusionOk="0" h="530" w="1269">
                    <a:moveTo>
                      <a:pt x="150" y="0"/>
                    </a:moveTo>
                    <a:cubicBezTo>
                      <a:pt x="91" y="0"/>
                      <a:pt x="42" y="41"/>
                      <a:pt x="19" y="95"/>
                    </a:cubicBezTo>
                    <a:cubicBezTo>
                      <a:pt x="1" y="167"/>
                      <a:pt x="46" y="231"/>
                      <a:pt x="110" y="258"/>
                    </a:cubicBezTo>
                    <a:lnTo>
                      <a:pt x="1087" y="530"/>
                    </a:lnTo>
                    <a:lnTo>
                      <a:pt x="1124" y="530"/>
                    </a:lnTo>
                    <a:cubicBezTo>
                      <a:pt x="1178" y="530"/>
                      <a:pt x="1223" y="493"/>
                      <a:pt x="1241" y="439"/>
                    </a:cubicBezTo>
                    <a:cubicBezTo>
                      <a:pt x="1269" y="367"/>
                      <a:pt x="1223" y="303"/>
                      <a:pt x="1151" y="276"/>
                    </a:cubicBezTo>
                    <a:lnTo>
                      <a:pt x="182" y="4"/>
                    </a:lnTo>
                    <a:cubicBezTo>
                      <a:pt x="171" y="2"/>
                      <a:pt x="160" y="0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3" name="Google Shape;1173;p22"/>
              <p:cNvSpPr/>
              <p:nvPr/>
            </p:nvSpPr>
            <p:spPr>
              <a:xfrm>
                <a:off x="109775" y="3326450"/>
                <a:ext cx="31725" cy="13050"/>
              </a:xfrm>
              <a:custGeom>
                <a:rect b="b" l="l" r="r" t="t"/>
                <a:pathLst>
                  <a:path extrusionOk="0" h="522" w="1269">
                    <a:moveTo>
                      <a:pt x="1117" y="1"/>
                    </a:moveTo>
                    <a:cubicBezTo>
                      <a:pt x="1107" y="1"/>
                      <a:pt x="1097" y="2"/>
                      <a:pt x="1087" y="5"/>
                    </a:cubicBezTo>
                    <a:lnTo>
                      <a:pt x="110" y="258"/>
                    </a:lnTo>
                    <a:cubicBezTo>
                      <a:pt x="46" y="277"/>
                      <a:pt x="1" y="349"/>
                      <a:pt x="19" y="412"/>
                    </a:cubicBezTo>
                    <a:cubicBezTo>
                      <a:pt x="28" y="485"/>
                      <a:pt x="91" y="521"/>
                      <a:pt x="146" y="521"/>
                    </a:cubicBezTo>
                    <a:cubicBezTo>
                      <a:pt x="155" y="521"/>
                      <a:pt x="155" y="521"/>
                      <a:pt x="173" y="503"/>
                    </a:cubicBezTo>
                    <a:lnTo>
                      <a:pt x="1151" y="258"/>
                    </a:lnTo>
                    <a:cubicBezTo>
                      <a:pt x="1223" y="231"/>
                      <a:pt x="1269" y="168"/>
                      <a:pt x="1241" y="95"/>
                    </a:cubicBezTo>
                    <a:cubicBezTo>
                      <a:pt x="1226" y="42"/>
                      <a:pt x="1171" y="1"/>
                      <a:pt x="11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4" name="Google Shape;1174;p22"/>
              <p:cNvSpPr/>
              <p:nvPr/>
            </p:nvSpPr>
            <p:spPr>
              <a:xfrm>
                <a:off x="136500" y="3362600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2" y="1"/>
                      <a:pt x="788" y="12"/>
                      <a:pt x="761" y="35"/>
                    </a:cubicBezTo>
                    <a:lnTo>
                      <a:pt x="46" y="732"/>
                    </a:lnTo>
                    <a:cubicBezTo>
                      <a:pt x="0" y="777"/>
                      <a:pt x="0" y="859"/>
                      <a:pt x="46" y="913"/>
                    </a:cubicBezTo>
                    <a:cubicBezTo>
                      <a:pt x="73" y="940"/>
                      <a:pt x="109" y="949"/>
                      <a:pt x="136" y="949"/>
                    </a:cubicBezTo>
                    <a:cubicBezTo>
                      <a:pt x="172" y="949"/>
                      <a:pt x="209" y="940"/>
                      <a:pt x="227" y="913"/>
                    </a:cubicBezTo>
                    <a:lnTo>
                      <a:pt x="942" y="216"/>
                    </a:lnTo>
                    <a:cubicBezTo>
                      <a:pt x="987" y="171"/>
                      <a:pt x="987" y="89"/>
                      <a:pt x="942" y="35"/>
                    </a:cubicBezTo>
                    <a:cubicBezTo>
                      <a:pt x="919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5" name="Google Shape;1175;p22"/>
              <p:cNvSpPr/>
              <p:nvPr/>
            </p:nvSpPr>
            <p:spPr>
              <a:xfrm>
                <a:off x="182675" y="3383050"/>
                <a:ext cx="14050" cy="30675"/>
              </a:xfrm>
              <a:custGeom>
                <a:rect b="b" l="l" r="r" t="t"/>
                <a:pathLst>
                  <a:path extrusionOk="0" h="1227" w="562">
                    <a:moveTo>
                      <a:pt x="424" y="1"/>
                    </a:moveTo>
                    <a:cubicBezTo>
                      <a:pt x="369" y="1"/>
                      <a:pt x="315" y="41"/>
                      <a:pt x="299" y="95"/>
                    </a:cubicBezTo>
                    <a:lnTo>
                      <a:pt x="28" y="1073"/>
                    </a:lnTo>
                    <a:cubicBezTo>
                      <a:pt x="0" y="1136"/>
                      <a:pt x="46" y="1209"/>
                      <a:pt x="118" y="1227"/>
                    </a:cubicBezTo>
                    <a:lnTo>
                      <a:pt x="145" y="1227"/>
                    </a:lnTo>
                    <a:cubicBezTo>
                      <a:pt x="209" y="1227"/>
                      <a:pt x="263" y="1182"/>
                      <a:pt x="272" y="1136"/>
                    </a:cubicBezTo>
                    <a:lnTo>
                      <a:pt x="544" y="168"/>
                    </a:lnTo>
                    <a:cubicBezTo>
                      <a:pt x="562" y="95"/>
                      <a:pt x="517" y="32"/>
                      <a:pt x="453" y="5"/>
                    </a:cubicBezTo>
                    <a:cubicBezTo>
                      <a:pt x="444" y="2"/>
                      <a:pt x="434" y="1"/>
                      <a:pt x="4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6" name="Google Shape;1176;p22"/>
              <p:cNvSpPr/>
              <p:nvPr/>
            </p:nvSpPr>
            <p:spPr>
              <a:xfrm>
                <a:off x="287475" y="3280400"/>
                <a:ext cx="31725" cy="12900"/>
              </a:xfrm>
              <a:custGeom>
                <a:rect b="b" l="l" r="r" t="t"/>
                <a:pathLst>
                  <a:path extrusionOk="0" h="516" w="1269">
                    <a:moveTo>
                      <a:pt x="1127" y="1"/>
                    </a:moveTo>
                    <a:cubicBezTo>
                      <a:pt x="1113" y="1"/>
                      <a:pt x="1100" y="3"/>
                      <a:pt x="1087" y="9"/>
                    </a:cubicBezTo>
                    <a:lnTo>
                      <a:pt x="109" y="253"/>
                    </a:lnTo>
                    <a:cubicBezTo>
                      <a:pt x="46" y="281"/>
                      <a:pt x="1" y="344"/>
                      <a:pt x="19" y="416"/>
                    </a:cubicBezTo>
                    <a:cubicBezTo>
                      <a:pt x="28" y="480"/>
                      <a:pt x="91" y="516"/>
                      <a:pt x="146" y="516"/>
                    </a:cubicBezTo>
                    <a:cubicBezTo>
                      <a:pt x="155" y="516"/>
                      <a:pt x="164" y="516"/>
                      <a:pt x="182" y="507"/>
                    </a:cubicBezTo>
                    <a:lnTo>
                      <a:pt x="1151" y="253"/>
                    </a:lnTo>
                    <a:cubicBezTo>
                      <a:pt x="1223" y="235"/>
                      <a:pt x="1268" y="163"/>
                      <a:pt x="1241" y="99"/>
                    </a:cubicBezTo>
                    <a:cubicBezTo>
                      <a:pt x="1234" y="41"/>
                      <a:pt x="1180" y="1"/>
                      <a:pt x="11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7" name="Google Shape;1177;p22"/>
              <p:cNvSpPr/>
              <p:nvPr/>
            </p:nvSpPr>
            <p:spPr>
              <a:xfrm>
                <a:off x="267550" y="3233575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3" y="1"/>
                      <a:pt x="789" y="12"/>
                      <a:pt x="761" y="35"/>
                    </a:cubicBezTo>
                    <a:lnTo>
                      <a:pt x="46" y="732"/>
                    </a:lnTo>
                    <a:cubicBezTo>
                      <a:pt x="1" y="777"/>
                      <a:pt x="1" y="859"/>
                      <a:pt x="46" y="913"/>
                    </a:cubicBezTo>
                    <a:cubicBezTo>
                      <a:pt x="73" y="940"/>
                      <a:pt x="100" y="949"/>
                      <a:pt x="137" y="949"/>
                    </a:cubicBezTo>
                    <a:cubicBezTo>
                      <a:pt x="164" y="949"/>
                      <a:pt x="191" y="940"/>
                      <a:pt x="227" y="913"/>
                    </a:cubicBezTo>
                    <a:lnTo>
                      <a:pt x="943" y="216"/>
                    </a:lnTo>
                    <a:cubicBezTo>
                      <a:pt x="988" y="171"/>
                      <a:pt x="988" y="89"/>
                      <a:pt x="943" y="35"/>
                    </a:cubicBezTo>
                    <a:cubicBezTo>
                      <a:pt x="920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8" name="Google Shape;1178;p22"/>
              <p:cNvSpPr/>
              <p:nvPr/>
            </p:nvSpPr>
            <p:spPr>
              <a:xfrm>
                <a:off x="231575" y="3205950"/>
                <a:ext cx="14275" cy="30775"/>
              </a:xfrm>
              <a:custGeom>
                <a:rect b="b" l="l" r="r" t="t"/>
                <a:pathLst>
                  <a:path extrusionOk="0" h="1231" w="571">
                    <a:moveTo>
                      <a:pt x="414" y="0"/>
                    </a:moveTo>
                    <a:cubicBezTo>
                      <a:pt x="363" y="0"/>
                      <a:pt x="313" y="41"/>
                      <a:pt x="299" y="99"/>
                    </a:cubicBezTo>
                    <a:lnTo>
                      <a:pt x="27" y="1067"/>
                    </a:lnTo>
                    <a:cubicBezTo>
                      <a:pt x="0" y="1140"/>
                      <a:pt x="45" y="1203"/>
                      <a:pt x="118" y="1230"/>
                    </a:cubicBezTo>
                    <a:lnTo>
                      <a:pt x="154" y="1230"/>
                    </a:lnTo>
                    <a:cubicBezTo>
                      <a:pt x="218" y="1230"/>
                      <a:pt x="263" y="1194"/>
                      <a:pt x="272" y="1140"/>
                    </a:cubicBezTo>
                    <a:lnTo>
                      <a:pt x="543" y="162"/>
                    </a:lnTo>
                    <a:cubicBezTo>
                      <a:pt x="571" y="99"/>
                      <a:pt x="525" y="26"/>
                      <a:pt x="453" y="8"/>
                    </a:cubicBezTo>
                    <a:cubicBezTo>
                      <a:pt x="440" y="3"/>
                      <a:pt x="427" y="0"/>
                      <a:pt x="4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9" name="Google Shape;1179;p22"/>
              <p:cNvSpPr/>
              <p:nvPr/>
            </p:nvSpPr>
            <p:spPr>
              <a:xfrm>
                <a:off x="184475" y="3205350"/>
                <a:ext cx="13625" cy="31150"/>
              </a:xfrm>
              <a:custGeom>
                <a:rect b="b" l="l" r="r" t="t"/>
                <a:pathLst>
                  <a:path extrusionOk="0" h="1246" w="545">
                    <a:moveTo>
                      <a:pt x="142" y="1"/>
                    </a:moveTo>
                    <a:cubicBezTo>
                      <a:pt x="131" y="1"/>
                      <a:pt x="120" y="2"/>
                      <a:pt x="110" y="5"/>
                    </a:cubicBezTo>
                    <a:cubicBezTo>
                      <a:pt x="46" y="32"/>
                      <a:pt x="1" y="95"/>
                      <a:pt x="19" y="168"/>
                    </a:cubicBezTo>
                    <a:lnTo>
                      <a:pt x="273" y="1137"/>
                    </a:lnTo>
                    <a:cubicBezTo>
                      <a:pt x="282" y="1209"/>
                      <a:pt x="336" y="1245"/>
                      <a:pt x="390" y="1245"/>
                    </a:cubicBezTo>
                    <a:cubicBezTo>
                      <a:pt x="408" y="1245"/>
                      <a:pt x="417" y="1245"/>
                      <a:pt x="426" y="1227"/>
                    </a:cubicBezTo>
                    <a:cubicBezTo>
                      <a:pt x="499" y="1209"/>
                      <a:pt x="544" y="1137"/>
                      <a:pt x="517" y="1073"/>
                    </a:cubicBezTo>
                    <a:lnTo>
                      <a:pt x="273" y="95"/>
                    </a:lnTo>
                    <a:cubicBezTo>
                      <a:pt x="249" y="42"/>
                      <a:pt x="200" y="1"/>
                      <a:pt x="1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80" name="Google Shape;1180;p22"/>
            <p:cNvSpPr/>
            <p:nvPr/>
          </p:nvSpPr>
          <p:spPr>
            <a:xfrm>
              <a:off x="8812087" y="140757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22"/>
            <p:cNvSpPr/>
            <p:nvPr/>
          </p:nvSpPr>
          <p:spPr>
            <a:xfrm rot="6165895">
              <a:off x="51371" y="309114"/>
              <a:ext cx="250984" cy="261251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82" name="Google Shape;1182;p22"/>
            <p:cNvGrpSpPr/>
            <p:nvPr/>
          </p:nvGrpSpPr>
          <p:grpSpPr>
            <a:xfrm>
              <a:off x="7957993" y="1174724"/>
              <a:ext cx="1031730" cy="931005"/>
              <a:chOff x="1484475" y="4559750"/>
              <a:chExt cx="359275" cy="324200"/>
            </a:xfrm>
          </p:grpSpPr>
          <p:sp>
            <p:nvSpPr>
              <p:cNvPr id="1183" name="Google Shape;1183;p22"/>
              <p:cNvSpPr/>
              <p:nvPr/>
            </p:nvSpPr>
            <p:spPr>
              <a:xfrm>
                <a:off x="1484475" y="4559750"/>
                <a:ext cx="359275" cy="232725"/>
              </a:xfrm>
              <a:custGeom>
                <a:rect b="b" l="l" r="r" t="t"/>
                <a:pathLst>
                  <a:path extrusionOk="0" h="9309" w="14371">
                    <a:moveTo>
                      <a:pt x="453" y="1"/>
                    </a:moveTo>
                    <a:cubicBezTo>
                      <a:pt x="200" y="1"/>
                      <a:pt x="1" y="209"/>
                      <a:pt x="1" y="454"/>
                    </a:cubicBezTo>
                    <a:lnTo>
                      <a:pt x="1" y="8856"/>
                    </a:lnTo>
                    <a:cubicBezTo>
                      <a:pt x="1" y="9101"/>
                      <a:pt x="200" y="9309"/>
                      <a:pt x="453" y="9309"/>
                    </a:cubicBezTo>
                    <a:lnTo>
                      <a:pt x="10794" y="9309"/>
                    </a:lnTo>
                    <a:cubicBezTo>
                      <a:pt x="10866" y="9309"/>
                      <a:pt x="10902" y="9264"/>
                      <a:pt x="10902" y="9191"/>
                    </a:cubicBezTo>
                    <a:cubicBezTo>
                      <a:pt x="10902" y="9128"/>
                      <a:pt x="10848" y="9082"/>
                      <a:pt x="10794" y="9082"/>
                    </a:cubicBezTo>
                    <a:lnTo>
                      <a:pt x="453" y="9082"/>
                    </a:lnTo>
                    <a:cubicBezTo>
                      <a:pt x="309" y="9082"/>
                      <a:pt x="209" y="8983"/>
                      <a:pt x="209" y="8847"/>
                    </a:cubicBezTo>
                    <a:lnTo>
                      <a:pt x="209" y="445"/>
                    </a:lnTo>
                    <a:cubicBezTo>
                      <a:pt x="209" y="309"/>
                      <a:pt x="309" y="209"/>
                      <a:pt x="453" y="209"/>
                    </a:cubicBezTo>
                    <a:lnTo>
                      <a:pt x="13917" y="209"/>
                    </a:lnTo>
                    <a:cubicBezTo>
                      <a:pt x="14053" y="209"/>
                      <a:pt x="14153" y="309"/>
                      <a:pt x="14153" y="445"/>
                    </a:cubicBezTo>
                    <a:lnTo>
                      <a:pt x="14153" y="8847"/>
                    </a:lnTo>
                    <a:cubicBezTo>
                      <a:pt x="14153" y="8983"/>
                      <a:pt x="14053" y="9082"/>
                      <a:pt x="13917" y="9082"/>
                    </a:cubicBezTo>
                    <a:lnTo>
                      <a:pt x="12650" y="9082"/>
                    </a:lnTo>
                    <a:cubicBezTo>
                      <a:pt x="12577" y="9082"/>
                      <a:pt x="12532" y="9128"/>
                      <a:pt x="12532" y="9191"/>
                    </a:cubicBezTo>
                    <a:cubicBezTo>
                      <a:pt x="12532" y="9264"/>
                      <a:pt x="12595" y="9309"/>
                      <a:pt x="12650" y="9309"/>
                    </a:cubicBezTo>
                    <a:lnTo>
                      <a:pt x="13917" y="9309"/>
                    </a:lnTo>
                    <a:cubicBezTo>
                      <a:pt x="14171" y="9309"/>
                      <a:pt x="14370" y="9101"/>
                      <a:pt x="14370" y="8856"/>
                    </a:cubicBezTo>
                    <a:lnTo>
                      <a:pt x="14370" y="454"/>
                    </a:lnTo>
                    <a:cubicBezTo>
                      <a:pt x="14370" y="209"/>
                      <a:pt x="14171" y="1"/>
                      <a:pt x="139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4" name="Google Shape;1184;p22"/>
              <p:cNvSpPr/>
              <p:nvPr/>
            </p:nvSpPr>
            <p:spPr>
              <a:xfrm>
                <a:off x="1596075" y="4835250"/>
                <a:ext cx="135400" cy="48700"/>
              </a:xfrm>
              <a:custGeom>
                <a:rect b="b" l="l" r="r" t="t"/>
                <a:pathLst>
                  <a:path extrusionOk="0" h="1948" w="5416">
                    <a:moveTo>
                      <a:pt x="2708" y="218"/>
                    </a:moveTo>
                    <a:cubicBezTo>
                      <a:pt x="4175" y="218"/>
                      <a:pt x="5198" y="616"/>
                      <a:pt x="5198" y="979"/>
                    </a:cubicBezTo>
                    <a:cubicBezTo>
                      <a:pt x="5198" y="1250"/>
                      <a:pt x="4591" y="1585"/>
                      <a:pt x="3459" y="1703"/>
                    </a:cubicBezTo>
                    <a:cubicBezTo>
                      <a:pt x="3351" y="1712"/>
                      <a:pt x="3251" y="1712"/>
                      <a:pt x="3151" y="1721"/>
                    </a:cubicBezTo>
                    <a:cubicBezTo>
                      <a:pt x="3007" y="1739"/>
                      <a:pt x="2853" y="1739"/>
                      <a:pt x="2708" y="1739"/>
                    </a:cubicBezTo>
                    <a:cubicBezTo>
                      <a:pt x="1232" y="1739"/>
                      <a:pt x="218" y="1341"/>
                      <a:pt x="218" y="979"/>
                    </a:cubicBezTo>
                    <a:cubicBezTo>
                      <a:pt x="218" y="616"/>
                      <a:pt x="1232" y="218"/>
                      <a:pt x="2708" y="218"/>
                    </a:cubicBezTo>
                    <a:close/>
                    <a:moveTo>
                      <a:pt x="2708" y="1"/>
                    </a:moveTo>
                    <a:cubicBezTo>
                      <a:pt x="1395" y="1"/>
                      <a:pt x="1" y="345"/>
                      <a:pt x="1" y="979"/>
                    </a:cubicBezTo>
                    <a:cubicBezTo>
                      <a:pt x="1" y="1612"/>
                      <a:pt x="1395" y="1947"/>
                      <a:pt x="2708" y="1947"/>
                    </a:cubicBezTo>
                    <a:cubicBezTo>
                      <a:pt x="2871" y="1947"/>
                      <a:pt x="3016" y="1938"/>
                      <a:pt x="3161" y="1938"/>
                    </a:cubicBezTo>
                    <a:cubicBezTo>
                      <a:pt x="3269" y="1938"/>
                      <a:pt x="3378" y="1929"/>
                      <a:pt x="3477" y="1920"/>
                    </a:cubicBezTo>
                    <a:cubicBezTo>
                      <a:pt x="4655" y="1794"/>
                      <a:pt x="5415" y="1431"/>
                      <a:pt x="5415" y="979"/>
                    </a:cubicBezTo>
                    <a:cubicBezTo>
                      <a:pt x="5415" y="345"/>
                      <a:pt x="4021" y="1"/>
                      <a:pt x="270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5" name="Google Shape;1185;p22"/>
              <p:cNvSpPr/>
              <p:nvPr/>
            </p:nvSpPr>
            <p:spPr>
              <a:xfrm>
                <a:off x="1665800" y="4850425"/>
                <a:ext cx="9525" cy="5675"/>
              </a:xfrm>
              <a:custGeom>
                <a:rect b="b" l="l" r="r" t="t"/>
                <a:pathLst>
                  <a:path extrusionOk="0" h="227" w="381">
                    <a:moveTo>
                      <a:pt x="109" y="0"/>
                    </a:moveTo>
                    <a:cubicBezTo>
                      <a:pt x="46" y="0"/>
                      <a:pt x="0" y="46"/>
                      <a:pt x="0" y="109"/>
                    </a:cubicBezTo>
                    <a:cubicBezTo>
                      <a:pt x="0" y="181"/>
                      <a:pt x="55" y="227"/>
                      <a:pt x="109" y="227"/>
                    </a:cubicBezTo>
                    <a:lnTo>
                      <a:pt x="272" y="227"/>
                    </a:lnTo>
                    <a:cubicBezTo>
                      <a:pt x="326" y="227"/>
                      <a:pt x="381" y="181"/>
                      <a:pt x="381" y="109"/>
                    </a:cubicBezTo>
                    <a:cubicBezTo>
                      <a:pt x="381" y="46"/>
                      <a:pt x="326" y="0"/>
                      <a:pt x="2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22"/>
              <p:cNvSpPr/>
              <p:nvPr/>
            </p:nvSpPr>
            <p:spPr>
              <a:xfrm>
                <a:off x="1768100" y="4786800"/>
                <a:ext cx="13175" cy="5675"/>
              </a:xfrm>
              <a:custGeom>
                <a:rect b="b" l="l" r="r" t="t"/>
                <a:pathLst>
                  <a:path extrusionOk="0" h="227" w="527">
                    <a:moveTo>
                      <a:pt x="119" y="0"/>
                    </a:moveTo>
                    <a:cubicBezTo>
                      <a:pt x="46" y="0"/>
                      <a:pt x="1" y="46"/>
                      <a:pt x="1" y="109"/>
                    </a:cubicBezTo>
                    <a:cubicBezTo>
                      <a:pt x="1" y="182"/>
                      <a:pt x="55" y="227"/>
                      <a:pt x="119" y="227"/>
                    </a:cubicBezTo>
                    <a:lnTo>
                      <a:pt x="408" y="227"/>
                    </a:lnTo>
                    <a:cubicBezTo>
                      <a:pt x="481" y="227"/>
                      <a:pt x="526" y="182"/>
                      <a:pt x="526" y="109"/>
                    </a:cubicBezTo>
                    <a:cubicBezTo>
                      <a:pt x="526" y="46"/>
                      <a:pt x="463" y="0"/>
                      <a:pt x="4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7" name="Google Shape;1187;p22"/>
              <p:cNvSpPr/>
              <p:nvPr/>
            </p:nvSpPr>
            <p:spPr>
              <a:xfrm>
                <a:off x="1507575" y="4584200"/>
                <a:ext cx="312625" cy="184300"/>
              </a:xfrm>
              <a:custGeom>
                <a:rect b="b" l="l" r="r" t="t"/>
                <a:pathLst>
                  <a:path extrusionOk="0" h="7372" w="12505">
                    <a:moveTo>
                      <a:pt x="281" y="1"/>
                    </a:moveTo>
                    <a:cubicBezTo>
                      <a:pt x="127" y="1"/>
                      <a:pt x="0" y="127"/>
                      <a:pt x="0" y="281"/>
                    </a:cubicBezTo>
                    <a:lnTo>
                      <a:pt x="0" y="7081"/>
                    </a:lnTo>
                    <a:cubicBezTo>
                      <a:pt x="0" y="7244"/>
                      <a:pt x="127" y="7371"/>
                      <a:pt x="281" y="7371"/>
                    </a:cubicBezTo>
                    <a:lnTo>
                      <a:pt x="12224" y="7371"/>
                    </a:lnTo>
                    <a:cubicBezTo>
                      <a:pt x="12387" y="7371"/>
                      <a:pt x="12504" y="7244"/>
                      <a:pt x="12495" y="7081"/>
                    </a:cubicBezTo>
                    <a:lnTo>
                      <a:pt x="12495" y="281"/>
                    </a:lnTo>
                    <a:cubicBezTo>
                      <a:pt x="12495" y="127"/>
                      <a:pt x="12369" y="1"/>
                      <a:pt x="1221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8" name="Google Shape;1188;p22"/>
              <p:cNvSpPr/>
              <p:nvPr/>
            </p:nvSpPr>
            <p:spPr>
              <a:xfrm>
                <a:off x="1520250" y="4635350"/>
                <a:ext cx="287275" cy="80175"/>
              </a:xfrm>
              <a:custGeom>
                <a:rect b="b" l="l" r="r" t="t"/>
                <a:pathLst>
                  <a:path extrusionOk="0" h="3207" w="11491">
                    <a:moveTo>
                      <a:pt x="11420" y="0"/>
                    </a:moveTo>
                    <a:cubicBezTo>
                      <a:pt x="11409" y="0"/>
                      <a:pt x="11398" y="3"/>
                      <a:pt x="11391" y="10"/>
                    </a:cubicBezTo>
                    <a:lnTo>
                      <a:pt x="8910" y="1676"/>
                    </a:lnTo>
                    <a:lnTo>
                      <a:pt x="7651" y="825"/>
                    </a:lnTo>
                    <a:cubicBezTo>
                      <a:pt x="7642" y="820"/>
                      <a:pt x="7631" y="818"/>
                      <a:pt x="7620" y="818"/>
                    </a:cubicBezTo>
                    <a:cubicBezTo>
                      <a:pt x="7608" y="818"/>
                      <a:pt x="7597" y="820"/>
                      <a:pt x="7588" y="825"/>
                    </a:cubicBezTo>
                    <a:lnTo>
                      <a:pt x="4346" y="2708"/>
                    </a:lnTo>
                    <a:lnTo>
                      <a:pt x="2309" y="1821"/>
                    </a:lnTo>
                    <a:cubicBezTo>
                      <a:pt x="2300" y="1816"/>
                      <a:pt x="2289" y="1814"/>
                      <a:pt x="2279" y="1814"/>
                    </a:cubicBezTo>
                    <a:cubicBezTo>
                      <a:pt x="2268" y="1814"/>
                      <a:pt x="2259" y="1816"/>
                      <a:pt x="2255" y="1821"/>
                    </a:cubicBezTo>
                    <a:lnTo>
                      <a:pt x="36" y="3089"/>
                    </a:lnTo>
                    <a:cubicBezTo>
                      <a:pt x="0" y="3107"/>
                      <a:pt x="0" y="3134"/>
                      <a:pt x="18" y="3170"/>
                    </a:cubicBezTo>
                    <a:cubicBezTo>
                      <a:pt x="27" y="3197"/>
                      <a:pt x="46" y="3206"/>
                      <a:pt x="73" y="3206"/>
                    </a:cubicBezTo>
                    <a:cubicBezTo>
                      <a:pt x="82" y="3206"/>
                      <a:pt x="91" y="3206"/>
                      <a:pt x="91" y="3179"/>
                    </a:cubicBezTo>
                    <a:lnTo>
                      <a:pt x="2291" y="1930"/>
                    </a:lnTo>
                    <a:lnTo>
                      <a:pt x="4328" y="2808"/>
                    </a:lnTo>
                    <a:cubicBezTo>
                      <a:pt x="4337" y="2812"/>
                      <a:pt x="4349" y="2815"/>
                      <a:pt x="4359" y="2815"/>
                    </a:cubicBezTo>
                    <a:cubicBezTo>
                      <a:pt x="4369" y="2815"/>
                      <a:pt x="4378" y="2812"/>
                      <a:pt x="4383" y="2808"/>
                    </a:cubicBezTo>
                    <a:lnTo>
                      <a:pt x="7624" y="943"/>
                    </a:lnTo>
                    <a:lnTo>
                      <a:pt x="8874" y="1794"/>
                    </a:lnTo>
                    <a:cubicBezTo>
                      <a:pt x="8887" y="1798"/>
                      <a:pt x="8899" y="1801"/>
                      <a:pt x="8910" y="1801"/>
                    </a:cubicBezTo>
                    <a:cubicBezTo>
                      <a:pt x="8921" y="1801"/>
                      <a:pt x="8933" y="1798"/>
                      <a:pt x="8946" y="1794"/>
                    </a:cubicBezTo>
                    <a:lnTo>
                      <a:pt x="11454" y="101"/>
                    </a:lnTo>
                    <a:cubicBezTo>
                      <a:pt x="11481" y="92"/>
                      <a:pt x="11490" y="46"/>
                      <a:pt x="11472" y="19"/>
                    </a:cubicBezTo>
                    <a:cubicBezTo>
                      <a:pt x="11461" y="8"/>
                      <a:pt x="11440" y="0"/>
                      <a:pt x="1142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9" name="Google Shape;1189;p22"/>
              <p:cNvSpPr/>
              <p:nvPr/>
            </p:nvSpPr>
            <p:spPr>
              <a:xfrm>
                <a:off x="1566650" y="4672475"/>
                <a:ext cx="21525" cy="21550"/>
              </a:xfrm>
              <a:custGeom>
                <a:rect b="b" l="l" r="r" t="t"/>
                <a:pathLst>
                  <a:path extrusionOk="0" h="862" w="861">
                    <a:moveTo>
                      <a:pt x="435" y="1"/>
                    </a:moveTo>
                    <a:cubicBezTo>
                      <a:pt x="200" y="1"/>
                      <a:pt x="0" y="191"/>
                      <a:pt x="0" y="427"/>
                    </a:cubicBezTo>
                    <a:cubicBezTo>
                      <a:pt x="0" y="662"/>
                      <a:pt x="200" y="861"/>
                      <a:pt x="435" y="861"/>
                    </a:cubicBezTo>
                    <a:cubicBezTo>
                      <a:pt x="670" y="861"/>
                      <a:pt x="861" y="662"/>
                      <a:pt x="861" y="427"/>
                    </a:cubicBezTo>
                    <a:cubicBezTo>
                      <a:pt x="861" y="191"/>
                      <a:pt x="670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0" name="Google Shape;1190;p22"/>
              <p:cNvSpPr/>
              <p:nvPr/>
            </p:nvSpPr>
            <p:spPr>
              <a:xfrm>
                <a:off x="1700200" y="4647575"/>
                <a:ext cx="21525" cy="21550"/>
              </a:xfrm>
              <a:custGeom>
                <a:rect b="b" l="l" r="r" t="t"/>
                <a:pathLst>
                  <a:path extrusionOk="0" h="862" w="861">
                    <a:moveTo>
                      <a:pt x="451" y="1"/>
                    </a:moveTo>
                    <a:cubicBezTo>
                      <a:pt x="446" y="1"/>
                      <a:pt x="441" y="1"/>
                      <a:pt x="435" y="1"/>
                    </a:cubicBezTo>
                    <a:cubicBezTo>
                      <a:pt x="200" y="1"/>
                      <a:pt x="1" y="191"/>
                      <a:pt x="1" y="427"/>
                    </a:cubicBezTo>
                    <a:cubicBezTo>
                      <a:pt x="1" y="662"/>
                      <a:pt x="200" y="861"/>
                      <a:pt x="435" y="861"/>
                    </a:cubicBezTo>
                    <a:cubicBezTo>
                      <a:pt x="671" y="861"/>
                      <a:pt x="861" y="671"/>
                      <a:pt x="861" y="427"/>
                    </a:cubicBezTo>
                    <a:cubicBezTo>
                      <a:pt x="861" y="188"/>
                      <a:pt x="679" y="1"/>
                      <a:pt x="4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1" name="Google Shape;1191;p22"/>
              <p:cNvSpPr/>
              <p:nvPr/>
            </p:nvSpPr>
            <p:spPr>
              <a:xfrm>
                <a:off x="1618250" y="4694000"/>
                <a:ext cx="21550" cy="21525"/>
              </a:xfrm>
              <a:custGeom>
                <a:rect b="b" l="l" r="r" t="t"/>
                <a:pathLst>
                  <a:path extrusionOk="0" h="861" w="862">
                    <a:moveTo>
                      <a:pt x="426" y="0"/>
                    </a:moveTo>
                    <a:cubicBezTo>
                      <a:pt x="191" y="0"/>
                      <a:pt x="1" y="190"/>
                      <a:pt x="1" y="426"/>
                    </a:cubicBezTo>
                    <a:cubicBezTo>
                      <a:pt x="1" y="661"/>
                      <a:pt x="191" y="860"/>
                      <a:pt x="426" y="860"/>
                    </a:cubicBezTo>
                    <a:cubicBezTo>
                      <a:pt x="662" y="860"/>
                      <a:pt x="861" y="661"/>
                      <a:pt x="861" y="426"/>
                    </a:cubicBezTo>
                    <a:cubicBezTo>
                      <a:pt x="861" y="190"/>
                      <a:pt x="662" y="0"/>
                      <a:pt x="4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2" name="Google Shape;1192;p22"/>
              <p:cNvSpPr/>
              <p:nvPr/>
            </p:nvSpPr>
            <p:spPr>
              <a:xfrm>
                <a:off x="1732575" y="4669325"/>
                <a:ext cx="21525" cy="21525"/>
              </a:xfrm>
              <a:custGeom>
                <a:rect b="b" l="l" r="r" t="t"/>
                <a:pathLst>
                  <a:path extrusionOk="0" h="861" w="861">
                    <a:moveTo>
                      <a:pt x="426" y="0"/>
                    </a:moveTo>
                    <a:cubicBezTo>
                      <a:pt x="191" y="0"/>
                      <a:pt x="0" y="190"/>
                      <a:pt x="0" y="435"/>
                    </a:cubicBezTo>
                    <a:cubicBezTo>
                      <a:pt x="0" y="670"/>
                      <a:pt x="191" y="860"/>
                      <a:pt x="426" y="860"/>
                    </a:cubicBezTo>
                    <a:cubicBezTo>
                      <a:pt x="661" y="860"/>
                      <a:pt x="861" y="670"/>
                      <a:pt x="861" y="435"/>
                    </a:cubicBezTo>
                    <a:cubicBezTo>
                      <a:pt x="861" y="190"/>
                      <a:pt x="661" y="0"/>
                      <a:pt x="4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93" name="Google Shape;1193;p22"/>
              <p:cNvGrpSpPr/>
              <p:nvPr/>
            </p:nvGrpSpPr>
            <p:grpSpPr>
              <a:xfrm>
                <a:off x="1635225" y="4787500"/>
                <a:ext cx="56850" cy="68600"/>
                <a:chOff x="1635225" y="4787500"/>
                <a:chExt cx="56850" cy="68600"/>
              </a:xfrm>
            </p:grpSpPr>
            <p:sp>
              <p:nvSpPr>
                <p:cNvPr id="1194" name="Google Shape;1194;p22"/>
                <p:cNvSpPr/>
                <p:nvPr/>
              </p:nvSpPr>
              <p:spPr>
                <a:xfrm>
                  <a:off x="1638625" y="4790200"/>
                  <a:ext cx="50975" cy="62975"/>
                </a:xfrm>
                <a:custGeom>
                  <a:rect b="b" l="l" r="r" t="t"/>
                  <a:pathLst>
                    <a:path extrusionOk="0" h="2519" w="2039">
                      <a:moveTo>
                        <a:pt x="1" y="1"/>
                      </a:moveTo>
                      <a:lnTo>
                        <a:pt x="1" y="2518"/>
                      </a:lnTo>
                      <a:lnTo>
                        <a:pt x="2038" y="2518"/>
                      </a:lnTo>
                      <a:lnTo>
                        <a:pt x="2038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5" name="Google Shape;1195;p22"/>
                <p:cNvSpPr/>
                <p:nvPr/>
              </p:nvSpPr>
              <p:spPr>
                <a:xfrm>
                  <a:off x="1635225" y="4787500"/>
                  <a:ext cx="56850" cy="68600"/>
                </a:xfrm>
                <a:custGeom>
                  <a:rect b="b" l="l" r="r" t="t"/>
                  <a:pathLst>
                    <a:path extrusionOk="0" h="2744" w="2274">
                      <a:moveTo>
                        <a:pt x="110" y="0"/>
                      </a:moveTo>
                      <a:cubicBezTo>
                        <a:pt x="46" y="0"/>
                        <a:pt x="1" y="55"/>
                        <a:pt x="1" y="118"/>
                      </a:cubicBezTo>
                      <a:lnTo>
                        <a:pt x="1" y="2626"/>
                      </a:lnTo>
                      <a:cubicBezTo>
                        <a:pt x="1" y="2698"/>
                        <a:pt x="55" y="2744"/>
                        <a:pt x="110" y="2744"/>
                      </a:cubicBezTo>
                      <a:lnTo>
                        <a:pt x="707" y="2744"/>
                      </a:lnTo>
                      <a:cubicBezTo>
                        <a:pt x="780" y="2744"/>
                        <a:pt x="825" y="2698"/>
                        <a:pt x="825" y="2626"/>
                      </a:cubicBezTo>
                      <a:cubicBezTo>
                        <a:pt x="825" y="2563"/>
                        <a:pt x="771" y="2517"/>
                        <a:pt x="707" y="2517"/>
                      </a:cubicBezTo>
                      <a:lnTo>
                        <a:pt x="227" y="2517"/>
                      </a:lnTo>
                      <a:lnTo>
                        <a:pt x="227" y="218"/>
                      </a:lnTo>
                      <a:lnTo>
                        <a:pt x="2047" y="218"/>
                      </a:lnTo>
                      <a:lnTo>
                        <a:pt x="2047" y="2517"/>
                      </a:lnTo>
                      <a:lnTo>
                        <a:pt x="1875" y="2517"/>
                      </a:lnTo>
                      <a:cubicBezTo>
                        <a:pt x="1812" y="2517"/>
                        <a:pt x="1767" y="2563"/>
                        <a:pt x="1767" y="2626"/>
                      </a:cubicBezTo>
                      <a:cubicBezTo>
                        <a:pt x="1767" y="2698"/>
                        <a:pt x="1821" y="2744"/>
                        <a:pt x="1875" y="2744"/>
                      </a:cubicBezTo>
                      <a:lnTo>
                        <a:pt x="2156" y="2744"/>
                      </a:lnTo>
                      <a:cubicBezTo>
                        <a:pt x="2228" y="2744"/>
                        <a:pt x="2274" y="2680"/>
                        <a:pt x="2265" y="2626"/>
                      </a:cubicBezTo>
                      <a:lnTo>
                        <a:pt x="2265" y="118"/>
                      </a:lnTo>
                      <a:cubicBezTo>
                        <a:pt x="2265" y="46"/>
                        <a:pt x="2201" y="0"/>
                        <a:pt x="214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196" name="Google Shape;1196;p22"/>
            <p:cNvSpPr/>
            <p:nvPr/>
          </p:nvSpPr>
          <p:spPr>
            <a:xfrm rot="5400000">
              <a:off x="7778118" y="3009810"/>
              <a:ext cx="1305331" cy="32594"/>
            </a:xfrm>
            <a:custGeom>
              <a:rect b="b" l="l" r="r" t="t"/>
              <a:pathLst>
                <a:path extrusionOk="0" h="454" w="18182">
                  <a:moveTo>
                    <a:pt x="226" y="1"/>
                  </a:moveTo>
                  <a:cubicBezTo>
                    <a:pt x="109" y="1"/>
                    <a:pt x="0" y="109"/>
                    <a:pt x="0" y="227"/>
                  </a:cubicBezTo>
                  <a:cubicBezTo>
                    <a:pt x="0" y="354"/>
                    <a:pt x="109" y="453"/>
                    <a:pt x="226" y="453"/>
                  </a:cubicBezTo>
                  <a:cubicBezTo>
                    <a:pt x="353" y="453"/>
                    <a:pt x="453" y="354"/>
                    <a:pt x="453" y="227"/>
                  </a:cubicBezTo>
                  <a:cubicBezTo>
                    <a:pt x="453" y="109"/>
                    <a:pt x="353" y="1"/>
                    <a:pt x="226" y="1"/>
                  </a:cubicBezTo>
                  <a:close/>
                  <a:moveTo>
                    <a:pt x="1268" y="1"/>
                  </a:moveTo>
                  <a:cubicBezTo>
                    <a:pt x="1150" y="1"/>
                    <a:pt x="1041" y="109"/>
                    <a:pt x="1041" y="227"/>
                  </a:cubicBezTo>
                  <a:cubicBezTo>
                    <a:pt x="1041" y="354"/>
                    <a:pt x="1150" y="453"/>
                    <a:pt x="1268" y="453"/>
                  </a:cubicBezTo>
                  <a:cubicBezTo>
                    <a:pt x="1395" y="453"/>
                    <a:pt x="1494" y="354"/>
                    <a:pt x="1494" y="227"/>
                  </a:cubicBezTo>
                  <a:cubicBezTo>
                    <a:pt x="1494" y="109"/>
                    <a:pt x="1395" y="1"/>
                    <a:pt x="1268" y="1"/>
                  </a:cubicBezTo>
                  <a:close/>
                  <a:moveTo>
                    <a:pt x="2309" y="1"/>
                  </a:moveTo>
                  <a:cubicBezTo>
                    <a:pt x="2191" y="1"/>
                    <a:pt x="2083" y="109"/>
                    <a:pt x="2083" y="227"/>
                  </a:cubicBezTo>
                  <a:cubicBezTo>
                    <a:pt x="2083" y="354"/>
                    <a:pt x="2191" y="453"/>
                    <a:pt x="2309" y="453"/>
                  </a:cubicBezTo>
                  <a:cubicBezTo>
                    <a:pt x="2436" y="453"/>
                    <a:pt x="2535" y="354"/>
                    <a:pt x="2535" y="227"/>
                  </a:cubicBezTo>
                  <a:cubicBezTo>
                    <a:pt x="2535" y="109"/>
                    <a:pt x="2436" y="1"/>
                    <a:pt x="2309" y="1"/>
                  </a:cubicBezTo>
                  <a:close/>
                  <a:moveTo>
                    <a:pt x="3350" y="1"/>
                  </a:moveTo>
                  <a:cubicBezTo>
                    <a:pt x="3233" y="1"/>
                    <a:pt x="3124" y="109"/>
                    <a:pt x="3124" y="227"/>
                  </a:cubicBezTo>
                  <a:cubicBezTo>
                    <a:pt x="3124" y="354"/>
                    <a:pt x="3233" y="453"/>
                    <a:pt x="3350" y="453"/>
                  </a:cubicBezTo>
                  <a:cubicBezTo>
                    <a:pt x="3477" y="453"/>
                    <a:pt x="3577" y="354"/>
                    <a:pt x="3577" y="227"/>
                  </a:cubicBezTo>
                  <a:cubicBezTo>
                    <a:pt x="3577" y="109"/>
                    <a:pt x="3477" y="1"/>
                    <a:pt x="3350" y="1"/>
                  </a:cubicBezTo>
                  <a:close/>
                  <a:moveTo>
                    <a:pt x="4392" y="1"/>
                  </a:moveTo>
                  <a:cubicBezTo>
                    <a:pt x="4274" y="1"/>
                    <a:pt x="4165" y="109"/>
                    <a:pt x="4165" y="227"/>
                  </a:cubicBezTo>
                  <a:cubicBezTo>
                    <a:pt x="4165" y="354"/>
                    <a:pt x="4274" y="453"/>
                    <a:pt x="4392" y="453"/>
                  </a:cubicBezTo>
                  <a:cubicBezTo>
                    <a:pt x="4518" y="453"/>
                    <a:pt x="4618" y="354"/>
                    <a:pt x="4618" y="227"/>
                  </a:cubicBezTo>
                  <a:cubicBezTo>
                    <a:pt x="4618" y="109"/>
                    <a:pt x="4518" y="1"/>
                    <a:pt x="4392" y="1"/>
                  </a:cubicBezTo>
                  <a:close/>
                  <a:moveTo>
                    <a:pt x="5433" y="1"/>
                  </a:moveTo>
                  <a:cubicBezTo>
                    <a:pt x="5315" y="1"/>
                    <a:pt x="5206" y="109"/>
                    <a:pt x="5206" y="227"/>
                  </a:cubicBezTo>
                  <a:cubicBezTo>
                    <a:pt x="5206" y="354"/>
                    <a:pt x="5315" y="453"/>
                    <a:pt x="5433" y="453"/>
                  </a:cubicBezTo>
                  <a:cubicBezTo>
                    <a:pt x="5560" y="453"/>
                    <a:pt x="5659" y="354"/>
                    <a:pt x="5659" y="227"/>
                  </a:cubicBezTo>
                  <a:cubicBezTo>
                    <a:pt x="5659" y="109"/>
                    <a:pt x="5560" y="1"/>
                    <a:pt x="5433" y="1"/>
                  </a:cubicBezTo>
                  <a:close/>
                  <a:moveTo>
                    <a:pt x="6492" y="1"/>
                  </a:moveTo>
                  <a:cubicBezTo>
                    <a:pt x="6365" y="1"/>
                    <a:pt x="6266" y="109"/>
                    <a:pt x="6266" y="227"/>
                  </a:cubicBezTo>
                  <a:cubicBezTo>
                    <a:pt x="6266" y="354"/>
                    <a:pt x="6365" y="453"/>
                    <a:pt x="6492" y="453"/>
                  </a:cubicBezTo>
                  <a:cubicBezTo>
                    <a:pt x="6610" y="453"/>
                    <a:pt x="6719" y="354"/>
                    <a:pt x="6719" y="227"/>
                  </a:cubicBezTo>
                  <a:cubicBezTo>
                    <a:pt x="6719" y="109"/>
                    <a:pt x="6610" y="1"/>
                    <a:pt x="6492" y="1"/>
                  </a:cubicBezTo>
                  <a:close/>
                  <a:moveTo>
                    <a:pt x="7533" y="1"/>
                  </a:moveTo>
                  <a:cubicBezTo>
                    <a:pt x="7407" y="1"/>
                    <a:pt x="7307" y="109"/>
                    <a:pt x="7307" y="227"/>
                  </a:cubicBezTo>
                  <a:cubicBezTo>
                    <a:pt x="7307" y="354"/>
                    <a:pt x="7407" y="453"/>
                    <a:pt x="7533" y="453"/>
                  </a:cubicBezTo>
                  <a:cubicBezTo>
                    <a:pt x="7651" y="453"/>
                    <a:pt x="7760" y="354"/>
                    <a:pt x="7760" y="227"/>
                  </a:cubicBezTo>
                  <a:cubicBezTo>
                    <a:pt x="7760" y="109"/>
                    <a:pt x="7651" y="1"/>
                    <a:pt x="7533" y="1"/>
                  </a:cubicBezTo>
                  <a:close/>
                  <a:moveTo>
                    <a:pt x="8575" y="1"/>
                  </a:moveTo>
                  <a:cubicBezTo>
                    <a:pt x="8448" y="1"/>
                    <a:pt x="8348" y="109"/>
                    <a:pt x="8348" y="227"/>
                  </a:cubicBezTo>
                  <a:cubicBezTo>
                    <a:pt x="8348" y="354"/>
                    <a:pt x="8448" y="453"/>
                    <a:pt x="8575" y="453"/>
                  </a:cubicBezTo>
                  <a:cubicBezTo>
                    <a:pt x="8692" y="453"/>
                    <a:pt x="8801" y="354"/>
                    <a:pt x="8801" y="227"/>
                  </a:cubicBezTo>
                  <a:cubicBezTo>
                    <a:pt x="8801" y="109"/>
                    <a:pt x="8692" y="1"/>
                    <a:pt x="8575" y="1"/>
                  </a:cubicBezTo>
                  <a:close/>
                  <a:moveTo>
                    <a:pt x="9616" y="1"/>
                  </a:moveTo>
                  <a:cubicBezTo>
                    <a:pt x="9489" y="1"/>
                    <a:pt x="9390" y="109"/>
                    <a:pt x="9390" y="227"/>
                  </a:cubicBezTo>
                  <a:cubicBezTo>
                    <a:pt x="9390" y="354"/>
                    <a:pt x="9489" y="453"/>
                    <a:pt x="9616" y="453"/>
                  </a:cubicBezTo>
                  <a:cubicBezTo>
                    <a:pt x="9734" y="453"/>
                    <a:pt x="9842" y="354"/>
                    <a:pt x="9842" y="227"/>
                  </a:cubicBezTo>
                  <a:cubicBezTo>
                    <a:pt x="9842" y="109"/>
                    <a:pt x="9734" y="1"/>
                    <a:pt x="9616" y="1"/>
                  </a:cubicBezTo>
                  <a:close/>
                  <a:moveTo>
                    <a:pt x="10657" y="1"/>
                  </a:moveTo>
                  <a:cubicBezTo>
                    <a:pt x="10530" y="1"/>
                    <a:pt x="10431" y="109"/>
                    <a:pt x="10431" y="227"/>
                  </a:cubicBezTo>
                  <a:cubicBezTo>
                    <a:pt x="10431" y="354"/>
                    <a:pt x="10530" y="453"/>
                    <a:pt x="10657" y="453"/>
                  </a:cubicBezTo>
                  <a:cubicBezTo>
                    <a:pt x="10775" y="453"/>
                    <a:pt x="10884" y="354"/>
                    <a:pt x="10884" y="227"/>
                  </a:cubicBezTo>
                  <a:cubicBezTo>
                    <a:pt x="10884" y="109"/>
                    <a:pt x="10775" y="1"/>
                    <a:pt x="10657" y="1"/>
                  </a:cubicBezTo>
                  <a:close/>
                  <a:moveTo>
                    <a:pt x="11698" y="1"/>
                  </a:moveTo>
                  <a:cubicBezTo>
                    <a:pt x="11572" y="1"/>
                    <a:pt x="11472" y="109"/>
                    <a:pt x="11472" y="227"/>
                  </a:cubicBezTo>
                  <a:cubicBezTo>
                    <a:pt x="11472" y="354"/>
                    <a:pt x="11572" y="453"/>
                    <a:pt x="11698" y="453"/>
                  </a:cubicBezTo>
                  <a:cubicBezTo>
                    <a:pt x="11816" y="453"/>
                    <a:pt x="11925" y="354"/>
                    <a:pt x="11925" y="227"/>
                  </a:cubicBezTo>
                  <a:cubicBezTo>
                    <a:pt x="11925" y="109"/>
                    <a:pt x="11816" y="1"/>
                    <a:pt x="11698" y="1"/>
                  </a:cubicBezTo>
                  <a:close/>
                  <a:moveTo>
                    <a:pt x="12749" y="1"/>
                  </a:moveTo>
                  <a:cubicBezTo>
                    <a:pt x="12622" y="1"/>
                    <a:pt x="12522" y="109"/>
                    <a:pt x="12522" y="227"/>
                  </a:cubicBezTo>
                  <a:cubicBezTo>
                    <a:pt x="12522" y="354"/>
                    <a:pt x="12622" y="453"/>
                    <a:pt x="12749" y="453"/>
                  </a:cubicBezTo>
                  <a:cubicBezTo>
                    <a:pt x="12876" y="453"/>
                    <a:pt x="12975" y="354"/>
                    <a:pt x="12975" y="227"/>
                  </a:cubicBezTo>
                  <a:cubicBezTo>
                    <a:pt x="12975" y="109"/>
                    <a:pt x="12876" y="1"/>
                    <a:pt x="12749" y="1"/>
                  </a:cubicBezTo>
                  <a:close/>
                  <a:moveTo>
                    <a:pt x="13790" y="1"/>
                  </a:moveTo>
                  <a:cubicBezTo>
                    <a:pt x="13663" y="1"/>
                    <a:pt x="13564" y="109"/>
                    <a:pt x="13564" y="227"/>
                  </a:cubicBezTo>
                  <a:cubicBezTo>
                    <a:pt x="13564" y="354"/>
                    <a:pt x="13663" y="453"/>
                    <a:pt x="13790" y="453"/>
                  </a:cubicBezTo>
                  <a:cubicBezTo>
                    <a:pt x="13917" y="453"/>
                    <a:pt x="14016" y="354"/>
                    <a:pt x="14016" y="227"/>
                  </a:cubicBezTo>
                  <a:cubicBezTo>
                    <a:pt x="14016" y="109"/>
                    <a:pt x="13917" y="1"/>
                    <a:pt x="13790" y="1"/>
                  </a:cubicBezTo>
                  <a:close/>
                  <a:moveTo>
                    <a:pt x="14831" y="1"/>
                  </a:moveTo>
                  <a:cubicBezTo>
                    <a:pt x="14705" y="1"/>
                    <a:pt x="14605" y="109"/>
                    <a:pt x="14605" y="227"/>
                  </a:cubicBezTo>
                  <a:cubicBezTo>
                    <a:pt x="14605" y="354"/>
                    <a:pt x="14705" y="453"/>
                    <a:pt x="14831" y="453"/>
                  </a:cubicBezTo>
                  <a:cubicBezTo>
                    <a:pt x="14958" y="453"/>
                    <a:pt x="15058" y="354"/>
                    <a:pt x="15058" y="227"/>
                  </a:cubicBezTo>
                  <a:cubicBezTo>
                    <a:pt x="15058" y="109"/>
                    <a:pt x="14958" y="1"/>
                    <a:pt x="14831" y="1"/>
                  </a:cubicBezTo>
                  <a:close/>
                  <a:moveTo>
                    <a:pt x="15873" y="1"/>
                  </a:moveTo>
                  <a:cubicBezTo>
                    <a:pt x="15746" y="1"/>
                    <a:pt x="15646" y="109"/>
                    <a:pt x="15646" y="227"/>
                  </a:cubicBezTo>
                  <a:cubicBezTo>
                    <a:pt x="15646" y="354"/>
                    <a:pt x="15746" y="453"/>
                    <a:pt x="15873" y="453"/>
                  </a:cubicBezTo>
                  <a:cubicBezTo>
                    <a:pt x="15990" y="453"/>
                    <a:pt x="16099" y="354"/>
                    <a:pt x="16099" y="227"/>
                  </a:cubicBezTo>
                  <a:cubicBezTo>
                    <a:pt x="16099" y="109"/>
                    <a:pt x="15990" y="1"/>
                    <a:pt x="15873" y="1"/>
                  </a:cubicBezTo>
                  <a:close/>
                  <a:moveTo>
                    <a:pt x="16914" y="1"/>
                  </a:moveTo>
                  <a:cubicBezTo>
                    <a:pt x="16787" y="1"/>
                    <a:pt x="16688" y="109"/>
                    <a:pt x="16688" y="227"/>
                  </a:cubicBezTo>
                  <a:cubicBezTo>
                    <a:pt x="16688" y="354"/>
                    <a:pt x="16787" y="453"/>
                    <a:pt x="16914" y="453"/>
                  </a:cubicBezTo>
                  <a:cubicBezTo>
                    <a:pt x="17041" y="453"/>
                    <a:pt x="17140" y="354"/>
                    <a:pt x="17140" y="227"/>
                  </a:cubicBezTo>
                  <a:cubicBezTo>
                    <a:pt x="17140" y="109"/>
                    <a:pt x="17041" y="1"/>
                    <a:pt x="16914" y="1"/>
                  </a:cubicBezTo>
                  <a:close/>
                  <a:moveTo>
                    <a:pt x="17955" y="1"/>
                  </a:moveTo>
                  <a:cubicBezTo>
                    <a:pt x="17828" y="1"/>
                    <a:pt x="17729" y="109"/>
                    <a:pt x="17729" y="227"/>
                  </a:cubicBezTo>
                  <a:cubicBezTo>
                    <a:pt x="17729" y="354"/>
                    <a:pt x="17828" y="453"/>
                    <a:pt x="17955" y="453"/>
                  </a:cubicBezTo>
                  <a:cubicBezTo>
                    <a:pt x="18082" y="453"/>
                    <a:pt x="18181" y="354"/>
                    <a:pt x="18181" y="227"/>
                  </a:cubicBezTo>
                  <a:cubicBezTo>
                    <a:pt x="18181" y="109"/>
                    <a:pt x="18082" y="1"/>
                    <a:pt x="179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22"/>
            <p:cNvSpPr/>
            <p:nvPr/>
          </p:nvSpPr>
          <p:spPr>
            <a:xfrm flipH="1" rot="5400000">
              <a:off x="7965449" y="491334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98" name="Google Shape;1198;p22"/>
            <p:cNvGrpSpPr/>
            <p:nvPr/>
          </p:nvGrpSpPr>
          <p:grpSpPr>
            <a:xfrm>
              <a:off x="117091" y="1124934"/>
              <a:ext cx="438868" cy="750820"/>
              <a:chOff x="1181125" y="4400608"/>
              <a:chExt cx="152825" cy="261455"/>
            </a:xfrm>
          </p:grpSpPr>
          <p:sp>
            <p:nvSpPr>
              <p:cNvPr id="1199" name="Google Shape;1199;p22"/>
              <p:cNvSpPr/>
              <p:nvPr/>
            </p:nvSpPr>
            <p:spPr>
              <a:xfrm>
                <a:off x="1194475" y="4400608"/>
                <a:ext cx="123175" cy="125450"/>
              </a:xfrm>
              <a:custGeom>
                <a:rect b="b" l="l" r="r" t="t"/>
                <a:pathLst>
                  <a:path extrusionOk="0" h="5018" w="4927">
                    <a:moveTo>
                      <a:pt x="2455" y="1"/>
                    </a:moveTo>
                    <a:cubicBezTo>
                      <a:pt x="1096" y="1"/>
                      <a:pt x="1" y="1097"/>
                      <a:pt x="1" y="2455"/>
                    </a:cubicBezTo>
                    <a:lnTo>
                      <a:pt x="1" y="3487"/>
                    </a:lnTo>
                    <a:cubicBezTo>
                      <a:pt x="1" y="3559"/>
                      <a:pt x="55" y="3605"/>
                      <a:pt x="110" y="3605"/>
                    </a:cubicBezTo>
                    <a:lnTo>
                      <a:pt x="752" y="3605"/>
                    </a:lnTo>
                    <a:cubicBezTo>
                      <a:pt x="825" y="3605"/>
                      <a:pt x="870" y="3541"/>
                      <a:pt x="870" y="3487"/>
                    </a:cubicBezTo>
                    <a:lnTo>
                      <a:pt x="870" y="2455"/>
                    </a:lnTo>
                    <a:cubicBezTo>
                      <a:pt x="870" y="1576"/>
                      <a:pt x="1585" y="861"/>
                      <a:pt x="2464" y="861"/>
                    </a:cubicBezTo>
                    <a:cubicBezTo>
                      <a:pt x="3351" y="861"/>
                      <a:pt x="4066" y="1576"/>
                      <a:pt x="4066" y="2455"/>
                    </a:cubicBezTo>
                    <a:lnTo>
                      <a:pt x="4066" y="4899"/>
                    </a:lnTo>
                    <a:cubicBezTo>
                      <a:pt x="4066" y="4972"/>
                      <a:pt x="4121" y="5017"/>
                      <a:pt x="4175" y="5017"/>
                    </a:cubicBezTo>
                    <a:lnTo>
                      <a:pt x="4818" y="5017"/>
                    </a:lnTo>
                    <a:cubicBezTo>
                      <a:pt x="4881" y="5017"/>
                      <a:pt x="4927" y="4963"/>
                      <a:pt x="4908" y="4899"/>
                    </a:cubicBezTo>
                    <a:lnTo>
                      <a:pt x="4908" y="2455"/>
                    </a:lnTo>
                    <a:cubicBezTo>
                      <a:pt x="4908" y="1930"/>
                      <a:pt x="4736" y="1413"/>
                      <a:pt x="4410" y="988"/>
                    </a:cubicBezTo>
                    <a:cubicBezTo>
                      <a:pt x="4388" y="960"/>
                      <a:pt x="4355" y="945"/>
                      <a:pt x="4322" y="945"/>
                    </a:cubicBezTo>
                    <a:cubicBezTo>
                      <a:pt x="4302" y="945"/>
                      <a:pt x="4283" y="951"/>
                      <a:pt x="4266" y="961"/>
                    </a:cubicBezTo>
                    <a:cubicBezTo>
                      <a:pt x="4220" y="997"/>
                      <a:pt x="4211" y="1069"/>
                      <a:pt x="4247" y="1115"/>
                    </a:cubicBezTo>
                    <a:cubicBezTo>
                      <a:pt x="4537" y="1504"/>
                      <a:pt x="4700" y="1975"/>
                      <a:pt x="4700" y="2455"/>
                    </a:cubicBezTo>
                    <a:lnTo>
                      <a:pt x="4700" y="4800"/>
                    </a:lnTo>
                    <a:lnTo>
                      <a:pt x="4266" y="4800"/>
                    </a:lnTo>
                    <a:lnTo>
                      <a:pt x="4266" y="2455"/>
                    </a:lnTo>
                    <a:cubicBezTo>
                      <a:pt x="4266" y="1459"/>
                      <a:pt x="3451" y="644"/>
                      <a:pt x="2455" y="644"/>
                    </a:cubicBezTo>
                    <a:cubicBezTo>
                      <a:pt x="1459" y="644"/>
                      <a:pt x="644" y="1459"/>
                      <a:pt x="644" y="2455"/>
                    </a:cubicBezTo>
                    <a:lnTo>
                      <a:pt x="644" y="3378"/>
                    </a:lnTo>
                    <a:lnTo>
                      <a:pt x="209" y="3378"/>
                    </a:lnTo>
                    <a:lnTo>
                      <a:pt x="209" y="2455"/>
                    </a:lnTo>
                    <a:cubicBezTo>
                      <a:pt x="209" y="1223"/>
                      <a:pt x="1223" y="218"/>
                      <a:pt x="2455" y="218"/>
                    </a:cubicBezTo>
                    <a:cubicBezTo>
                      <a:pt x="2699" y="218"/>
                      <a:pt x="2944" y="254"/>
                      <a:pt x="3170" y="327"/>
                    </a:cubicBezTo>
                    <a:cubicBezTo>
                      <a:pt x="3183" y="333"/>
                      <a:pt x="3195" y="336"/>
                      <a:pt x="3208" y="336"/>
                    </a:cubicBezTo>
                    <a:cubicBezTo>
                      <a:pt x="3248" y="336"/>
                      <a:pt x="3285" y="305"/>
                      <a:pt x="3306" y="264"/>
                    </a:cubicBezTo>
                    <a:cubicBezTo>
                      <a:pt x="3324" y="209"/>
                      <a:pt x="3288" y="146"/>
                      <a:pt x="3233" y="128"/>
                    </a:cubicBezTo>
                    <a:cubicBezTo>
                      <a:pt x="2989" y="46"/>
                      <a:pt x="2726" y="1"/>
                      <a:pt x="24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0" name="Google Shape;1200;p22"/>
              <p:cNvSpPr/>
              <p:nvPr/>
            </p:nvSpPr>
            <p:spPr>
              <a:xfrm>
                <a:off x="1285025" y="4410158"/>
                <a:ext cx="9075" cy="7475"/>
              </a:xfrm>
              <a:custGeom>
                <a:rect b="b" l="l" r="r" t="t"/>
                <a:pathLst>
                  <a:path extrusionOk="0" h="299" w="363">
                    <a:moveTo>
                      <a:pt x="132" y="1"/>
                    </a:moveTo>
                    <a:cubicBezTo>
                      <a:pt x="94" y="1"/>
                      <a:pt x="55" y="23"/>
                      <a:pt x="37" y="54"/>
                    </a:cubicBezTo>
                    <a:cubicBezTo>
                      <a:pt x="1" y="99"/>
                      <a:pt x="19" y="162"/>
                      <a:pt x="64" y="198"/>
                    </a:cubicBezTo>
                    <a:cubicBezTo>
                      <a:pt x="100" y="217"/>
                      <a:pt x="146" y="253"/>
                      <a:pt x="182" y="280"/>
                    </a:cubicBezTo>
                    <a:cubicBezTo>
                      <a:pt x="200" y="289"/>
                      <a:pt x="227" y="298"/>
                      <a:pt x="245" y="298"/>
                    </a:cubicBezTo>
                    <a:cubicBezTo>
                      <a:pt x="281" y="298"/>
                      <a:pt x="318" y="280"/>
                      <a:pt x="327" y="253"/>
                    </a:cubicBezTo>
                    <a:cubicBezTo>
                      <a:pt x="363" y="208"/>
                      <a:pt x="354" y="135"/>
                      <a:pt x="309" y="108"/>
                    </a:cubicBezTo>
                    <a:cubicBezTo>
                      <a:pt x="263" y="72"/>
                      <a:pt x="227" y="35"/>
                      <a:pt x="182" y="17"/>
                    </a:cubicBezTo>
                    <a:cubicBezTo>
                      <a:pt x="167" y="6"/>
                      <a:pt x="150" y="1"/>
                      <a:pt x="1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1" name="Google Shape;1201;p22"/>
              <p:cNvSpPr/>
              <p:nvPr/>
            </p:nvSpPr>
            <p:spPr>
              <a:xfrm>
                <a:off x="1207400" y="4576463"/>
                <a:ext cx="99375" cy="30575"/>
              </a:xfrm>
              <a:custGeom>
                <a:rect b="b" l="l" r="r" t="t"/>
                <a:pathLst>
                  <a:path extrusionOk="0" h="1223" w="3975">
                    <a:moveTo>
                      <a:pt x="616" y="1"/>
                    </a:moveTo>
                    <a:cubicBezTo>
                      <a:pt x="272" y="1"/>
                      <a:pt x="0" y="272"/>
                      <a:pt x="0" y="607"/>
                    </a:cubicBezTo>
                    <a:cubicBezTo>
                      <a:pt x="0" y="951"/>
                      <a:pt x="272" y="1223"/>
                      <a:pt x="616" y="1223"/>
                    </a:cubicBezTo>
                    <a:lnTo>
                      <a:pt x="3368" y="1223"/>
                    </a:lnTo>
                    <a:cubicBezTo>
                      <a:pt x="3703" y="1223"/>
                      <a:pt x="3975" y="933"/>
                      <a:pt x="3975" y="607"/>
                    </a:cubicBezTo>
                    <a:cubicBezTo>
                      <a:pt x="3975" y="272"/>
                      <a:pt x="3703" y="1"/>
                      <a:pt x="33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2" name="Google Shape;1202;p22"/>
              <p:cNvSpPr/>
              <p:nvPr/>
            </p:nvSpPr>
            <p:spPr>
              <a:xfrm>
                <a:off x="1223675" y="4586863"/>
                <a:ext cx="9550" cy="9550"/>
              </a:xfrm>
              <a:custGeom>
                <a:rect b="b" l="l" r="r" t="t"/>
                <a:pathLst>
                  <a:path extrusionOk="0" h="382" w="382">
                    <a:moveTo>
                      <a:pt x="205" y="0"/>
                    </a:moveTo>
                    <a:cubicBezTo>
                      <a:pt x="200" y="0"/>
                      <a:pt x="196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1" y="381"/>
                      <a:pt x="381" y="309"/>
                      <a:pt x="381" y="191"/>
                    </a:cubicBezTo>
                    <a:cubicBezTo>
                      <a:pt x="381" y="88"/>
                      <a:pt x="299" y="0"/>
                      <a:pt x="2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3" name="Google Shape;1203;p22"/>
              <p:cNvSpPr/>
              <p:nvPr/>
            </p:nvSpPr>
            <p:spPr>
              <a:xfrm>
                <a:off x="1242925" y="4586863"/>
                <a:ext cx="9525" cy="9550"/>
              </a:xfrm>
              <a:custGeom>
                <a:rect b="b" l="l" r="r" t="t"/>
                <a:pathLst>
                  <a:path extrusionOk="0" h="382" w="381">
                    <a:moveTo>
                      <a:pt x="204" y="0"/>
                    </a:moveTo>
                    <a:cubicBezTo>
                      <a:pt x="200" y="0"/>
                      <a:pt x="195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0" y="381"/>
                      <a:pt x="381" y="309"/>
                      <a:pt x="381" y="191"/>
                    </a:cubicBezTo>
                    <a:cubicBezTo>
                      <a:pt x="381" y="88"/>
                      <a:pt x="298" y="0"/>
                      <a:pt x="2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22"/>
              <p:cNvSpPr/>
              <p:nvPr/>
            </p:nvSpPr>
            <p:spPr>
              <a:xfrm>
                <a:off x="1262175" y="4586863"/>
                <a:ext cx="9525" cy="9550"/>
              </a:xfrm>
              <a:custGeom>
                <a:rect b="b" l="l" r="r" t="t"/>
                <a:pathLst>
                  <a:path extrusionOk="0" h="382" w="381">
                    <a:moveTo>
                      <a:pt x="204" y="0"/>
                    </a:moveTo>
                    <a:cubicBezTo>
                      <a:pt x="200" y="0"/>
                      <a:pt x="195" y="1"/>
                      <a:pt x="190" y="1"/>
                    </a:cubicBezTo>
                    <a:cubicBezTo>
                      <a:pt x="91" y="1"/>
                      <a:pt x="0" y="83"/>
                      <a:pt x="0" y="191"/>
                    </a:cubicBezTo>
                    <a:cubicBezTo>
                      <a:pt x="0" y="291"/>
                      <a:pt x="73" y="381"/>
                      <a:pt x="190" y="381"/>
                    </a:cubicBezTo>
                    <a:cubicBezTo>
                      <a:pt x="290" y="381"/>
                      <a:pt x="380" y="309"/>
                      <a:pt x="380" y="191"/>
                    </a:cubicBezTo>
                    <a:cubicBezTo>
                      <a:pt x="380" y="88"/>
                      <a:pt x="298" y="0"/>
                      <a:pt x="2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22"/>
              <p:cNvSpPr/>
              <p:nvPr/>
            </p:nvSpPr>
            <p:spPr>
              <a:xfrm>
                <a:off x="1281400" y="4586863"/>
                <a:ext cx="9550" cy="9550"/>
              </a:xfrm>
              <a:custGeom>
                <a:rect b="b" l="l" r="r" t="t"/>
                <a:pathLst>
                  <a:path extrusionOk="0" h="382" w="382">
                    <a:moveTo>
                      <a:pt x="205" y="0"/>
                    </a:moveTo>
                    <a:cubicBezTo>
                      <a:pt x="200" y="0"/>
                      <a:pt x="196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1" y="381"/>
                      <a:pt x="381" y="309"/>
                      <a:pt x="381" y="191"/>
                    </a:cubicBezTo>
                    <a:cubicBezTo>
                      <a:pt x="381" y="88"/>
                      <a:pt x="299" y="0"/>
                      <a:pt x="2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6" name="Google Shape;1206;p22"/>
              <p:cNvSpPr/>
              <p:nvPr/>
            </p:nvSpPr>
            <p:spPr>
              <a:xfrm>
                <a:off x="1181125" y="4520563"/>
                <a:ext cx="152825" cy="141500"/>
              </a:xfrm>
              <a:custGeom>
                <a:rect b="b" l="l" r="r" t="t"/>
                <a:pathLst>
                  <a:path extrusionOk="0" h="5660" w="6113">
                    <a:moveTo>
                      <a:pt x="118" y="0"/>
                    </a:moveTo>
                    <a:cubicBezTo>
                      <a:pt x="46" y="0"/>
                      <a:pt x="1" y="64"/>
                      <a:pt x="1" y="118"/>
                    </a:cubicBezTo>
                    <a:lnTo>
                      <a:pt x="1" y="5089"/>
                    </a:lnTo>
                    <a:cubicBezTo>
                      <a:pt x="1" y="5406"/>
                      <a:pt x="263" y="5659"/>
                      <a:pt x="580" y="5659"/>
                    </a:cubicBezTo>
                    <a:lnTo>
                      <a:pt x="5515" y="5659"/>
                    </a:lnTo>
                    <a:cubicBezTo>
                      <a:pt x="5832" y="5659"/>
                      <a:pt x="6094" y="5406"/>
                      <a:pt x="6103" y="5071"/>
                    </a:cubicBezTo>
                    <a:lnTo>
                      <a:pt x="6103" y="2381"/>
                    </a:lnTo>
                    <a:cubicBezTo>
                      <a:pt x="6103" y="2309"/>
                      <a:pt x="6058" y="2264"/>
                      <a:pt x="5986" y="2264"/>
                    </a:cubicBezTo>
                    <a:cubicBezTo>
                      <a:pt x="5922" y="2264"/>
                      <a:pt x="5877" y="2327"/>
                      <a:pt x="5877" y="2381"/>
                    </a:cubicBezTo>
                    <a:lnTo>
                      <a:pt x="5877" y="5071"/>
                    </a:lnTo>
                    <a:cubicBezTo>
                      <a:pt x="5877" y="5270"/>
                      <a:pt x="5714" y="5433"/>
                      <a:pt x="5515" y="5433"/>
                    </a:cubicBezTo>
                    <a:lnTo>
                      <a:pt x="580" y="5433"/>
                    </a:lnTo>
                    <a:cubicBezTo>
                      <a:pt x="381" y="5433"/>
                      <a:pt x="218" y="5279"/>
                      <a:pt x="218" y="5071"/>
                    </a:cubicBezTo>
                    <a:lnTo>
                      <a:pt x="218" y="217"/>
                    </a:lnTo>
                    <a:lnTo>
                      <a:pt x="5886" y="217"/>
                    </a:lnTo>
                    <a:lnTo>
                      <a:pt x="5886" y="616"/>
                    </a:lnTo>
                    <a:cubicBezTo>
                      <a:pt x="5886" y="679"/>
                      <a:pt x="5931" y="725"/>
                      <a:pt x="6004" y="725"/>
                    </a:cubicBezTo>
                    <a:cubicBezTo>
                      <a:pt x="6067" y="725"/>
                      <a:pt x="6112" y="670"/>
                      <a:pt x="6112" y="616"/>
                    </a:cubicBezTo>
                    <a:lnTo>
                      <a:pt x="6112" y="118"/>
                    </a:lnTo>
                    <a:cubicBezTo>
                      <a:pt x="6112" y="45"/>
                      <a:pt x="6058" y="0"/>
                      <a:pt x="60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7" name="Google Shape;1207;p22"/>
              <p:cNvSpPr/>
              <p:nvPr/>
            </p:nvSpPr>
            <p:spPr>
              <a:xfrm>
                <a:off x="1328050" y="4557913"/>
                <a:ext cx="5675" cy="9975"/>
              </a:xfrm>
              <a:custGeom>
                <a:rect b="b" l="l" r="r" t="t"/>
                <a:pathLst>
                  <a:path extrusionOk="0" h="399" w="227">
                    <a:moveTo>
                      <a:pt x="109" y="0"/>
                    </a:moveTo>
                    <a:cubicBezTo>
                      <a:pt x="45" y="0"/>
                      <a:pt x="0" y="64"/>
                      <a:pt x="0" y="118"/>
                    </a:cubicBezTo>
                    <a:lnTo>
                      <a:pt x="0" y="290"/>
                    </a:lnTo>
                    <a:cubicBezTo>
                      <a:pt x="0" y="353"/>
                      <a:pt x="54" y="399"/>
                      <a:pt x="109" y="399"/>
                    </a:cubicBezTo>
                    <a:cubicBezTo>
                      <a:pt x="172" y="399"/>
                      <a:pt x="217" y="344"/>
                      <a:pt x="226" y="290"/>
                    </a:cubicBezTo>
                    <a:lnTo>
                      <a:pt x="226" y="118"/>
                    </a:lnTo>
                    <a:cubicBezTo>
                      <a:pt x="226" y="45"/>
                      <a:pt x="181" y="0"/>
                      <a:pt x="1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08" name="Google Shape;1208;p22"/>
          <p:cNvSpPr txBox="1"/>
          <p:nvPr>
            <p:ph type="title"/>
          </p:nvPr>
        </p:nvSpPr>
        <p:spPr>
          <a:xfrm>
            <a:off x="2409450" y="871425"/>
            <a:ext cx="4325100" cy="90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09" name="Google Shape;1209;p22"/>
          <p:cNvSpPr txBox="1"/>
          <p:nvPr>
            <p:ph idx="1" type="subTitle"/>
          </p:nvPr>
        </p:nvSpPr>
        <p:spPr>
          <a:xfrm>
            <a:off x="2409450" y="1925850"/>
            <a:ext cx="4325100" cy="10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10" name="Google Shape;1210;p22"/>
          <p:cNvSpPr txBox="1"/>
          <p:nvPr/>
        </p:nvSpPr>
        <p:spPr>
          <a:xfrm>
            <a:off x="2408100" y="3497775"/>
            <a:ext cx="4327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CREDITS:</a:t>
            </a:r>
            <a:r>
              <a:rPr lang="en"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 This presentation template was created by </a:t>
            </a:r>
            <a:r>
              <a:rPr b="1" lang="en" sz="1000" u="sng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, and includes icons by </a:t>
            </a:r>
            <a:r>
              <a:rPr b="1" lang="en" sz="1000" u="sng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endParaRPr b="1" sz="1000" u="sng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2" name="Google Shape;1212;p23"/>
          <p:cNvGrpSpPr/>
          <p:nvPr/>
        </p:nvGrpSpPr>
        <p:grpSpPr>
          <a:xfrm>
            <a:off x="-116131" y="101001"/>
            <a:ext cx="9211163" cy="4983894"/>
            <a:chOff x="-116131" y="101001"/>
            <a:chExt cx="9211163" cy="4983894"/>
          </a:xfrm>
        </p:grpSpPr>
        <p:grpSp>
          <p:nvGrpSpPr>
            <p:cNvPr id="1213" name="Google Shape;1213;p23"/>
            <p:cNvGrpSpPr/>
            <p:nvPr/>
          </p:nvGrpSpPr>
          <p:grpSpPr>
            <a:xfrm rot="2700000">
              <a:off x="8346587" y="1900058"/>
              <a:ext cx="619570" cy="621149"/>
              <a:chOff x="109775" y="3205350"/>
              <a:chExt cx="215750" cy="216300"/>
            </a:xfrm>
          </p:grpSpPr>
          <p:sp>
            <p:nvSpPr>
              <p:cNvPr id="1214" name="Google Shape;1214;p23"/>
              <p:cNvSpPr/>
              <p:nvPr/>
            </p:nvSpPr>
            <p:spPr>
              <a:xfrm>
                <a:off x="148725" y="3248750"/>
                <a:ext cx="146025" cy="141350"/>
              </a:xfrm>
              <a:custGeom>
                <a:rect b="b" l="l" r="r" t="t"/>
                <a:pathLst>
                  <a:path extrusionOk="0" h="5654" w="5841">
                    <a:moveTo>
                      <a:pt x="2654" y="0"/>
                    </a:moveTo>
                    <a:cubicBezTo>
                      <a:pt x="1941" y="0"/>
                      <a:pt x="1230" y="307"/>
                      <a:pt x="734" y="922"/>
                    </a:cubicBezTo>
                    <a:cubicBezTo>
                      <a:pt x="36" y="1782"/>
                      <a:pt x="0" y="3050"/>
                      <a:pt x="670" y="3946"/>
                    </a:cubicBezTo>
                    <a:cubicBezTo>
                      <a:pt x="1159" y="4589"/>
                      <a:pt x="1865" y="4924"/>
                      <a:pt x="2590" y="4942"/>
                    </a:cubicBezTo>
                    <a:cubicBezTo>
                      <a:pt x="2979" y="4951"/>
                      <a:pt x="3341" y="5096"/>
                      <a:pt x="3613" y="5367"/>
                    </a:cubicBezTo>
                    <a:lnTo>
                      <a:pt x="3803" y="5576"/>
                    </a:lnTo>
                    <a:cubicBezTo>
                      <a:pt x="3854" y="5627"/>
                      <a:pt x="3924" y="5654"/>
                      <a:pt x="3994" y="5654"/>
                    </a:cubicBezTo>
                    <a:cubicBezTo>
                      <a:pt x="4062" y="5654"/>
                      <a:pt x="4130" y="5629"/>
                      <a:pt x="4183" y="5576"/>
                    </a:cubicBezTo>
                    <a:lnTo>
                      <a:pt x="5732" y="4055"/>
                    </a:lnTo>
                    <a:cubicBezTo>
                      <a:pt x="5831" y="3955"/>
                      <a:pt x="5840" y="3783"/>
                      <a:pt x="5732" y="3674"/>
                    </a:cubicBezTo>
                    <a:lnTo>
                      <a:pt x="5533" y="3466"/>
                    </a:lnTo>
                    <a:cubicBezTo>
                      <a:pt x="5279" y="3194"/>
                      <a:pt x="5125" y="2832"/>
                      <a:pt x="5125" y="2461"/>
                    </a:cubicBezTo>
                    <a:cubicBezTo>
                      <a:pt x="5116" y="1836"/>
                      <a:pt x="4881" y="1230"/>
                      <a:pt x="4419" y="741"/>
                    </a:cubicBezTo>
                    <a:cubicBezTo>
                      <a:pt x="3935" y="248"/>
                      <a:pt x="3294" y="0"/>
                      <a:pt x="26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5" name="Google Shape;1215;p23"/>
              <p:cNvSpPr/>
              <p:nvPr/>
            </p:nvSpPr>
            <p:spPr>
              <a:xfrm>
                <a:off x="201400" y="3298625"/>
                <a:ext cx="84225" cy="82950"/>
              </a:xfrm>
              <a:custGeom>
                <a:rect b="b" l="l" r="r" t="t"/>
                <a:pathLst>
                  <a:path extrusionOk="0" h="3318" w="3369">
                    <a:moveTo>
                      <a:pt x="868" y="1"/>
                    </a:moveTo>
                    <a:cubicBezTo>
                      <a:pt x="829" y="1"/>
                      <a:pt x="796" y="12"/>
                      <a:pt x="770" y="38"/>
                    </a:cubicBezTo>
                    <a:cubicBezTo>
                      <a:pt x="743" y="83"/>
                      <a:pt x="725" y="156"/>
                      <a:pt x="761" y="246"/>
                    </a:cubicBezTo>
                    <a:cubicBezTo>
                      <a:pt x="718" y="229"/>
                      <a:pt x="682" y="220"/>
                      <a:pt x="650" y="220"/>
                    </a:cubicBezTo>
                    <a:cubicBezTo>
                      <a:pt x="615" y="220"/>
                      <a:pt x="586" y="231"/>
                      <a:pt x="562" y="255"/>
                    </a:cubicBezTo>
                    <a:cubicBezTo>
                      <a:pt x="526" y="300"/>
                      <a:pt x="507" y="364"/>
                      <a:pt x="544" y="454"/>
                    </a:cubicBezTo>
                    <a:cubicBezTo>
                      <a:pt x="504" y="443"/>
                      <a:pt x="470" y="436"/>
                      <a:pt x="440" y="436"/>
                    </a:cubicBezTo>
                    <a:cubicBezTo>
                      <a:pt x="401" y="436"/>
                      <a:pt x="370" y="447"/>
                      <a:pt x="344" y="473"/>
                    </a:cubicBezTo>
                    <a:cubicBezTo>
                      <a:pt x="308" y="518"/>
                      <a:pt x="299" y="581"/>
                      <a:pt x="326" y="672"/>
                    </a:cubicBezTo>
                    <a:cubicBezTo>
                      <a:pt x="284" y="655"/>
                      <a:pt x="247" y="646"/>
                      <a:pt x="215" y="646"/>
                    </a:cubicBezTo>
                    <a:cubicBezTo>
                      <a:pt x="180" y="646"/>
                      <a:pt x="151" y="657"/>
                      <a:pt x="127" y="681"/>
                    </a:cubicBezTo>
                    <a:cubicBezTo>
                      <a:pt x="0" y="808"/>
                      <a:pt x="209" y="1124"/>
                      <a:pt x="453" y="1378"/>
                    </a:cubicBezTo>
                    <a:lnTo>
                      <a:pt x="2345" y="3297"/>
                    </a:lnTo>
                    <a:cubicBezTo>
                      <a:pt x="2355" y="3311"/>
                      <a:pt x="2368" y="3318"/>
                      <a:pt x="2383" y="3318"/>
                    </a:cubicBezTo>
                    <a:cubicBezTo>
                      <a:pt x="2398" y="3318"/>
                      <a:pt x="2413" y="3311"/>
                      <a:pt x="2427" y="3297"/>
                    </a:cubicBezTo>
                    <a:cubicBezTo>
                      <a:pt x="2445" y="3279"/>
                      <a:pt x="2445" y="3243"/>
                      <a:pt x="2427" y="3216"/>
                    </a:cubicBezTo>
                    <a:lnTo>
                      <a:pt x="535" y="1296"/>
                    </a:lnTo>
                    <a:cubicBezTo>
                      <a:pt x="263" y="1016"/>
                      <a:pt x="181" y="798"/>
                      <a:pt x="209" y="762"/>
                    </a:cubicBezTo>
                    <a:cubicBezTo>
                      <a:pt x="210" y="762"/>
                      <a:pt x="213" y="762"/>
                      <a:pt x="216" y="762"/>
                    </a:cubicBezTo>
                    <a:cubicBezTo>
                      <a:pt x="237" y="762"/>
                      <a:pt x="297" y="769"/>
                      <a:pt x="435" y="853"/>
                    </a:cubicBezTo>
                    <a:cubicBezTo>
                      <a:pt x="443" y="857"/>
                      <a:pt x="452" y="859"/>
                      <a:pt x="461" y="859"/>
                    </a:cubicBezTo>
                    <a:cubicBezTo>
                      <a:pt x="474" y="859"/>
                      <a:pt x="488" y="854"/>
                      <a:pt x="498" y="844"/>
                    </a:cubicBezTo>
                    <a:cubicBezTo>
                      <a:pt x="526" y="835"/>
                      <a:pt x="526" y="798"/>
                      <a:pt x="507" y="771"/>
                    </a:cubicBezTo>
                    <a:cubicBezTo>
                      <a:pt x="408" y="617"/>
                      <a:pt x="417" y="563"/>
                      <a:pt x="417" y="545"/>
                    </a:cubicBezTo>
                    <a:cubicBezTo>
                      <a:pt x="420" y="543"/>
                      <a:pt x="425" y="542"/>
                      <a:pt x="432" y="542"/>
                    </a:cubicBezTo>
                    <a:cubicBezTo>
                      <a:pt x="462" y="542"/>
                      <a:pt x="526" y="562"/>
                      <a:pt x="643" y="635"/>
                    </a:cubicBezTo>
                    <a:cubicBezTo>
                      <a:pt x="655" y="644"/>
                      <a:pt x="668" y="648"/>
                      <a:pt x="679" y="648"/>
                    </a:cubicBezTo>
                    <a:cubicBezTo>
                      <a:pt x="693" y="648"/>
                      <a:pt x="706" y="641"/>
                      <a:pt x="716" y="626"/>
                    </a:cubicBezTo>
                    <a:cubicBezTo>
                      <a:pt x="743" y="617"/>
                      <a:pt x="743" y="581"/>
                      <a:pt x="725" y="563"/>
                    </a:cubicBezTo>
                    <a:cubicBezTo>
                      <a:pt x="634" y="409"/>
                      <a:pt x="625" y="346"/>
                      <a:pt x="634" y="337"/>
                    </a:cubicBezTo>
                    <a:cubicBezTo>
                      <a:pt x="639" y="337"/>
                      <a:pt x="646" y="336"/>
                      <a:pt x="656" y="336"/>
                    </a:cubicBezTo>
                    <a:cubicBezTo>
                      <a:pt x="686" y="336"/>
                      <a:pt x="745" y="346"/>
                      <a:pt x="861" y="427"/>
                    </a:cubicBezTo>
                    <a:cubicBezTo>
                      <a:pt x="871" y="431"/>
                      <a:pt x="879" y="433"/>
                      <a:pt x="888" y="433"/>
                    </a:cubicBezTo>
                    <a:cubicBezTo>
                      <a:pt x="902" y="433"/>
                      <a:pt x="916" y="426"/>
                      <a:pt x="933" y="409"/>
                    </a:cubicBezTo>
                    <a:cubicBezTo>
                      <a:pt x="951" y="400"/>
                      <a:pt x="951" y="364"/>
                      <a:pt x="942" y="346"/>
                    </a:cubicBezTo>
                    <a:cubicBezTo>
                      <a:pt x="842" y="183"/>
                      <a:pt x="852" y="128"/>
                      <a:pt x="852" y="119"/>
                    </a:cubicBezTo>
                    <a:cubicBezTo>
                      <a:pt x="855" y="116"/>
                      <a:pt x="861" y="114"/>
                      <a:pt x="869" y="114"/>
                    </a:cubicBezTo>
                    <a:cubicBezTo>
                      <a:pt x="933" y="114"/>
                      <a:pt x="1137" y="207"/>
                      <a:pt x="1377" y="454"/>
                    </a:cubicBezTo>
                    <a:lnTo>
                      <a:pt x="3260" y="2383"/>
                    </a:lnTo>
                    <a:cubicBezTo>
                      <a:pt x="3274" y="2392"/>
                      <a:pt x="3289" y="2397"/>
                      <a:pt x="3304" y="2397"/>
                    </a:cubicBezTo>
                    <a:cubicBezTo>
                      <a:pt x="3319" y="2397"/>
                      <a:pt x="3332" y="2392"/>
                      <a:pt x="3341" y="2383"/>
                    </a:cubicBezTo>
                    <a:cubicBezTo>
                      <a:pt x="3369" y="2356"/>
                      <a:pt x="3369" y="2329"/>
                      <a:pt x="3351" y="2302"/>
                    </a:cubicBezTo>
                    <a:lnTo>
                      <a:pt x="1467" y="382"/>
                    </a:lnTo>
                    <a:cubicBezTo>
                      <a:pt x="1265" y="180"/>
                      <a:pt x="1023" y="1"/>
                      <a:pt x="8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6" name="Google Shape;1216;p23"/>
              <p:cNvSpPr/>
              <p:nvPr/>
            </p:nvSpPr>
            <p:spPr>
              <a:xfrm>
                <a:off x="146225" y="3247075"/>
                <a:ext cx="149875" cy="145600"/>
              </a:xfrm>
              <a:custGeom>
                <a:rect b="b" l="l" r="r" t="t"/>
                <a:pathLst>
                  <a:path extrusionOk="0" h="5824" w="5995">
                    <a:moveTo>
                      <a:pt x="2333" y="1"/>
                    </a:moveTo>
                    <a:cubicBezTo>
                      <a:pt x="2328" y="1"/>
                      <a:pt x="2323" y="1"/>
                      <a:pt x="2319" y="2"/>
                    </a:cubicBezTo>
                    <a:cubicBezTo>
                      <a:pt x="1712" y="101"/>
                      <a:pt x="1151" y="436"/>
                      <a:pt x="761" y="916"/>
                    </a:cubicBezTo>
                    <a:cubicBezTo>
                      <a:pt x="19" y="1813"/>
                      <a:pt x="1" y="3135"/>
                      <a:pt x="689" y="4067"/>
                    </a:cubicBezTo>
                    <a:cubicBezTo>
                      <a:pt x="1169" y="4710"/>
                      <a:pt x="1902" y="5081"/>
                      <a:pt x="2690" y="5109"/>
                    </a:cubicBezTo>
                    <a:cubicBezTo>
                      <a:pt x="3052" y="5118"/>
                      <a:pt x="3396" y="5253"/>
                      <a:pt x="3632" y="5507"/>
                    </a:cubicBezTo>
                    <a:lnTo>
                      <a:pt x="3822" y="5706"/>
                    </a:lnTo>
                    <a:cubicBezTo>
                      <a:pt x="3894" y="5779"/>
                      <a:pt x="3994" y="5824"/>
                      <a:pt x="4093" y="5824"/>
                    </a:cubicBezTo>
                    <a:cubicBezTo>
                      <a:pt x="4202" y="5824"/>
                      <a:pt x="4292" y="5788"/>
                      <a:pt x="4347" y="5724"/>
                    </a:cubicBezTo>
                    <a:lnTo>
                      <a:pt x="5886" y="4212"/>
                    </a:lnTo>
                    <a:cubicBezTo>
                      <a:pt x="5949" y="4131"/>
                      <a:pt x="5995" y="4040"/>
                      <a:pt x="5995" y="3941"/>
                    </a:cubicBezTo>
                    <a:cubicBezTo>
                      <a:pt x="5995" y="3841"/>
                      <a:pt x="5949" y="3732"/>
                      <a:pt x="5886" y="3669"/>
                    </a:cubicBezTo>
                    <a:lnTo>
                      <a:pt x="5696" y="3470"/>
                    </a:lnTo>
                    <a:cubicBezTo>
                      <a:pt x="5442" y="3216"/>
                      <a:pt x="5307" y="2890"/>
                      <a:pt x="5307" y="2537"/>
                    </a:cubicBezTo>
                    <a:cubicBezTo>
                      <a:pt x="5307" y="1858"/>
                      <a:pt x="5044" y="1224"/>
                      <a:pt x="4573" y="735"/>
                    </a:cubicBezTo>
                    <a:cubicBezTo>
                      <a:pt x="4292" y="445"/>
                      <a:pt x="3948" y="237"/>
                      <a:pt x="3577" y="101"/>
                    </a:cubicBezTo>
                    <a:cubicBezTo>
                      <a:pt x="3566" y="98"/>
                      <a:pt x="3555" y="96"/>
                      <a:pt x="3543" y="96"/>
                    </a:cubicBezTo>
                    <a:cubicBezTo>
                      <a:pt x="3499" y="96"/>
                      <a:pt x="3456" y="123"/>
                      <a:pt x="3441" y="174"/>
                    </a:cubicBezTo>
                    <a:cubicBezTo>
                      <a:pt x="3414" y="228"/>
                      <a:pt x="3450" y="283"/>
                      <a:pt x="3505" y="310"/>
                    </a:cubicBezTo>
                    <a:cubicBezTo>
                      <a:pt x="3858" y="436"/>
                      <a:pt x="4166" y="627"/>
                      <a:pt x="4428" y="889"/>
                    </a:cubicBezTo>
                    <a:cubicBezTo>
                      <a:pt x="4863" y="1324"/>
                      <a:pt x="5107" y="1903"/>
                      <a:pt x="5107" y="2528"/>
                    </a:cubicBezTo>
                    <a:cubicBezTo>
                      <a:pt x="5107" y="2945"/>
                      <a:pt x="5261" y="3334"/>
                      <a:pt x="5542" y="3615"/>
                    </a:cubicBezTo>
                    <a:lnTo>
                      <a:pt x="5741" y="3814"/>
                    </a:lnTo>
                    <a:cubicBezTo>
                      <a:pt x="5768" y="3850"/>
                      <a:pt x="5786" y="3886"/>
                      <a:pt x="5786" y="3931"/>
                    </a:cubicBezTo>
                    <a:cubicBezTo>
                      <a:pt x="5786" y="3977"/>
                      <a:pt x="5768" y="4013"/>
                      <a:pt x="5741" y="4040"/>
                    </a:cubicBezTo>
                    <a:lnTo>
                      <a:pt x="4202" y="5561"/>
                    </a:lnTo>
                    <a:cubicBezTo>
                      <a:pt x="4166" y="5588"/>
                      <a:pt x="4130" y="5607"/>
                      <a:pt x="4084" y="5607"/>
                    </a:cubicBezTo>
                    <a:cubicBezTo>
                      <a:pt x="4039" y="5607"/>
                      <a:pt x="4003" y="5588"/>
                      <a:pt x="3976" y="5561"/>
                    </a:cubicBezTo>
                    <a:lnTo>
                      <a:pt x="3776" y="5353"/>
                    </a:lnTo>
                    <a:cubicBezTo>
                      <a:pt x="3496" y="5063"/>
                      <a:pt x="3115" y="4900"/>
                      <a:pt x="2690" y="4891"/>
                    </a:cubicBezTo>
                    <a:cubicBezTo>
                      <a:pt x="1965" y="4882"/>
                      <a:pt x="1305" y="4529"/>
                      <a:pt x="861" y="3941"/>
                    </a:cubicBezTo>
                    <a:cubicBezTo>
                      <a:pt x="227" y="3089"/>
                      <a:pt x="263" y="1885"/>
                      <a:pt x="924" y="1052"/>
                    </a:cubicBezTo>
                    <a:cubicBezTo>
                      <a:pt x="1286" y="618"/>
                      <a:pt x="1803" y="319"/>
                      <a:pt x="2355" y="219"/>
                    </a:cubicBezTo>
                    <a:cubicBezTo>
                      <a:pt x="2409" y="210"/>
                      <a:pt x="2454" y="147"/>
                      <a:pt x="2445" y="92"/>
                    </a:cubicBezTo>
                    <a:cubicBezTo>
                      <a:pt x="2437" y="43"/>
                      <a:pt x="2383" y="1"/>
                      <a:pt x="23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7" name="Google Shape;1217;p23"/>
              <p:cNvSpPr/>
              <p:nvPr/>
            </p:nvSpPr>
            <p:spPr>
              <a:xfrm>
                <a:off x="215725" y="3246200"/>
                <a:ext cx="9075" cy="5675"/>
              </a:xfrm>
              <a:custGeom>
                <a:rect b="b" l="l" r="r" t="t"/>
                <a:pathLst>
                  <a:path extrusionOk="0" h="227" w="363">
                    <a:moveTo>
                      <a:pt x="118" y="1"/>
                    </a:moveTo>
                    <a:cubicBezTo>
                      <a:pt x="64" y="1"/>
                      <a:pt x="0" y="46"/>
                      <a:pt x="0" y="109"/>
                    </a:cubicBezTo>
                    <a:cubicBezTo>
                      <a:pt x="0" y="164"/>
                      <a:pt x="46" y="218"/>
                      <a:pt x="109" y="218"/>
                    </a:cubicBezTo>
                    <a:cubicBezTo>
                      <a:pt x="145" y="218"/>
                      <a:pt x="200" y="227"/>
                      <a:pt x="236" y="227"/>
                    </a:cubicBezTo>
                    <a:lnTo>
                      <a:pt x="254" y="227"/>
                    </a:lnTo>
                    <a:cubicBezTo>
                      <a:pt x="308" y="227"/>
                      <a:pt x="354" y="200"/>
                      <a:pt x="354" y="136"/>
                    </a:cubicBezTo>
                    <a:cubicBezTo>
                      <a:pt x="363" y="73"/>
                      <a:pt x="317" y="28"/>
                      <a:pt x="263" y="19"/>
                    </a:cubicBezTo>
                    <a:cubicBezTo>
                      <a:pt x="218" y="19"/>
                      <a:pt x="163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8" name="Google Shape;1218;p23"/>
              <p:cNvSpPr/>
              <p:nvPr/>
            </p:nvSpPr>
            <p:spPr>
              <a:xfrm>
                <a:off x="300538" y="3407813"/>
                <a:ext cx="7725" cy="7000"/>
              </a:xfrm>
              <a:custGeom>
                <a:rect b="b" l="l" r="r" t="t"/>
                <a:pathLst>
                  <a:path extrusionOk="0" h="280" w="309">
                    <a:moveTo>
                      <a:pt x="194" y="1"/>
                    </a:moveTo>
                    <a:cubicBezTo>
                      <a:pt x="168" y="1"/>
                      <a:pt x="141" y="12"/>
                      <a:pt x="118" y="35"/>
                    </a:cubicBezTo>
                    <a:lnTo>
                      <a:pt x="46" y="98"/>
                    </a:lnTo>
                    <a:cubicBezTo>
                      <a:pt x="1" y="134"/>
                      <a:pt x="1" y="198"/>
                      <a:pt x="46" y="243"/>
                    </a:cubicBezTo>
                    <a:cubicBezTo>
                      <a:pt x="73" y="270"/>
                      <a:pt x="100" y="279"/>
                      <a:pt x="127" y="279"/>
                    </a:cubicBezTo>
                    <a:cubicBezTo>
                      <a:pt x="164" y="279"/>
                      <a:pt x="182" y="279"/>
                      <a:pt x="191" y="243"/>
                    </a:cubicBezTo>
                    <a:lnTo>
                      <a:pt x="263" y="179"/>
                    </a:lnTo>
                    <a:cubicBezTo>
                      <a:pt x="309" y="143"/>
                      <a:pt x="309" y="80"/>
                      <a:pt x="263" y="35"/>
                    </a:cubicBezTo>
                    <a:cubicBezTo>
                      <a:pt x="245" y="12"/>
                      <a:pt x="220" y="1"/>
                      <a:pt x="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9" name="Google Shape;1219;p23"/>
              <p:cNvSpPr/>
              <p:nvPr/>
            </p:nvSpPr>
            <p:spPr>
              <a:xfrm>
                <a:off x="282213" y="3379238"/>
                <a:ext cx="41450" cy="41225"/>
              </a:xfrm>
              <a:custGeom>
                <a:rect b="b" l="l" r="r" t="t"/>
                <a:pathLst>
                  <a:path extrusionOk="0" h="1649" w="1658">
                    <a:moveTo>
                      <a:pt x="1195" y="0"/>
                    </a:moveTo>
                    <a:cubicBezTo>
                      <a:pt x="1159" y="0"/>
                      <a:pt x="1141" y="10"/>
                      <a:pt x="1123" y="28"/>
                    </a:cubicBezTo>
                    <a:lnTo>
                      <a:pt x="46" y="1096"/>
                    </a:lnTo>
                    <a:cubicBezTo>
                      <a:pt x="0" y="1132"/>
                      <a:pt x="0" y="1196"/>
                      <a:pt x="46" y="1241"/>
                    </a:cubicBezTo>
                    <a:lnTo>
                      <a:pt x="326" y="1540"/>
                    </a:lnTo>
                    <a:cubicBezTo>
                      <a:pt x="399" y="1603"/>
                      <a:pt x="471" y="1639"/>
                      <a:pt x="562" y="1639"/>
                    </a:cubicBezTo>
                    <a:cubicBezTo>
                      <a:pt x="580" y="1639"/>
                      <a:pt x="580" y="1639"/>
                      <a:pt x="580" y="1648"/>
                    </a:cubicBezTo>
                    <a:cubicBezTo>
                      <a:pt x="643" y="1648"/>
                      <a:pt x="679" y="1594"/>
                      <a:pt x="679" y="1540"/>
                    </a:cubicBezTo>
                    <a:cubicBezTo>
                      <a:pt x="679" y="1467"/>
                      <a:pt x="625" y="1431"/>
                      <a:pt x="562" y="1431"/>
                    </a:cubicBezTo>
                    <a:cubicBezTo>
                      <a:pt x="534" y="1431"/>
                      <a:pt x="498" y="1422"/>
                      <a:pt x="471" y="1404"/>
                    </a:cubicBezTo>
                    <a:lnTo>
                      <a:pt x="263" y="1187"/>
                    </a:lnTo>
                    <a:lnTo>
                      <a:pt x="1186" y="281"/>
                    </a:lnTo>
                    <a:lnTo>
                      <a:pt x="1404" y="498"/>
                    </a:lnTo>
                    <a:cubicBezTo>
                      <a:pt x="1422" y="517"/>
                      <a:pt x="1440" y="544"/>
                      <a:pt x="1440" y="571"/>
                    </a:cubicBezTo>
                    <a:cubicBezTo>
                      <a:pt x="1440" y="598"/>
                      <a:pt x="1422" y="634"/>
                      <a:pt x="1404" y="652"/>
                    </a:cubicBezTo>
                    <a:lnTo>
                      <a:pt x="1032" y="1024"/>
                    </a:lnTo>
                    <a:cubicBezTo>
                      <a:pt x="987" y="1060"/>
                      <a:pt x="996" y="1132"/>
                      <a:pt x="1032" y="1178"/>
                    </a:cubicBezTo>
                    <a:cubicBezTo>
                      <a:pt x="1046" y="1200"/>
                      <a:pt x="1071" y="1212"/>
                      <a:pt x="1098" y="1212"/>
                    </a:cubicBezTo>
                    <a:cubicBezTo>
                      <a:pt x="1125" y="1212"/>
                      <a:pt x="1155" y="1200"/>
                      <a:pt x="1177" y="1178"/>
                    </a:cubicBezTo>
                    <a:lnTo>
                      <a:pt x="1549" y="797"/>
                    </a:lnTo>
                    <a:cubicBezTo>
                      <a:pt x="1612" y="734"/>
                      <a:pt x="1648" y="652"/>
                      <a:pt x="1648" y="562"/>
                    </a:cubicBezTo>
                    <a:cubicBezTo>
                      <a:pt x="1657" y="471"/>
                      <a:pt x="1630" y="390"/>
                      <a:pt x="1558" y="326"/>
                    </a:cubicBezTo>
                    <a:lnTo>
                      <a:pt x="1277" y="28"/>
                    </a:lnTo>
                    <a:cubicBezTo>
                      <a:pt x="1259" y="10"/>
                      <a:pt x="1232" y="0"/>
                      <a:pt x="11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0" name="Google Shape;1220;p23"/>
              <p:cNvSpPr/>
              <p:nvPr/>
            </p:nvSpPr>
            <p:spPr>
              <a:xfrm>
                <a:off x="242425" y="3339475"/>
                <a:ext cx="83100" cy="82175"/>
              </a:xfrm>
              <a:custGeom>
                <a:rect b="b" l="l" r="r" t="t"/>
                <a:pathLst>
                  <a:path extrusionOk="0" h="3287" w="3324">
                    <a:moveTo>
                      <a:pt x="2074" y="226"/>
                    </a:moveTo>
                    <a:lnTo>
                      <a:pt x="3079" y="1241"/>
                    </a:lnTo>
                    <a:lnTo>
                      <a:pt x="1241" y="3051"/>
                    </a:lnTo>
                    <a:lnTo>
                      <a:pt x="236" y="2037"/>
                    </a:lnTo>
                    <a:lnTo>
                      <a:pt x="2074" y="226"/>
                    </a:lnTo>
                    <a:close/>
                    <a:moveTo>
                      <a:pt x="2083" y="0"/>
                    </a:moveTo>
                    <a:cubicBezTo>
                      <a:pt x="2038" y="0"/>
                      <a:pt x="1993" y="18"/>
                      <a:pt x="1957" y="54"/>
                    </a:cubicBezTo>
                    <a:lnTo>
                      <a:pt x="64" y="1911"/>
                    </a:lnTo>
                    <a:cubicBezTo>
                      <a:pt x="1" y="1974"/>
                      <a:pt x="1" y="2092"/>
                      <a:pt x="64" y="2155"/>
                    </a:cubicBezTo>
                    <a:lnTo>
                      <a:pt x="1124" y="3232"/>
                    </a:lnTo>
                    <a:cubicBezTo>
                      <a:pt x="1151" y="3269"/>
                      <a:pt x="1196" y="3287"/>
                      <a:pt x="1241" y="3287"/>
                    </a:cubicBezTo>
                    <a:cubicBezTo>
                      <a:pt x="1287" y="3287"/>
                      <a:pt x="1332" y="3269"/>
                      <a:pt x="1368" y="3232"/>
                    </a:cubicBezTo>
                    <a:lnTo>
                      <a:pt x="3260" y="1376"/>
                    </a:lnTo>
                    <a:cubicBezTo>
                      <a:pt x="3324" y="1313"/>
                      <a:pt x="3324" y="1195"/>
                      <a:pt x="3260" y="1132"/>
                    </a:cubicBezTo>
                    <a:lnTo>
                      <a:pt x="2210" y="54"/>
                    </a:lnTo>
                    <a:cubicBezTo>
                      <a:pt x="2174" y="18"/>
                      <a:pt x="2129" y="0"/>
                      <a:pt x="20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1" name="Google Shape;1221;p23"/>
              <p:cNvSpPr/>
              <p:nvPr/>
            </p:nvSpPr>
            <p:spPr>
              <a:xfrm>
                <a:off x="250800" y="3348125"/>
                <a:ext cx="55950" cy="54300"/>
              </a:xfrm>
              <a:custGeom>
                <a:rect b="b" l="l" r="r" t="t"/>
                <a:pathLst>
                  <a:path extrusionOk="0" h="2172" w="2238">
                    <a:moveTo>
                      <a:pt x="2118" y="0"/>
                    </a:moveTo>
                    <a:cubicBezTo>
                      <a:pt x="2090" y="0"/>
                      <a:pt x="2061" y="12"/>
                      <a:pt x="2038" y="34"/>
                    </a:cubicBezTo>
                    <a:lnTo>
                      <a:pt x="46" y="1990"/>
                    </a:lnTo>
                    <a:cubicBezTo>
                      <a:pt x="1" y="2026"/>
                      <a:pt x="1" y="2099"/>
                      <a:pt x="46" y="2144"/>
                    </a:cubicBezTo>
                    <a:cubicBezTo>
                      <a:pt x="73" y="2162"/>
                      <a:pt x="109" y="2171"/>
                      <a:pt x="128" y="2171"/>
                    </a:cubicBezTo>
                    <a:cubicBezTo>
                      <a:pt x="164" y="2171"/>
                      <a:pt x="182" y="2162"/>
                      <a:pt x="200" y="2144"/>
                    </a:cubicBezTo>
                    <a:lnTo>
                      <a:pt x="2192" y="179"/>
                    </a:lnTo>
                    <a:cubicBezTo>
                      <a:pt x="2237" y="152"/>
                      <a:pt x="2237" y="80"/>
                      <a:pt x="2192" y="34"/>
                    </a:cubicBezTo>
                    <a:cubicBezTo>
                      <a:pt x="2174" y="12"/>
                      <a:pt x="2147" y="0"/>
                      <a:pt x="2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2" name="Google Shape;1222;p23"/>
              <p:cNvSpPr/>
              <p:nvPr/>
            </p:nvSpPr>
            <p:spPr>
              <a:xfrm>
                <a:off x="261000" y="3358525"/>
                <a:ext cx="55925" cy="54525"/>
              </a:xfrm>
              <a:custGeom>
                <a:rect b="b" l="l" r="r" t="t"/>
                <a:pathLst>
                  <a:path extrusionOk="0" h="2181" w="2237">
                    <a:moveTo>
                      <a:pt x="2118" y="1"/>
                    </a:moveTo>
                    <a:cubicBezTo>
                      <a:pt x="2090" y="1"/>
                      <a:pt x="2060" y="12"/>
                      <a:pt x="2038" y="35"/>
                    </a:cubicBezTo>
                    <a:lnTo>
                      <a:pt x="46" y="2000"/>
                    </a:lnTo>
                    <a:cubicBezTo>
                      <a:pt x="0" y="2027"/>
                      <a:pt x="0" y="2099"/>
                      <a:pt x="46" y="2145"/>
                    </a:cubicBezTo>
                    <a:cubicBezTo>
                      <a:pt x="73" y="2163"/>
                      <a:pt x="109" y="2181"/>
                      <a:pt x="127" y="2181"/>
                    </a:cubicBezTo>
                    <a:cubicBezTo>
                      <a:pt x="154" y="2181"/>
                      <a:pt x="181" y="2163"/>
                      <a:pt x="199" y="2145"/>
                    </a:cubicBezTo>
                    <a:lnTo>
                      <a:pt x="2191" y="189"/>
                    </a:lnTo>
                    <a:cubicBezTo>
                      <a:pt x="2237" y="153"/>
                      <a:pt x="2237" y="80"/>
                      <a:pt x="2191" y="35"/>
                    </a:cubicBezTo>
                    <a:cubicBezTo>
                      <a:pt x="2173" y="12"/>
                      <a:pt x="2146" y="1"/>
                      <a:pt x="2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3" name="Google Shape;1223;p23"/>
              <p:cNvSpPr/>
              <p:nvPr/>
            </p:nvSpPr>
            <p:spPr>
              <a:xfrm>
                <a:off x="137625" y="3232450"/>
                <a:ext cx="24475" cy="23975"/>
              </a:xfrm>
              <a:custGeom>
                <a:rect b="b" l="l" r="r" t="t"/>
                <a:pathLst>
                  <a:path extrusionOk="0" h="959" w="979">
                    <a:moveTo>
                      <a:pt x="143" y="1"/>
                    </a:moveTo>
                    <a:cubicBezTo>
                      <a:pt x="112" y="1"/>
                      <a:pt x="78" y="12"/>
                      <a:pt x="46" y="35"/>
                    </a:cubicBezTo>
                    <a:cubicBezTo>
                      <a:pt x="1" y="80"/>
                      <a:pt x="1" y="161"/>
                      <a:pt x="46" y="216"/>
                    </a:cubicBezTo>
                    <a:lnTo>
                      <a:pt x="752" y="931"/>
                    </a:lnTo>
                    <a:cubicBezTo>
                      <a:pt x="770" y="949"/>
                      <a:pt x="806" y="958"/>
                      <a:pt x="843" y="958"/>
                    </a:cubicBezTo>
                    <a:cubicBezTo>
                      <a:pt x="879" y="958"/>
                      <a:pt x="906" y="949"/>
                      <a:pt x="933" y="931"/>
                    </a:cubicBezTo>
                    <a:cubicBezTo>
                      <a:pt x="978" y="886"/>
                      <a:pt x="978" y="804"/>
                      <a:pt x="933" y="750"/>
                    </a:cubicBezTo>
                    <a:lnTo>
                      <a:pt x="227" y="35"/>
                    </a:lnTo>
                    <a:cubicBezTo>
                      <a:pt x="204" y="12"/>
                      <a:pt x="175" y="1"/>
                      <a:pt x="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4" name="Google Shape;1224;p23"/>
              <p:cNvSpPr/>
              <p:nvPr/>
            </p:nvSpPr>
            <p:spPr>
              <a:xfrm>
                <a:off x="110000" y="3278700"/>
                <a:ext cx="31725" cy="13250"/>
              </a:xfrm>
              <a:custGeom>
                <a:rect b="b" l="l" r="r" t="t"/>
                <a:pathLst>
                  <a:path extrusionOk="0" h="530" w="1269">
                    <a:moveTo>
                      <a:pt x="150" y="0"/>
                    </a:moveTo>
                    <a:cubicBezTo>
                      <a:pt x="91" y="0"/>
                      <a:pt x="42" y="41"/>
                      <a:pt x="19" y="95"/>
                    </a:cubicBezTo>
                    <a:cubicBezTo>
                      <a:pt x="1" y="167"/>
                      <a:pt x="46" y="231"/>
                      <a:pt x="110" y="258"/>
                    </a:cubicBezTo>
                    <a:lnTo>
                      <a:pt x="1087" y="530"/>
                    </a:lnTo>
                    <a:lnTo>
                      <a:pt x="1124" y="530"/>
                    </a:lnTo>
                    <a:cubicBezTo>
                      <a:pt x="1178" y="530"/>
                      <a:pt x="1223" y="493"/>
                      <a:pt x="1241" y="439"/>
                    </a:cubicBezTo>
                    <a:cubicBezTo>
                      <a:pt x="1269" y="367"/>
                      <a:pt x="1223" y="303"/>
                      <a:pt x="1151" y="276"/>
                    </a:cubicBezTo>
                    <a:lnTo>
                      <a:pt x="182" y="4"/>
                    </a:lnTo>
                    <a:cubicBezTo>
                      <a:pt x="171" y="2"/>
                      <a:pt x="160" y="0"/>
                      <a:pt x="1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5" name="Google Shape;1225;p23"/>
              <p:cNvSpPr/>
              <p:nvPr/>
            </p:nvSpPr>
            <p:spPr>
              <a:xfrm>
                <a:off x="109775" y="3326450"/>
                <a:ext cx="31725" cy="13050"/>
              </a:xfrm>
              <a:custGeom>
                <a:rect b="b" l="l" r="r" t="t"/>
                <a:pathLst>
                  <a:path extrusionOk="0" h="522" w="1269">
                    <a:moveTo>
                      <a:pt x="1117" y="1"/>
                    </a:moveTo>
                    <a:cubicBezTo>
                      <a:pt x="1107" y="1"/>
                      <a:pt x="1097" y="2"/>
                      <a:pt x="1087" y="5"/>
                    </a:cubicBezTo>
                    <a:lnTo>
                      <a:pt x="110" y="258"/>
                    </a:lnTo>
                    <a:cubicBezTo>
                      <a:pt x="46" y="277"/>
                      <a:pt x="1" y="349"/>
                      <a:pt x="19" y="412"/>
                    </a:cubicBezTo>
                    <a:cubicBezTo>
                      <a:pt x="28" y="485"/>
                      <a:pt x="91" y="521"/>
                      <a:pt x="146" y="521"/>
                    </a:cubicBezTo>
                    <a:cubicBezTo>
                      <a:pt x="155" y="521"/>
                      <a:pt x="155" y="521"/>
                      <a:pt x="173" y="503"/>
                    </a:cubicBezTo>
                    <a:lnTo>
                      <a:pt x="1151" y="258"/>
                    </a:lnTo>
                    <a:cubicBezTo>
                      <a:pt x="1223" y="231"/>
                      <a:pt x="1269" y="168"/>
                      <a:pt x="1241" y="95"/>
                    </a:cubicBezTo>
                    <a:cubicBezTo>
                      <a:pt x="1226" y="42"/>
                      <a:pt x="1171" y="1"/>
                      <a:pt x="11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6" name="Google Shape;1226;p23"/>
              <p:cNvSpPr/>
              <p:nvPr/>
            </p:nvSpPr>
            <p:spPr>
              <a:xfrm>
                <a:off x="136500" y="3362600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2" y="1"/>
                      <a:pt x="788" y="12"/>
                      <a:pt x="761" y="35"/>
                    </a:cubicBezTo>
                    <a:lnTo>
                      <a:pt x="46" y="732"/>
                    </a:lnTo>
                    <a:cubicBezTo>
                      <a:pt x="0" y="777"/>
                      <a:pt x="0" y="859"/>
                      <a:pt x="46" y="913"/>
                    </a:cubicBezTo>
                    <a:cubicBezTo>
                      <a:pt x="73" y="940"/>
                      <a:pt x="109" y="949"/>
                      <a:pt x="136" y="949"/>
                    </a:cubicBezTo>
                    <a:cubicBezTo>
                      <a:pt x="172" y="949"/>
                      <a:pt x="209" y="940"/>
                      <a:pt x="227" y="913"/>
                    </a:cubicBezTo>
                    <a:lnTo>
                      <a:pt x="942" y="216"/>
                    </a:lnTo>
                    <a:cubicBezTo>
                      <a:pt x="987" y="171"/>
                      <a:pt x="987" y="89"/>
                      <a:pt x="942" y="35"/>
                    </a:cubicBezTo>
                    <a:cubicBezTo>
                      <a:pt x="919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7" name="Google Shape;1227;p23"/>
              <p:cNvSpPr/>
              <p:nvPr/>
            </p:nvSpPr>
            <p:spPr>
              <a:xfrm>
                <a:off x="182675" y="3383050"/>
                <a:ext cx="14050" cy="30675"/>
              </a:xfrm>
              <a:custGeom>
                <a:rect b="b" l="l" r="r" t="t"/>
                <a:pathLst>
                  <a:path extrusionOk="0" h="1227" w="562">
                    <a:moveTo>
                      <a:pt x="424" y="1"/>
                    </a:moveTo>
                    <a:cubicBezTo>
                      <a:pt x="369" y="1"/>
                      <a:pt x="315" y="41"/>
                      <a:pt x="299" y="95"/>
                    </a:cubicBezTo>
                    <a:lnTo>
                      <a:pt x="28" y="1073"/>
                    </a:lnTo>
                    <a:cubicBezTo>
                      <a:pt x="0" y="1136"/>
                      <a:pt x="46" y="1209"/>
                      <a:pt x="118" y="1227"/>
                    </a:cubicBezTo>
                    <a:lnTo>
                      <a:pt x="145" y="1227"/>
                    </a:lnTo>
                    <a:cubicBezTo>
                      <a:pt x="209" y="1227"/>
                      <a:pt x="263" y="1182"/>
                      <a:pt x="272" y="1136"/>
                    </a:cubicBezTo>
                    <a:lnTo>
                      <a:pt x="544" y="168"/>
                    </a:lnTo>
                    <a:cubicBezTo>
                      <a:pt x="562" y="95"/>
                      <a:pt x="517" y="32"/>
                      <a:pt x="453" y="5"/>
                    </a:cubicBezTo>
                    <a:cubicBezTo>
                      <a:pt x="444" y="2"/>
                      <a:pt x="434" y="1"/>
                      <a:pt x="4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8" name="Google Shape;1228;p23"/>
              <p:cNvSpPr/>
              <p:nvPr/>
            </p:nvSpPr>
            <p:spPr>
              <a:xfrm>
                <a:off x="287475" y="3280400"/>
                <a:ext cx="31725" cy="12900"/>
              </a:xfrm>
              <a:custGeom>
                <a:rect b="b" l="l" r="r" t="t"/>
                <a:pathLst>
                  <a:path extrusionOk="0" h="516" w="1269">
                    <a:moveTo>
                      <a:pt x="1127" y="1"/>
                    </a:moveTo>
                    <a:cubicBezTo>
                      <a:pt x="1113" y="1"/>
                      <a:pt x="1100" y="3"/>
                      <a:pt x="1087" y="9"/>
                    </a:cubicBezTo>
                    <a:lnTo>
                      <a:pt x="109" y="253"/>
                    </a:lnTo>
                    <a:cubicBezTo>
                      <a:pt x="46" y="281"/>
                      <a:pt x="1" y="344"/>
                      <a:pt x="19" y="416"/>
                    </a:cubicBezTo>
                    <a:cubicBezTo>
                      <a:pt x="28" y="480"/>
                      <a:pt x="91" y="516"/>
                      <a:pt x="146" y="516"/>
                    </a:cubicBezTo>
                    <a:cubicBezTo>
                      <a:pt x="155" y="516"/>
                      <a:pt x="164" y="516"/>
                      <a:pt x="182" y="507"/>
                    </a:cubicBezTo>
                    <a:lnTo>
                      <a:pt x="1151" y="253"/>
                    </a:lnTo>
                    <a:cubicBezTo>
                      <a:pt x="1223" y="235"/>
                      <a:pt x="1268" y="163"/>
                      <a:pt x="1241" y="99"/>
                    </a:cubicBezTo>
                    <a:cubicBezTo>
                      <a:pt x="1234" y="41"/>
                      <a:pt x="1180" y="1"/>
                      <a:pt x="11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9" name="Google Shape;1229;p23"/>
              <p:cNvSpPr/>
              <p:nvPr/>
            </p:nvSpPr>
            <p:spPr>
              <a:xfrm>
                <a:off x="267550" y="3233575"/>
                <a:ext cx="24700" cy="23750"/>
              </a:xfrm>
              <a:custGeom>
                <a:rect b="b" l="l" r="r" t="t"/>
                <a:pathLst>
                  <a:path extrusionOk="0" h="950" w="988">
                    <a:moveTo>
                      <a:pt x="855" y="1"/>
                    </a:moveTo>
                    <a:cubicBezTo>
                      <a:pt x="823" y="1"/>
                      <a:pt x="789" y="12"/>
                      <a:pt x="761" y="35"/>
                    </a:cubicBezTo>
                    <a:lnTo>
                      <a:pt x="46" y="732"/>
                    </a:lnTo>
                    <a:cubicBezTo>
                      <a:pt x="1" y="777"/>
                      <a:pt x="1" y="859"/>
                      <a:pt x="46" y="913"/>
                    </a:cubicBezTo>
                    <a:cubicBezTo>
                      <a:pt x="73" y="940"/>
                      <a:pt x="100" y="949"/>
                      <a:pt x="137" y="949"/>
                    </a:cubicBezTo>
                    <a:cubicBezTo>
                      <a:pt x="164" y="949"/>
                      <a:pt x="191" y="940"/>
                      <a:pt x="227" y="913"/>
                    </a:cubicBezTo>
                    <a:lnTo>
                      <a:pt x="943" y="216"/>
                    </a:lnTo>
                    <a:cubicBezTo>
                      <a:pt x="988" y="171"/>
                      <a:pt x="988" y="89"/>
                      <a:pt x="943" y="35"/>
                    </a:cubicBezTo>
                    <a:cubicBezTo>
                      <a:pt x="920" y="12"/>
                      <a:pt x="888" y="1"/>
                      <a:pt x="8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0" name="Google Shape;1230;p23"/>
              <p:cNvSpPr/>
              <p:nvPr/>
            </p:nvSpPr>
            <p:spPr>
              <a:xfrm>
                <a:off x="231575" y="3205950"/>
                <a:ext cx="14275" cy="30775"/>
              </a:xfrm>
              <a:custGeom>
                <a:rect b="b" l="l" r="r" t="t"/>
                <a:pathLst>
                  <a:path extrusionOk="0" h="1231" w="571">
                    <a:moveTo>
                      <a:pt x="414" y="0"/>
                    </a:moveTo>
                    <a:cubicBezTo>
                      <a:pt x="363" y="0"/>
                      <a:pt x="313" y="41"/>
                      <a:pt x="299" y="99"/>
                    </a:cubicBezTo>
                    <a:lnTo>
                      <a:pt x="27" y="1067"/>
                    </a:lnTo>
                    <a:cubicBezTo>
                      <a:pt x="0" y="1140"/>
                      <a:pt x="45" y="1203"/>
                      <a:pt x="118" y="1230"/>
                    </a:cubicBezTo>
                    <a:lnTo>
                      <a:pt x="154" y="1230"/>
                    </a:lnTo>
                    <a:cubicBezTo>
                      <a:pt x="218" y="1230"/>
                      <a:pt x="263" y="1194"/>
                      <a:pt x="272" y="1140"/>
                    </a:cubicBezTo>
                    <a:lnTo>
                      <a:pt x="543" y="162"/>
                    </a:lnTo>
                    <a:cubicBezTo>
                      <a:pt x="571" y="99"/>
                      <a:pt x="525" y="26"/>
                      <a:pt x="453" y="8"/>
                    </a:cubicBezTo>
                    <a:cubicBezTo>
                      <a:pt x="440" y="3"/>
                      <a:pt x="427" y="0"/>
                      <a:pt x="4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1" name="Google Shape;1231;p23"/>
              <p:cNvSpPr/>
              <p:nvPr/>
            </p:nvSpPr>
            <p:spPr>
              <a:xfrm>
                <a:off x="184475" y="3205350"/>
                <a:ext cx="13625" cy="31150"/>
              </a:xfrm>
              <a:custGeom>
                <a:rect b="b" l="l" r="r" t="t"/>
                <a:pathLst>
                  <a:path extrusionOk="0" h="1246" w="545">
                    <a:moveTo>
                      <a:pt x="142" y="1"/>
                    </a:moveTo>
                    <a:cubicBezTo>
                      <a:pt x="131" y="1"/>
                      <a:pt x="120" y="2"/>
                      <a:pt x="110" y="5"/>
                    </a:cubicBezTo>
                    <a:cubicBezTo>
                      <a:pt x="46" y="32"/>
                      <a:pt x="1" y="95"/>
                      <a:pt x="19" y="168"/>
                    </a:cubicBezTo>
                    <a:lnTo>
                      <a:pt x="273" y="1137"/>
                    </a:lnTo>
                    <a:cubicBezTo>
                      <a:pt x="282" y="1209"/>
                      <a:pt x="336" y="1245"/>
                      <a:pt x="390" y="1245"/>
                    </a:cubicBezTo>
                    <a:cubicBezTo>
                      <a:pt x="408" y="1245"/>
                      <a:pt x="417" y="1245"/>
                      <a:pt x="426" y="1227"/>
                    </a:cubicBezTo>
                    <a:cubicBezTo>
                      <a:pt x="499" y="1209"/>
                      <a:pt x="544" y="1137"/>
                      <a:pt x="517" y="1073"/>
                    </a:cubicBezTo>
                    <a:lnTo>
                      <a:pt x="273" y="95"/>
                    </a:lnTo>
                    <a:cubicBezTo>
                      <a:pt x="249" y="42"/>
                      <a:pt x="200" y="1"/>
                      <a:pt x="1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32" name="Google Shape;1232;p23"/>
            <p:cNvGrpSpPr/>
            <p:nvPr/>
          </p:nvGrpSpPr>
          <p:grpSpPr>
            <a:xfrm>
              <a:off x="6510377" y="4766839"/>
              <a:ext cx="1456813" cy="32594"/>
              <a:chOff x="4101875" y="2224575"/>
              <a:chExt cx="507300" cy="11350"/>
            </a:xfrm>
          </p:grpSpPr>
          <p:sp>
            <p:nvSpPr>
              <p:cNvPr id="1233" name="Google Shape;1233;p23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4" name="Google Shape;1234;p23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5" name="Google Shape;1235;p23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36" name="Google Shape;1236;p23"/>
            <p:cNvSpPr/>
            <p:nvPr/>
          </p:nvSpPr>
          <p:spPr>
            <a:xfrm flipH="1" rot="5400000">
              <a:off x="-277664" y="1109984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37" name="Google Shape;1237;p23"/>
            <p:cNvGrpSpPr/>
            <p:nvPr/>
          </p:nvGrpSpPr>
          <p:grpSpPr>
            <a:xfrm>
              <a:off x="194133" y="101001"/>
              <a:ext cx="527890" cy="812619"/>
              <a:chOff x="2071188" y="4170850"/>
              <a:chExt cx="183825" cy="282975"/>
            </a:xfrm>
          </p:grpSpPr>
          <p:sp>
            <p:nvSpPr>
              <p:cNvPr id="1238" name="Google Shape;1238;p23"/>
              <p:cNvSpPr/>
              <p:nvPr/>
            </p:nvSpPr>
            <p:spPr>
              <a:xfrm>
                <a:off x="2073888" y="4173325"/>
                <a:ext cx="178400" cy="278000"/>
              </a:xfrm>
              <a:custGeom>
                <a:rect b="b" l="l" r="r" t="t"/>
                <a:pathLst>
                  <a:path extrusionOk="0" h="11120" w="7136">
                    <a:moveTo>
                      <a:pt x="761" y="1"/>
                    </a:moveTo>
                    <a:cubicBezTo>
                      <a:pt x="345" y="1"/>
                      <a:pt x="1" y="345"/>
                      <a:pt x="1" y="761"/>
                    </a:cubicBezTo>
                    <a:lnTo>
                      <a:pt x="1" y="10359"/>
                    </a:lnTo>
                    <a:cubicBezTo>
                      <a:pt x="1" y="10785"/>
                      <a:pt x="345" y="11120"/>
                      <a:pt x="761" y="11120"/>
                    </a:cubicBezTo>
                    <a:lnTo>
                      <a:pt x="6375" y="11120"/>
                    </a:lnTo>
                    <a:cubicBezTo>
                      <a:pt x="6792" y="11120"/>
                      <a:pt x="7136" y="10785"/>
                      <a:pt x="7136" y="10359"/>
                    </a:cubicBezTo>
                    <a:lnTo>
                      <a:pt x="7136" y="761"/>
                    </a:lnTo>
                    <a:cubicBezTo>
                      <a:pt x="7136" y="345"/>
                      <a:pt x="6792" y="1"/>
                      <a:pt x="637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9" name="Google Shape;1239;p23"/>
              <p:cNvSpPr/>
              <p:nvPr/>
            </p:nvSpPr>
            <p:spPr>
              <a:xfrm>
                <a:off x="2071188" y="4170850"/>
                <a:ext cx="183600" cy="282975"/>
              </a:xfrm>
              <a:custGeom>
                <a:rect b="b" l="l" r="r" t="t"/>
                <a:pathLst>
                  <a:path extrusionOk="0" h="11319" w="7344">
                    <a:moveTo>
                      <a:pt x="824" y="0"/>
                    </a:moveTo>
                    <a:cubicBezTo>
                      <a:pt x="371" y="0"/>
                      <a:pt x="0" y="381"/>
                      <a:pt x="0" y="833"/>
                    </a:cubicBezTo>
                    <a:lnTo>
                      <a:pt x="0" y="10494"/>
                    </a:lnTo>
                    <a:cubicBezTo>
                      <a:pt x="0" y="10947"/>
                      <a:pt x="371" y="11318"/>
                      <a:pt x="824" y="11318"/>
                    </a:cubicBezTo>
                    <a:lnTo>
                      <a:pt x="6519" y="11318"/>
                    </a:lnTo>
                    <a:cubicBezTo>
                      <a:pt x="6972" y="11318"/>
                      <a:pt x="7343" y="10956"/>
                      <a:pt x="7343" y="10494"/>
                    </a:cubicBezTo>
                    <a:lnTo>
                      <a:pt x="7343" y="4799"/>
                    </a:lnTo>
                    <a:cubicBezTo>
                      <a:pt x="7343" y="4736"/>
                      <a:pt x="7298" y="4690"/>
                      <a:pt x="7226" y="4690"/>
                    </a:cubicBezTo>
                    <a:cubicBezTo>
                      <a:pt x="7162" y="4690"/>
                      <a:pt x="7117" y="4745"/>
                      <a:pt x="7117" y="4799"/>
                    </a:cubicBezTo>
                    <a:lnTo>
                      <a:pt x="7117" y="10494"/>
                    </a:lnTo>
                    <a:cubicBezTo>
                      <a:pt x="7117" y="10838"/>
                      <a:pt x="6845" y="11110"/>
                      <a:pt x="6501" y="11110"/>
                    </a:cubicBezTo>
                    <a:lnTo>
                      <a:pt x="815" y="11110"/>
                    </a:lnTo>
                    <a:cubicBezTo>
                      <a:pt x="471" y="11110"/>
                      <a:pt x="199" y="10838"/>
                      <a:pt x="199" y="10494"/>
                    </a:cubicBezTo>
                    <a:lnTo>
                      <a:pt x="199" y="833"/>
                    </a:lnTo>
                    <a:cubicBezTo>
                      <a:pt x="199" y="489"/>
                      <a:pt x="471" y="218"/>
                      <a:pt x="815" y="218"/>
                    </a:cubicBezTo>
                    <a:lnTo>
                      <a:pt x="6501" y="218"/>
                    </a:lnTo>
                    <a:cubicBezTo>
                      <a:pt x="6845" y="218"/>
                      <a:pt x="7117" y="489"/>
                      <a:pt x="7117" y="833"/>
                    </a:cubicBezTo>
                    <a:lnTo>
                      <a:pt x="7117" y="2101"/>
                    </a:lnTo>
                    <a:cubicBezTo>
                      <a:pt x="7117" y="2164"/>
                      <a:pt x="7162" y="2210"/>
                      <a:pt x="7226" y="2210"/>
                    </a:cubicBezTo>
                    <a:cubicBezTo>
                      <a:pt x="7298" y="2210"/>
                      <a:pt x="7343" y="2155"/>
                      <a:pt x="7343" y="2101"/>
                    </a:cubicBezTo>
                    <a:lnTo>
                      <a:pt x="7343" y="833"/>
                    </a:lnTo>
                    <a:cubicBezTo>
                      <a:pt x="7343" y="381"/>
                      <a:pt x="6972" y="0"/>
                      <a:pt x="65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0" name="Google Shape;1240;p23"/>
              <p:cNvSpPr/>
              <p:nvPr/>
            </p:nvSpPr>
            <p:spPr>
              <a:xfrm>
                <a:off x="2249313" y="4244400"/>
                <a:ext cx="5700" cy="13850"/>
              </a:xfrm>
              <a:custGeom>
                <a:rect b="b" l="l" r="r" t="t"/>
                <a:pathLst>
                  <a:path extrusionOk="0" h="554" w="228">
                    <a:moveTo>
                      <a:pt x="119" y="1"/>
                    </a:moveTo>
                    <a:cubicBezTo>
                      <a:pt x="46" y="1"/>
                      <a:pt x="1" y="55"/>
                      <a:pt x="1" y="119"/>
                    </a:cubicBezTo>
                    <a:lnTo>
                      <a:pt x="1" y="445"/>
                    </a:lnTo>
                    <a:cubicBezTo>
                      <a:pt x="1" y="508"/>
                      <a:pt x="55" y="553"/>
                      <a:pt x="119" y="553"/>
                    </a:cubicBezTo>
                    <a:cubicBezTo>
                      <a:pt x="173" y="553"/>
                      <a:pt x="218" y="517"/>
                      <a:pt x="227" y="445"/>
                    </a:cubicBezTo>
                    <a:lnTo>
                      <a:pt x="227" y="119"/>
                    </a:lnTo>
                    <a:cubicBezTo>
                      <a:pt x="227" y="46"/>
                      <a:pt x="182" y="1"/>
                      <a:pt x="1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1" name="Google Shape;1241;p23"/>
              <p:cNvSpPr/>
              <p:nvPr/>
            </p:nvSpPr>
            <p:spPr>
              <a:xfrm>
                <a:off x="2091788" y="4204350"/>
                <a:ext cx="142400" cy="199675"/>
              </a:xfrm>
              <a:custGeom>
                <a:rect b="b" l="l" r="r" t="t"/>
                <a:pathLst>
                  <a:path extrusionOk="0" h="7987" w="5696">
                    <a:moveTo>
                      <a:pt x="353" y="0"/>
                    </a:moveTo>
                    <a:cubicBezTo>
                      <a:pt x="154" y="0"/>
                      <a:pt x="0" y="154"/>
                      <a:pt x="0" y="344"/>
                    </a:cubicBezTo>
                    <a:lnTo>
                      <a:pt x="0" y="7642"/>
                    </a:lnTo>
                    <a:cubicBezTo>
                      <a:pt x="0" y="7832"/>
                      <a:pt x="154" y="7986"/>
                      <a:pt x="353" y="7986"/>
                    </a:cubicBezTo>
                    <a:lnTo>
                      <a:pt x="5342" y="7986"/>
                    </a:lnTo>
                    <a:cubicBezTo>
                      <a:pt x="5532" y="7986"/>
                      <a:pt x="5695" y="7832"/>
                      <a:pt x="5695" y="7642"/>
                    </a:cubicBezTo>
                    <a:lnTo>
                      <a:pt x="5695" y="344"/>
                    </a:lnTo>
                    <a:cubicBezTo>
                      <a:pt x="5695" y="154"/>
                      <a:pt x="5532" y="0"/>
                      <a:pt x="53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2" name="Google Shape;1242;p23"/>
              <p:cNvSpPr/>
              <p:nvPr/>
            </p:nvSpPr>
            <p:spPr>
              <a:xfrm>
                <a:off x="2118713" y="4264950"/>
                <a:ext cx="86950" cy="83225"/>
              </a:xfrm>
              <a:custGeom>
                <a:rect b="b" l="l" r="r" t="t"/>
                <a:pathLst>
                  <a:path extrusionOk="0" h="3329" w="3478">
                    <a:moveTo>
                      <a:pt x="1304" y="358"/>
                    </a:moveTo>
                    <a:cubicBezTo>
                      <a:pt x="1519" y="358"/>
                      <a:pt x="1734" y="442"/>
                      <a:pt x="1902" y="610"/>
                    </a:cubicBezTo>
                    <a:cubicBezTo>
                      <a:pt x="2228" y="935"/>
                      <a:pt x="2228" y="1470"/>
                      <a:pt x="1902" y="1796"/>
                    </a:cubicBezTo>
                    <a:cubicBezTo>
                      <a:pt x="1734" y="1959"/>
                      <a:pt x="1519" y="2040"/>
                      <a:pt x="1304" y="2040"/>
                    </a:cubicBezTo>
                    <a:cubicBezTo>
                      <a:pt x="1089" y="2040"/>
                      <a:pt x="874" y="1959"/>
                      <a:pt x="707" y="1796"/>
                    </a:cubicBezTo>
                    <a:cubicBezTo>
                      <a:pt x="381" y="1470"/>
                      <a:pt x="381" y="935"/>
                      <a:pt x="707" y="610"/>
                    </a:cubicBezTo>
                    <a:cubicBezTo>
                      <a:pt x="874" y="442"/>
                      <a:pt x="1089" y="358"/>
                      <a:pt x="1304" y="358"/>
                    </a:cubicBezTo>
                    <a:close/>
                    <a:moveTo>
                      <a:pt x="1309" y="1"/>
                    </a:moveTo>
                    <a:cubicBezTo>
                      <a:pt x="1001" y="1"/>
                      <a:pt x="693" y="116"/>
                      <a:pt x="462" y="347"/>
                    </a:cubicBezTo>
                    <a:cubicBezTo>
                      <a:pt x="1" y="809"/>
                      <a:pt x="1" y="1578"/>
                      <a:pt x="462" y="2049"/>
                    </a:cubicBezTo>
                    <a:cubicBezTo>
                      <a:pt x="691" y="2278"/>
                      <a:pt x="997" y="2395"/>
                      <a:pt x="1304" y="2395"/>
                    </a:cubicBezTo>
                    <a:cubicBezTo>
                      <a:pt x="1555" y="2395"/>
                      <a:pt x="1808" y="2317"/>
                      <a:pt x="2020" y="2158"/>
                    </a:cubicBezTo>
                    <a:lnTo>
                      <a:pt x="3142" y="3281"/>
                    </a:lnTo>
                    <a:cubicBezTo>
                      <a:pt x="3179" y="3312"/>
                      <a:pt x="3224" y="3328"/>
                      <a:pt x="3270" y="3328"/>
                    </a:cubicBezTo>
                    <a:cubicBezTo>
                      <a:pt x="3317" y="3328"/>
                      <a:pt x="3364" y="3312"/>
                      <a:pt x="3405" y="3281"/>
                    </a:cubicBezTo>
                    <a:cubicBezTo>
                      <a:pt x="3477" y="3208"/>
                      <a:pt x="3468" y="3099"/>
                      <a:pt x="3405" y="3018"/>
                    </a:cubicBezTo>
                    <a:lnTo>
                      <a:pt x="2282" y="1895"/>
                    </a:lnTo>
                    <a:cubicBezTo>
                      <a:pt x="2608" y="1443"/>
                      <a:pt x="2581" y="782"/>
                      <a:pt x="2155" y="347"/>
                    </a:cubicBezTo>
                    <a:cubicBezTo>
                      <a:pt x="1925" y="116"/>
                      <a:pt x="1617" y="1"/>
                      <a:pt x="13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3" name="Google Shape;1243;p23"/>
              <p:cNvSpPr/>
              <p:nvPr/>
            </p:nvSpPr>
            <p:spPr>
              <a:xfrm>
                <a:off x="2140438" y="4418025"/>
                <a:ext cx="45300" cy="17225"/>
              </a:xfrm>
              <a:custGeom>
                <a:rect b="b" l="l" r="r" t="t"/>
                <a:pathLst>
                  <a:path extrusionOk="0" h="689" w="1812">
                    <a:moveTo>
                      <a:pt x="318" y="1"/>
                    </a:moveTo>
                    <a:cubicBezTo>
                      <a:pt x="146" y="1"/>
                      <a:pt x="1" y="137"/>
                      <a:pt x="1" y="318"/>
                    </a:cubicBezTo>
                    <a:lnTo>
                      <a:pt x="1" y="372"/>
                    </a:lnTo>
                    <a:cubicBezTo>
                      <a:pt x="1" y="544"/>
                      <a:pt x="137" y="689"/>
                      <a:pt x="318" y="689"/>
                    </a:cubicBezTo>
                    <a:lnTo>
                      <a:pt x="1495" y="689"/>
                    </a:lnTo>
                    <a:cubicBezTo>
                      <a:pt x="1676" y="689"/>
                      <a:pt x="1812" y="544"/>
                      <a:pt x="1812" y="372"/>
                    </a:cubicBezTo>
                    <a:lnTo>
                      <a:pt x="1812" y="318"/>
                    </a:lnTo>
                    <a:cubicBezTo>
                      <a:pt x="1812" y="146"/>
                      <a:pt x="1676" y="1"/>
                      <a:pt x="149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4" name="Google Shape;1244;p23"/>
              <p:cNvSpPr/>
              <p:nvPr/>
            </p:nvSpPr>
            <p:spPr>
              <a:xfrm>
                <a:off x="2136138" y="4186000"/>
                <a:ext cx="53900" cy="6150"/>
              </a:xfrm>
              <a:custGeom>
                <a:rect b="b" l="l" r="r" t="t"/>
                <a:pathLst>
                  <a:path extrusionOk="0" h="246" w="2156">
                    <a:moveTo>
                      <a:pt x="118" y="1"/>
                    </a:moveTo>
                    <a:cubicBezTo>
                      <a:pt x="46" y="1"/>
                      <a:pt x="1" y="46"/>
                      <a:pt x="1" y="110"/>
                    </a:cubicBezTo>
                    <a:lnTo>
                      <a:pt x="1" y="137"/>
                    </a:lnTo>
                    <a:cubicBezTo>
                      <a:pt x="1" y="200"/>
                      <a:pt x="46" y="245"/>
                      <a:pt x="118" y="245"/>
                    </a:cubicBezTo>
                    <a:lnTo>
                      <a:pt x="2038" y="245"/>
                    </a:lnTo>
                    <a:cubicBezTo>
                      <a:pt x="2092" y="245"/>
                      <a:pt x="2156" y="191"/>
                      <a:pt x="2156" y="137"/>
                    </a:cubicBezTo>
                    <a:lnTo>
                      <a:pt x="2156" y="110"/>
                    </a:lnTo>
                    <a:cubicBezTo>
                      <a:pt x="2156" y="46"/>
                      <a:pt x="2110" y="1"/>
                      <a:pt x="20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45" name="Google Shape;1245;p23"/>
            <p:cNvSpPr/>
            <p:nvPr/>
          </p:nvSpPr>
          <p:spPr>
            <a:xfrm>
              <a:off x="5598356" y="4913741"/>
              <a:ext cx="171584" cy="171153"/>
            </a:xfrm>
            <a:custGeom>
              <a:rect b="b" l="l" r="r" t="t"/>
              <a:pathLst>
                <a:path extrusionOk="0" h="2384" w="2390">
                  <a:moveTo>
                    <a:pt x="58" y="0"/>
                  </a:moveTo>
                  <a:cubicBezTo>
                    <a:pt x="27" y="0"/>
                    <a:pt x="1" y="25"/>
                    <a:pt x="9" y="56"/>
                  </a:cubicBezTo>
                  <a:lnTo>
                    <a:pt x="552" y="2039"/>
                  </a:lnTo>
                  <a:cubicBezTo>
                    <a:pt x="562" y="2064"/>
                    <a:pt x="585" y="2078"/>
                    <a:pt x="609" y="2078"/>
                  </a:cubicBezTo>
                  <a:cubicBezTo>
                    <a:pt x="629" y="2078"/>
                    <a:pt x="648" y="2069"/>
                    <a:pt x="660" y="2048"/>
                  </a:cubicBezTo>
                  <a:lnTo>
                    <a:pt x="950" y="1460"/>
                  </a:lnTo>
                  <a:cubicBezTo>
                    <a:pt x="966" y="1434"/>
                    <a:pt x="989" y="1423"/>
                    <a:pt x="1011" y="1423"/>
                  </a:cubicBezTo>
                  <a:cubicBezTo>
                    <a:pt x="1027" y="1423"/>
                    <a:pt x="1042" y="1430"/>
                    <a:pt x="1050" y="1442"/>
                  </a:cubicBezTo>
                  <a:lnTo>
                    <a:pt x="1973" y="2356"/>
                  </a:lnTo>
                  <a:cubicBezTo>
                    <a:pt x="1987" y="2374"/>
                    <a:pt x="2005" y="2383"/>
                    <a:pt x="2023" y="2383"/>
                  </a:cubicBezTo>
                  <a:cubicBezTo>
                    <a:pt x="2041" y="2383"/>
                    <a:pt x="2059" y="2374"/>
                    <a:pt x="2073" y="2356"/>
                  </a:cubicBezTo>
                  <a:lnTo>
                    <a:pt x="2381" y="2048"/>
                  </a:lnTo>
                  <a:cubicBezTo>
                    <a:pt x="2390" y="2039"/>
                    <a:pt x="2390" y="1994"/>
                    <a:pt x="2363" y="1958"/>
                  </a:cubicBezTo>
                  <a:lnTo>
                    <a:pt x="1448" y="1043"/>
                  </a:lnTo>
                  <a:cubicBezTo>
                    <a:pt x="1412" y="1007"/>
                    <a:pt x="1421" y="953"/>
                    <a:pt x="1475" y="944"/>
                  </a:cubicBezTo>
                  <a:lnTo>
                    <a:pt x="2064" y="645"/>
                  </a:lnTo>
                  <a:cubicBezTo>
                    <a:pt x="2109" y="627"/>
                    <a:pt x="2091" y="554"/>
                    <a:pt x="2046" y="545"/>
                  </a:cubicBezTo>
                  <a:lnTo>
                    <a:pt x="72" y="2"/>
                  </a:lnTo>
                  <a:cubicBezTo>
                    <a:pt x="67" y="1"/>
                    <a:pt x="62" y="0"/>
                    <a:pt x="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23"/>
            <p:cNvSpPr/>
            <p:nvPr/>
          </p:nvSpPr>
          <p:spPr>
            <a:xfrm>
              <a:off x="5769961" y="4604004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47" name="Google Shape;1247;p23"/>
            <p:cNvGrpSpPr/>
            <p:nvPr/>
          </p:nvGrpSpPr>
          <p:grpSpPr>
            <a:xfrm>
              <a:off x="8581483" y="1645246"/>
              <a:ext cx="134611" cy="132026"/>
              <a:chOff x="3025300" y="2552125"/>
              <a:chExt cx="46875" cy="45975"/>
            </a:xfrm>
          </p:grpSpPr>
          <p:sp>
            <p:nvSpPr>
              <p:cNvPr id="1248" name="Google Shape;1248;p23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9" name="Google Shape;1249;p23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50" name="Google Shape;1250;p23"/>
            <p:cNvGrpSpPr/>
            <p:nvPr/>
          </p:nvGrpSpPr>
          <p:grpSpPr>
            <a:xfrm>
              <a:off x="333809" y="3313928"/>
              <a:ext cx="290585" cy="288587"/>
              <a:chOff x="-4169616" y="1109659"/>
              <a:chExt cx="484389" cy="481058"/>
            </a:xfrm>
          </p:grpSpPr>
          <p:sp>
            <p:nvSpPr>
              <p:cNvPr id="1251" name="Google Shape;1251;p23"/>
              <p:cNvSpPr/>
              <p:nvPr/>
            </p:nvSpPr>
            <p:spPr>
              <a:xfrm>
                <a:off x="-3981818" y="1243616"/>
                <a:ext cx="112309" cy="217957"/>
              </a:xfrm>
              <a:custGeom>
                <a:rect b="b" l="l" r="r" t="t"/>
                <a:pathLst>
                  <a:path extrusionOk="0" h="1178" w="607">
                    <a:moveTo>
                      <a:pt x="263" y="1"/>
                    </a:moveTo>
                    <a:lnTo>
                      <a:pt x="145" y="19"/>
                    </a:lnTo>
                    <a:lnTo>
                      <a:pt x="145" y="164"/>
                    </a:lnTo>
                    <a:cubicBezTo>
                      <a:pt x="100" y="182"/>
                      <a:pt x="54" y="209"/>
                      <a:pt x="36" y="245"/>
                    </a:cubicBezTo>
                    <a:cubicBezTo>
                      <a:pt x="9" y="282"/>
                      <a:pt x="0" y="327"/>
                      <a:pt x="0" y="372"/>
                    </a:cubicBezTo>
                    <a:cubicBezTo>
                      <a:pt x="0" y="417"/>
                      <a:pt x="9" y="454"/>
                      <a:pt x="36" y="481"/>
                    </a:cubicBezTo>
                    <a:cubicBezTo>
                      <a:pt x="63" y="517"/>
                      <a:pt x="91" y="553"/>
                      <a:pt x="118" y="571"/>
                    </a:cubicBezTo>
                    <a:cubicBezTo>
                      <a:pt x="154" y="598"/>
                      <a:pt x="199" y="635"/>
                      <a:pt x="263" y="662"/>
                    </a:cubicBezTo>
                    <a:lnTo>
                      <a:pt x="290" y="689"/>
                    </a:lnTo>
                    <a:cubicBezTo>
                      <a:pt x="326" y="707"/>
                      <a:pt x="362" y="725"/>
                      <a:pt x="380" y="743"/>
                    </a:cubicBezTo>
                    <a:cubicBezTo>
                      <a:pt x="408" y="752"/>
                      <a:pt x="417" y="780"/>
                      <a:pt x="417" y="798"/>
                    </a:cubicBezTo>
                    <a:cubicBezTo>
                      <a:pt x="417" y="834"/>
                      <a:pt x="408" y="861"/>
                      <a:pt x="380" y="870"/>
                    </a:cubicBezTo>
                    <a:cubicBezTo>
                      <a:pt x="362" y="879"/>
                      <a:pt x="317" y="888"/>
                      <a:pt x="272" y="888"/>
                    </a:cubicBezTo>
                    <a:cubicBezTo>
                      <a:pt x="235" y="888"/>
                      <a:pt x="190" y="879"/>
                      <a:pt x="154" y="870"/>
                    </a:cubicBezTo>
                    <a:cubicBezTo>
                      <a:pt x="118" y="861"/>
                      <a:pt x="91" y="834"/>
                      <a:pt x="54" y="825"/>
                    </a:cubicBezTo>
                    <a:lnTo>
                      <a:pt x="18" y="961"/>
                    </a:lnTo>
                    <a:cubicBezTo>
                      <a:pt x="54" y="970"/>
                      <a:pt x="91" y="997"/>
                      <a:pt x="145" y="1006"/>
                    </a:cubicBezTo>
                    <a:lnTo>
                      <a:pt x="145" y="1178"/>
                    </a:lnTo>
                    <a:lnTo>
                      <a:pt x="263" y="1178"/>
                    </a:lnTo>
                    <a:lnTo>
                      <a:pt x="263" y="1024"/>
                    </a:lnTo>
                    <a:lnTo>
                      <a:pt x="335" y="1024"/>
                    </a:lnTo>
                    <a:lnTo>
                      <a:pt x="335" y="1178"/>
                    </a:lnTo>
                    <a:lnTo>
                      <a:pt x="453" y="1178"/>
                    </a:lnTo>
                    <a:lnTo>
                      <a:pt x="453" y="1006"/>
                    </a:lnTo>
                    <a:cubicBezTo>
                      <a:pt x="498" y="997"/>
                      <a:pt x="543" y="961"/>
                      <a:pt x="561" y="924"/>
                    </a:cubicBezTo>
                    <a:cubicBezTo>
                      <a:pt x="598" y="888"/>
                      <a:pt x="607" y="843"/>
                      <a:pt x="607" y="798"/>
                    </a:cubicBezTo>
                    <a:cubicBezTo>
                      <a:pt x="607" y="752"/>
                      <a:pt x="598" y="725"/>
                      <a:pt x="580" y="689"/>
                    </a:cubicBezTo>
                    <a:cubicBezTo>
                      <a:pt x="552" y="653"/>
                      <a:pt x="534" y="635"/>
                      <a:pt x="498" y="607"/>
                    </a:cubicBezTo>
                    <a:cubicBezTo>
                      <a:pt x="471" y="589"/>
                      <a:pt x="426" y="562"/>
                      <a:pt x="380" y="526"/>
                    </a:cubicBezTo>
                    <a:lnTo>
                      <a:pt x="353" y="508"/>
                    </a:lnTo>
                    <a:lnTo>
                      <a:pt x="308" y="481"/>
                    </a:lnTo>
                    <a:cubicBezTo>
                      <a:pt x="263" y="454"/>
                      <a:pt x="235" y="426"/>
                      <a:pt x="217" y="417"/>
                    </a:cubicBezTo>
                    <a:cubicBezTo>
                      <a:pt x="190" y="408"/>
                      <a:pt x="181" y="381"/>
                      <a:pt x="181" y="363"/>
                    </a:cubicBezTo>
                    <a:cubicBezTo>
                      <a:pt x="181" y="327"/>
                      <a:pt x="190" y="300"/>
                      <a:pt x="217" y="291"/>
                    </a:cubicBezTo>
                    <a:cubicBezTo>
                      <a:pt x="235" y="282"/>
                      <a:pt x="272" y="272"/>
                      <a:pt x="308" y="272"/>
                    </a:cubicBezTo>
                    <a:cubicBezTo>
                      <a:pt x="335" y="272"/>
                      <a:pt x="371" y="272"/>
                      <a:pt x="398" y="282"/>
                    </a:cubicBezTo>
                    <a:cubicBezTo>
                      <a:pt x="417" y="282"/>
                      <a:pt x="453" y="300"/>
                      <a:pt x="489" y="318"/>
                    </a:cubicBezTo>
                    <a:lnTo>
                      <a:pt x="543" y="182"/>
                    </a:lnTo>
                    <a:cubicBezTo>
                      <a:pt x="507" y="164"/>
                      <a:pt x="471" y="155"/>
                      <a:pt x="453" y="146"/>
                    </a:cubicBezTo>
                    <a:lnTo>
                      <a:pt x="435" y="1"/>
                    </a:lnTo>
                    <a:lnTo>
                      <a:pt x="326" y="19"/>
                    </a:lnTo>
                    <a:lnTo>
                      <a:pt x="326" y="146"/>
                    </a:lnTo>
                    <a:lnTo>
                      <a:pt x="263" y="146"/>
                    </a:lnTo>
                    <a:lnTo>
                      <a:pt x="26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2" name="Google Shape;1252;p23"/>
              <p:cNvSpPr/>
              <p:nvPr/>
            </p:nvSpPr>
            <p:spPr>
              <a:xfrm>
                <a:off x="-3981818" y="1243616"/>
                <a:ext cx="112309" cy="217957"/>
              </a:xfrm>
              <a:custGeom>
                <a:rect b="b" l="l" r="r" t="t"/>
                <a:pathLst>
                  <a:path extrusionOk="0" h="1178" w="607">
                    <a:moveTo>
                      <a:pt x="263" y="1"/>
                    </a:moveTo>
                    <a:lnTo>
                      <a:pt x="145" y="19"/>
                    </a:lnTo>
                    <a:lnTo>
                      <a:pt x="145" y="164"/>
                    </a:lnTo>
                    <a:cubicBezTo>
                      <a:pt x="100" y="182"/>
                      <a:pt x="54" y="209"/>
                      <a:pt x="36" y="245"/>
                    </a:cubicBezTo>
                    <a:cubicBezTo>
                      <a:pt x="9" y="282"/>
                      <a:pt x="0" y="327"/>
                      <a:pt x="0" y="372"/>
                    </a:cubicBezTo>
                    <a:cubicBezTo>
                      <a:pt x="0" y="417"/>
                      <a:pt x="9" y="454"/>
                      <a:pt x="36" y="481"/>
                    </a:cubicBezTo>
                    <a:cubicBezTo>
                      <a:pt x="63" y="517"/>
                      <a:pt x="91" y="553"/>
                      <a:pt x="118" y="571"/>
                    </a:cubicBezTo>
                    <a:cubicBezTo>
                      <a:pt x="154" y="598"/>
                      <a:pt x="199" y="635"/>
                      <a:pt x="263" y="662"/>
                    </a:cubicBezTo>
                    <a:lnTo>
                      <a:pt x="290" y="689"/>
                    </a:lnTo>
                    <a:cubicBezTo>
                      <a:pt x="326" y="707"/>
                      <a:pt x="362" y="725"/>
                      <a:pt x="380" y="743"/>
                    </a:cubicBezTo>
                    <a:cubicBezTo>
                      <a:pt x="408" y="752"/>
                      <a:pt x="417" y="780"/>
                      <a:pt x="417" y="798"/>
                    </a:cubicBezTo>
                    <a:cubicBezTo>
                      <a:pt x="417" y="834"/>
                      <a:pt x="408" y="861"/>
                      <a:pt x="380" y="870"/>
                    </a:cubicBezTo>
                    <a:cubicBezTo>
                      <a:pt x="362" y="879"/>
                      <a:pt x="317" y="888"/>
                      <a:pt x="272" y="888"/>
                    </a:cubicBezTo>
                    <a:cubicBezTo>
                      <a:pt x="235" y="888"/>
                      <a:pt x="190" y="879"/>
                      <a:pt x="154" y="870"/>
                    </a:cubicBezTo>
                    <a:cubicBezTo>
                      <a:pt x="118" y="861"/>
                      <a:pt x="91" y="834"/>
                      <a:pt x="54" y="825"/>
                    </a:cubicBezTo>
                    <a:lnTo>
                      <a:pt x="18" y="961"/>
                    </a:lnTo>
                    <a:cubicBezTo>
                      <a:pt x="54" y="970"/>
                      <a:pt x="91" y="997"/>
                      <a:pt x="145" y="1006"/>
                    </a:cubicBezTo>
                    <a:lnTo>
                      <a:pt x="145" y="1178"/>
                    </a:lnTo>
                    <a:lnTo>
                      <a:pt x="263" y="1178"/>
                    </a:lnTo>
                    <a:lnTo>
                      <a:pt x="263" y="1024"/>
                    </a:lnTo>
                    <a:lnTo>
                      <a:pt x="335" y="1024"/>
                    </a:lnTo>
                    <a:lnTo>
                      <a:pt x="335" y="1178"/>
                    </a:lnTo>
                    <a:lnTo>
                      <a:pt x="453" y="1178"/>
                    </a:lnTo>
                    <a:lnTo>
                      <a:pt x="453" y="1006"/>
                    </a:lnTo>
                    <a:cubicBezTo>
                      <a:pt x="498" y="997"/>
                      <a:pt x="543" y="961"/>
                      <a:pt x="561" y="924"/>
                    </a:cubicBezTo>
                    <a:cubicBezTo>
                      <a:pt x="598" y="888"/>
                      <a:pt x="607" y="843"/>
                      <a:pt x="607" y="798"/>
                    </a:cubicBezTo>
                    <a:cubicBezTo>
                      <a:pt x="607" y="752"/>
                      <a:pt x="598" y="725"/>
                      <a:pt x="580" y="689"/>
                    </a:cubicBezTo>
                    <a:cubicBezTo>
                      <a:pt x="552" y="653"/>
                      <a:pt x="534" y="635"/>
                      <a:pt x="498" y="607"/>
                    </a:cubicBezTo>
                    <a:cubicBezTo>
                      <a:pt x="471" y="589"/>
                      <a:pt x="426" y="562"/>
                      <a:pt x="380" y="526"/>
                    </a:cubicBezTo>
                    <a:lnTo>
                      <a:pt x="353" y="508"/>
                    </a:lnTo>
                    <a:lnTo>
                      <a:pt x="308" y="481"/>
                    </a:lnTo>
                    <a:cubicBezTo>
                      <a:pt x="263" y="454"/>
                      <a:pt x="235" y="426"/>
                      <a:pt x="217" y="417"/>
                    </a:cubicBezTo>
                    <a:cubicBezTo>
                      <a:pt x="190" y="408"/>
                      <a:pt x="181" y="381"/>
                      <a:pt x="181" y="363"/>
                    </a:cubicBezTo>
                    <a:cubicBezTo>
                      <a:pt x="181" y="327"/>
                      <a:pt x="190" y="300"/>
                      <a:pt x="217" y="291"/>
                    </a:cubicBezTo>
                    <a:cubicBezTo>
                      <a:pt x="235" y="282"/>
                      <a:pt x="272" y="272"/>
                      <a:pt x="308" y="272"/>
                    </a:cubicBezTo>
                    <a:cubicBezTo>
                      <a:pt x="335" y="272"/>
                      <a:pt x="371" y="272"/>
                      <a:pt x="398" y="282"/>
                    </a:cubicBezTo>
                    <a:cubicBezTo>
                      <a:pt x="417" y="282"/>
                      <a:pt x="453" y="300"/>
                      <a:pt x="489" y="318"/>
                    </a:cubicBezTo>
                    <a:lnTo>
                      <a:pt x="543" y="182"/>
                    </a:lnTo>
                    <a:cubicBezTo>
                      <a:pt x="507" y="164"/>
                      <a:pt x="471" y="155"/>
                      <a:pt x="453" y="146"/>
                    </a:cubicBezTo>
                    <a:lnTo>
                      <a:pt x="435" y="1"/>
                    </a:lnTo>
                    <a:lnTo>
                      <a:pt x="326" y="19"/>
                    </a:lnTo>
                    <a:lnTo>
                      <a:pt x="326" y="146"/>
                    </a:lnTo>
                    <a:lnTo>
                      <a:pt x="263" y="146"/>
                    </a:lnTo>
                    <a:lnTo>
                      <a:pt x="26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3" name="Google Shape;1253;p23"/>
              <p:cNvSpPr/>
              <p:nvPr/>
            </p:nvSpPr>
            <p:spPr>
              <a:xfrm>
                <a:off x="-4169616" y="1109659"/>
                <a:ext cx="484389" cy="481058"/>
              </a:xfrm>
              <a:custGeom>
                <a:rect b="b" l="l" r="r" t="t"/>
                <a:pathLst>
                  <a:path extrusionOk="0" h="2600" w="2618">
                    <a:moveTo>
                      <a:pt x="1323" y="0"/>
                    </a:moveTo>
                    <a:cubicBezTo>
                      <a:pt x="1241" y="0"/>
                      <a:pt x="1160" y="10"/>
                      <a:pt x="1078" y="19"/>
                    </a:cubicBezTo>
                    <a:cubicBezTo>
                      <a:pt x="1024" y="28"/>
                      <a:pt x="988" y="73"/>
                      <a:pt x="1006" y="136"/>
                    </a:cubicBezTo>
                    <a:cubicBezTo>
                      <a:pt x="1013" y="181"/>
                      <a:pt x="1045" y="213"/>
                      <a:pt x="1087" y="213"/>
                    </a:cubicBezTo>
                    <a:cubicBezTo>
                      <a:pt x="1096" y="213"/>
                      <a:pt x="1105" y="212"/>
                      <a:pt x="1115" y="209"/>
                    </a:cubicBezTo>
                    <a:cubicBezTo>
                      <a:pt x="1178" y="200"/>
                      <a:pt x="1250" y="191"/>
                      <a:pt x="1323" y="191"/>
                    </a:cubicBezTo>
                    <a:cubicBezTo>
                      <a:pt x="1939" y="191"/>
                      <a:pt x="2437" y="698"/>
                      <a:pt x="2437" y="1313"/>
                    </a:cubicBezTo>
                    <a:cubicBezTo>
                      <a:pt x="2437" y="1929"/>
                      <a:pt x="1930" y="2427"/>
                      <a:pt x="1323" y="2427"/>
                    </a:cubicBezTo>
                    <a:cubicBezTo>
                      <a:pt x="698" y="2427"/>
                      <a:pt x="200" y="1929"/>
                      <a:pt x="200" y="1313"/>
                    </a:cubicBezTo>
                    <a:cubicBezTo>
                      <a:pt x="200" y="1087"/>
                      <a:pt x="264" y="870"/>
                      <a:pt x="390" y="689"/>
                    </a:cubicBezTo>
                    <a:cubicBezTo>
                      <a:pt x="427" y="643"/>
                      <a:pt x="417" y="589"/>
                      <a:pt x="372" y="553"/>
                    </a:cubicBezTo>
                    <a:cubicBezTo>
                      <a:pt x="350" y="538"/>
                      <a:pt x="327" y="530"/>
                      <a:pt x="305" y="530"/>
                    </a:cubicBezTo>
                    <a:cubicBezTo>
                      <a:pt x="276" y="530"/>
                      <a:pt x="248" y="545"/>
                      <a:pt x="227" y="571"/>
                    </a:cubicBezTo>
                    <a:cubicBezTo>
                      <a:pt x="82" y="788"/>
                      <a:pt x="1" y="1042"/>
                      <a:pt x="1" y="1295"/>
                    </a:cubicBezTo>
                    <a:cubicBezTo>
                      <a:pt x="1" y="2011"/>
                      <a:pt x="580" y="2599"/>
                      <a:pt x="1305" y="2599"/>
                    </a:cubicBezTo>
                    <a:cubicBezTo>
                      <a:pt x="2029" y="2599"/>
                      <a:pt x="2618" y="2011"/>
                      <a:pt x="2618" y="1295"/>
                    </a:cubicBezTo>
                    <a:cubicBezTo>
                      <a:pt x="2618" y="589"/>
                      <a:pt x="2047" y="0"/>
                      <a:pt x="13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4" name="Google Shape;1254;p23"/>
              <p:cNvSpPr/>
              <p:nvPr/>
            </p:nvSpPr>
            <p:spPr>
              <a:xfrm>
                <a:off x="-4075624" y="1134082"/>
                <a:ext cx="53657" cy="46071"/>
              </a:xfrm>
              <a:custGeom>
                <a:rect b="b" l="l" r="r" t="t"/>
                <a:pathLst>
                  <a:path extrusionOk="0" h="249" w="290">
                    <a:moveTo>
                      <a:pt x="190" y="1"/>
                    </a:moveTo>
                    <a:cubicBezTo>
                      <a:pt x="175" y="1"/>
                      <a:pt x="159" y="5"/>
                      <a:pt x="145" y="13"/>
                    </a:cubicBezTo>
                    <a:cubicBezTo>
                      <a:pt x="109" y="31"/>
                      <a:pt x="91" y="50"/>
                      <a:pt x="54" y="68"/>
                    </a:cubicBezTo>
                    <a:cubicBezTo>
                      <a:pt x="9" y="104"/>
                      <a:pt x="0" y="158"/>
                      <a:pt x="27" y="203"/>
                    </a:cubicBezTo>
                    <a:cubicBezTo>
                      <a:pt x="54" y="240"/>
                      <a:pt x="72" y="249"/>
                      <a:pt x="109" y="249"/>
                    </a:cubicBezTo>
                    <a:cubicBezTo>
                      <a:pt x="136" y="249"/>
                      <a:pt x="154" y="249"/>
                      <a:pt x="154" y="213"/>
                    </a:cubicBezTo>
                    <a:cubicBezTo>
                      <a:pt x="181" y="203"/>
                      <a:pt x="208" y="185"/>
                      <a:pt x="235" y="167"/>
                    </a:cubicBezTo>
                    <a:cubicBezTo>
                      <a:pt x="281" y="149"/>
                      <a:pt x="290" y="95"/>
                      <a:pt x="272" y="50"/>
                    </a:cubicBezTo>
                    <a:cubicBezTo>
                      <a:pt x="253" y="19"/>
                      <a:pt x="222" y="1"/>
                      <a:pt x="19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55" name="Google Shape;1255;p23"/>
            <p:cNvGrpSpPr/>
            <p:nvPr/>
          </p:nvGrpSpPr>
          <p:grpSpPr>
            <a:xfrm>
              <a:off x="79718" y="2686939"/>
              <a:ext cx="513604" cy="447124"/>
              <a:chOff x="1742100" y="2304325"/>
              <a:chExt cx="178850" cy="155700"/>
            </a:xfrm>
          </p:grpSpPr>
          <p:sp>
            <p:nvSpPr>
              <p:cNvPr id="1256" name="Google Shape;1256;p23"/>
              <p:cNvSpPr/>
              <p:nvPr/>
            </p:nvSpPr>
            <p:spPr>
              <a:xfrm>
                <a:off x="1811825" y="2372175"/>
                <a:ext cx="107075" cy="85475"/>
              </a:xfrm>
              <a:custGeom>
                <a:rect b="b" l="l" r="r" t="t"/>
                <a:pathLst>
                  <a:path extrusionOk="0" h="3419" w="4283">
                    <a:moveTo>
                      <a:pt x="589" y="0"/>
                    </a:moveTo>
                    <a:lnTo>
                      <a:pt x="0" y="589"/>
                    </a:lnTo>
                    <a:lnTo>
                      <a:pt x="2708" y="3296"/>
                    </a:lnTo>
                    <a:cubicBezTo>
                      <a:pt x="2789" y="3378"/>
                      <a:pt x="2898" y="3418"/>
                      <a:pt x="3005" y="3418"/>
                    </a:cubicBezTo>
                    <a:cubicBezTo>
                      <a:pt x="3113" y="3418"/>
                      <a:pt x="3219" y="3378"/>
                      <a:pt x="3296" y="3296"/>
                    </a:cubicBezTo>
                    <a:lnTo>
                      <a:pt x="3595" y="3006"/>
                    </a:lnTo>
                    <a:lnTo>
                      <a:pt x="4174" y="2427"/>
                    </a:lnTo>
                    <a:cubicBezTo>
                      <a:pt x="4283" y="2309"/>
                      <a:pt x="4283" y="2119"/>
                      <a:pt x="4174" y="2001"/>
                    </a:cubicBezTo>
                    <a:cubicBezTo>
                      <a:pt x="4115" y="1947"/>
                      <a:pt x="4039" y="1920"/>
                      <a:pt x="3962" y="1920"/>
                    </a:cubicBezTo>
                    <a:cubicBezTo>
                      <a:pt x="3885" y="1920"/>
                      <a:pt x="3808" y="1947"/>
                      <a:pt x="3749" y="2001"/>
                    </a:cubicBezTo>
                    <a:lnTo>
                      <a:pt x="3169" y="2581"/>
                    </a:lnTo>
                    <a:lnTo>
                      <a:pt x="2834" y="2246"/>
                    </a:lnTo>
                    <a:lnTo>
                      <a:pt x="3414" y="1666"/>
                    </a:lnTo>
                    <a:cubicBezTo>
                      <a:pt x="3513" y="1530"/>
                      <a:pt x="3513" y="1349"/>
                      <a:pt x="3405" y="1241"/>
                    </a:cubicBezTo>
                    <a:cubicBezTo>
                      <a:pt x="3346" y="1182"/>
                      <a:pt x="3269" y="1152"/>
                      <a:pt x="3192" y="1152"/>
                    </a:cubicBezTo>
                    <a:cubicBezTo>
                      <a:pt x="3115" y="1152"/>
                      <a:pt x="3038" y="1182"/>
                      <a:pt x="2979" y="1241"/>
                    </a:cubicBezTo>
                    <a:lnTo>
                      <a:pt x="2409" y="1811"/>
                    </a:lnTo>
                    <a:lnTo>
                      <a:pt x="1603" y="1014"/>
                    </a:lnTo>
                    <a:lnTo>
                      <a:pt x="1503" y="906"/>
                    </a:lnTo>
                    <a:lnTo>
                      <a:pt x="1295" y="706"/>
                    </a:lnTo>
                    <a:lnTo>
                      <a:pt x="58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7" name="Google Shape;1257;p23"/>
              <p:cNvSpPr/>
              <p:nvPr/>
            </p:nvSpPr>
            <p:spPr>
              <a:xfrm>
                <a:off x="1808875" y="2368825"/>
                <a:ext cx="112075" cy="91200"/>
              </a:xfrm>
              <a:custGeom>
                <a:rect b="b" l="l" r="r" t="t"/>
                <a:pathLst>
                  <a:path extrusionOk="0" h="3648" w="4483">
                    <a:moveTo>
                      <a:pt x="701" y="1"/>
                    </a:moveTo>
                    <a:cubicBezTo>
                      <a:pt x="675" y="1"/>
                      <a:pt x="648" y="12"/>
                      <a:pt x="625" y="35"/>
                    </a:cubicBezTo>
                    <a:lnTo>
                      <a:pt x="37" y="623"/>
                    </a:lnTo>
                    <a:cubicBezTo>
                      <a:pt x="10" y="650"/>
                      <a:pt x="1" y="668"/>
                      <a:pt x="1" y="705"/>
                    </a:cubicBezTo>
                    <a:cubicBezTo>
                      <a:pt x="1" y="741"/>
                      <a:pt x="10" y="759"/>
                      <a:pt x="37" y="786"/>
                    </a:cubicBezTo>
                    <a:lnTo>
                      <a:pt x="2735" y="3484"/>
                    </a:lnTo>
                    <a:cubicBezTo>
                      <a:pt x="2844" y="3593"/>
                      <a:pt x="2979" y="3647"/>
                      <a:pt x="3115" y="3647"/>
                    </a:cubicBezTo>
                    <a:cubicBezTo>
                      <a:pt x="3251" y="3647"/>
                      <a:pt x="3387" y="3602"/>
                      <a:pt x="3496" y="3448"/>
                    </a:cubicBezTo>
                    <a:lnTo>
                      <a:pt x="4365" y="2579"/>
                    </a:lnTo>
                    <a:cubicBezTo>
                      <a:pt x="4437" y="2516"/>
                      <a:pt x="4482" y="2407"/>
                      <a:pt x="4482" y="2298"/>
                    </a:cubicBezTo>
                    <a:cubicBezTo>
                      <a:pt x="4482" y="2199"/>
                      <a:pt x="4446" y="2090"/>
                      <a:pt x="4365" y="2018"/>
                    </a:cubicBezTo>
                    <a:cubicBezTo>
                      <a:pt x="4289" y="1937"/>
                      <a:pt x="4184" y="1899"/>
                      <a:pt x="4081" y="1899"/>
                    </a:cubicBezTo>
                    <a:cubicBezTo>
                      <a:pt x="3974" y="1899"/>
                      <a:pt x="3868" y="1939"/>
                      <a:pt x="3794" y="2018"/>
                    </a:cubicBezTo>
                    <a:lnTo>
                      <a:pt x="3278" y="2525"/>
                    </a:lnTo>
                    <a:lnTo>
                      <a:pt x="3097" y="2344"/>
                    </a:lnTo>
                    <a:lnTo>
                      <a:pt x="3613" y="1836"/>
                    </a:lnTo>
                    <a:cubicBezTo>
                      <a:pt x="3677" y="1764"/>
                      <a:pt x="3722" y="1655"/>
                      <a:pt x="3722" y="1547"/>
                    </a:cubicBezTo>
                    <a:cubicBezTo>
                      <a:pt x="3722" y="1447"/>
                      <a:pt x="3686" y="1348"/>
                      <a:pt x="3613" y="1266"/>
                    </a:cubicBezTo>
                    <a:cubicBezTo>
                      <a:pt x="3533" y="1190"/>
                      <a:pt x="3426" y="1154"/>
                      <a:pt x="3322" y="1154"/>
                    </a:cubicBezTo>
                    <a:cubicBezTo>
                      <a:pt x="3213" y="1154"/>
                      <a:pt x="3107" y="1192"/>
                      <a:pt x="3034" y="1266"/>
                    </a:cubicBezTo>
                    <a:lnTo>
                      <a:pt x="2527" y="1773"/>
                    </a:lnTo>
                    <a:lnTo>
                      <a:pt x="2056" y="1311"/>
                    </a:lnTo>
                    <a:cubicBezTo>
                      <a:pt x="2043" y="1290"/>
                      <a:pt x="2020" y="1281"/>
                      <a:pt x="1995" y="1281"/>
                    </a:cubicBezTo>
                    <a:cubicBezTo>
                      <a:pt x="1966" y="1281"/>
                      <a:pt x="1935" y="1292"/>
                      <a:pt x="1911" y="1311"/>
                    </a:cubicBezTo>
                    <a:cubicBezTo>
                      <a:pt x="1866" y="1348"/>
                      <a:pt x="1866" y="1411"/>
                      <a:pt x="1911" y="1456"/>
                    </a:cubicBezTo>
                    <a:lnTo>
                      <a:pt x="2445" y="1990"/>
                    </a:lnTo>
                    <a:cubicBezTo>
                      <a:pt x="2463" y="2013"/>
                      <a:pt x="2488" y="2024"/>
                      <a:pt x="2514" y="2024"/>
                    </a:cubicBezTo>
                    <a:cubicBezTo>
                      <a:pt x="2540" y="2024"/>
                      <a:pt x="2567" y="2013"/>
                      <a:pt x="2590" y="1990"/>
                    </a:cubicBezTo>
                    <a:lnTo>
                      <a:pt x="3170" y="1411"/>
                    </a:lnTo>
                    <a:cubicBezTo>
                      <a:pt x="3210" y="1379"/>
                      <a:pt x="3260" y="1363"/>
                      <a:pt x="3309" y="1363"/>
                    </a:cubicBezTo>
                    <a:cubicBezTo>
                      <a:pt x="3357" y="1363"/>
                      <a:pt x="3405" y="1379"/>
                      <a:pt x="3441" y="1411"/>
                    </a:cubicBezTo>
                    <a:cubicBezTo>
                      <a:pt x="3477" y="1447"/>
                      <a:pt x="3496" y="1492"/>
                      <a:pt x="3496" y="1547"/>
                    </a:cubicBezTo>
                    <a:cubicBezTo>
                      <a:pt x="3496" y="1610"/>
                      <a:pt x="3477" y="1655"/>
                      <a:pt x="3441" y="1683"/>
                    </a:cubicBezTo>
                    <a:lnTo>
                      <a:pt x="2862" y="2262"/>
                    </a:lnTo>
                    <a:cubicBezTo>
                      <a:pt x="2816" y="2298"/>
                      <a:pt x="2816" y="2362"/>
                      <a:pt x="2862" y="2407"/>
                    </a:cubicBezTo>
                    <a:lnTo>
                      <a:pt x="3206" y="2751"/>
                    </a:lnTo>
                    <a:cubicBezTo>
                      <a:pt x="3219" y="2774"/>
                      <a:pt x="3244" y="2785"/>
                      <a:pt x="3271" y="2785"/>
                    </a:cubicBezTo>
                    <a:cubicBezTo>
                      <a:pt x="3299" y="2785"/>
                      <a:pt x="3328" y="2774"/>
                      <a:pt x="3351" y="2751"/>
                    </a:cubicBezTo>
                    <a:lnTo>
                      <a:pt x="3930" y="2171"/>
                    </a:lnTo>
                    <a:cubicBezTo>
                      <a:pt x="3966" y="2140"/>
                      <a:pt x="4016" y="2124"/>
                      <a:pt x="4066" y="2124"/>
                    </a:cubicBezTo>
                    <a:cubicBezTo>
                      <a:pt x="4116" y="2124"/>
                      <a:pt x="4166" y="2140"/>
                      <a:pt x="4202" y="2171"/>
                    </a:cubicBezTo>
                    <a:cubicBezTo>
                      <a:pt x="4229" y="2208"/>
                      <a:pt x="4256" y="2262"/>
                      <a:pt x="4256" y="2307"/>
                    </a:cubicBezTo>
                    <a:cubicBezTo>
                      <a:pt x="4256" y="2362"/>
                      <a:pt x="4229" y="2407"/>
                      <a:pt x="4202" y="2443"/>
                    </a:cubicBezTo>
                    <a:lnTo>
                      <a:pt x="3324" y="3321"/>
                    </a:lnTo>
                    <a:cubicBezTo>
                      <a:pt x="3269" y="3376"/>
                      <a:pt x="3190" y="3403"/>
                      <a:pt x="3111" y="3403"/>
                    </a:cubicBezTo>
                    <a:cubicBezTo>
                      <a:pt x="3032" y="3403"/>
                      <a:pt x="2952" y="3376"/>
                      <a:pt x="2898" y="3321"/>
                    </a:cubicBezTo>
                    <a:lnTo>
                      <a:pt x="272" y="687"/>
                    </a:lnTo>
                    <a:lnTo>
                      <a:pt x="698" y="261"/>
                    </a:lnTo>
                    <a:lnTo>
                      <a:pt x="1259" y="813"/>
                    </a:lnTo>
                    <a:cubicBezTo>
                      <a:pt x="1272" y="835"/>
                      <a:pt x="1295" y="844"/>
                      <a:pt x="1320" y="844"/>
                    </a:cubicBezTo>
                    <a:cubicBezTo>
                      <a:pt x="1349" y="844"/>
                      <a:pt x="1380" y="832"/>
                      <a:pt x="1404" y="813"/>
                    </a:cubicBezTo>
                    <a:cubicBezTo>
                      <a:pt x="1449" y="777"/>
                      <a:pt x="1449" y="714"/>
                      <a:pt x="1404" y="668"/>
                    </a:cubicBezTo>
                    <a:lnTo>
                      <a:pt x="770" y="35"/>
                    </a:lnTo>
                    <a:cubicBezTo>
                      <a:pt x="752" y="12"/>
                      <a:pt x="727" y="1"/>
                      <a:pt x="7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8" name="Google Shape;1258;p23"/>
              <p:cNvSpPr/>
              <p:nvPr/>
            </p:nvSpPr>
            <p:spPr>
              <a:xfrm>
                <a:off x="1742100" y="2307200"/>
                <a:ext cx="102800" cy="93300"/>
              </a:xfrm>
              <a:custGeom>
                <a:rect b="b" l="l" r="r" t="t"/>
                <a:pathLst>
                  <a:path extrusionOk="0" h="3732" w="4112">
                    <a:moveTo>
                      <a:pt x="2057" y="827"/>
                    </a:moveTo>
                    <a:cubicBezTo>
                      <a:pt x="2325" y="827"/>
                      <a:pt x="2595" y="929"/>
                      <a:pt x="2798" y="1132"/>
                    </a:cubicBezTo>
                    <a:cubicBezTo>
                      <a:pt x="3206" y="1540"/>
                      <a:pt x="3206" y="2192"/>
                      <a:pt x="2798" y="2599"/>
                    </a:cubicBezTo>
                    <a:cubicBezTo>
                      <a:pt x="2595" y="2803"/>
                      <a:pt x="2327" y="2905"/>
                      <a:pt x="2060" y="2905"/>
                    </a:cubicBezTo>
                    <a:cubicBezTo>
                      <a:pt x="1793" y="2905"/>
                      <a:pt x="1526" y="2803"/>
                      <a:pt x="1322" y="2599"/>
                    </a:cubicBezTo>
                    <a:cubicBezTo>
                      <a:pt x="915" y="2192"/>
                      <a:pt x="915" y="1540"/>
                      <a:pt x="1322" y="1132"/>
                    </a:cubicBezTo>
                    <a:cubicBezTo>
                      <a:pt x="1522" y="929"/>
                      <a:pt x="1789" y="827"/>
                      <a:pt x="2057" y="827"/>
                    </a:cubicBezTo>
                    <a:close/>
                    <a:moveTo>
                      <a:pt x="2043" y="1"/>
                    </a:moveTo>
                    <a:cubicBezTo>
                      <a:pt x="1565" y="1"/>
                      <a:pt x="1087" y="182"/>
                      <a:pt x="725" y="544"/>
                    </a:cubicBezTo>
                    <a:cubicBezTo>
                      <a:pt x="0" y="1277"/>
                      <a:pt x="0" y="2463"/>
                      <a:pt x="725" y="3188"/>
                    </a:cubicBezTo>
                    <a:cubicBezTo>
                      <a:pt x="1092" y="3550"/>
                      <a:pt x="1571" y="3731"/>
                      <a:pt x="2050" y="3731"/>
                    </a:cubicBezTo>
                    <a:cubicBezTo>
                      <a:pt x="2529" y="3731"/>
                      <a:pt x="3007" y="3550"/>
                      <a:pt x="3369" y="3188"/>
                    </a:cubicBezTo>
                    <a:cubicBezTo>
                      <a:pt x="4111" y="2454"/>
                      <a:pt x="4111" y="1268"/>
                      <a:pt x="3369" y="544"/>
                    </a:cubicBezTo>
                    <a:cubicBezTo>
                      <a:pt x="3002" y="182"/>
                      <a:pt x="2522" y="1"/>
                      <a:pt x="20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9" name="Google Shape;1259;p23"/>
              <p:cNvSpPr/>
              <p:nvPr/>
            </p:nvSpPr>
            <p:spPr>
              <a:xfrm>
                <a:off x="1743000" y="2304325"/>
                <a:ext cx="104825" cy="98875"/>
              </a:xfrm>
              <a:custGeom>
                <a:rect b="b" l="l" r="r" t="t"/>
                <a:pathLst>
                  <a:path extrusionOk="0" h="3955" w="4193">
                    <a:moveTo>
                      <a:pt x="330" y="1087"/>
                    </a:moveTo>
                    <a:cubicBezTo>
                      <a:pt x="286" y="1087"/>
                      <a:pt x="241" y="1109"/>
                      <a:pt x="227" y="1157"/>
                    </a:cubicBezTo>
                    <a:lnTo>
                      <a:pt x="155" y="1320"/>
                    </a:lnTo>
                    <a:cubicBezTo>
                      <a:pt x="136" y="1383"/>
                      <a:pt x="164" y="1438"/>
                      <a:pt x="227" y="1465"/>
                    </a:cubicBezTo>
                    <a:cubicBezTo>
                      <a:pt x="236" y="1474"/>
                      <a:pt x="245" y="1474"/>
                      <a:pt x="254" y="1474"/>
                    </a:cubicBezTo>
                    <a:cubicBezTo>
                      <a:pt x="299" y="1474"/>
                      <a:pt x="336" y="1438"/>
                      <a:pt x="372" y="1401"/>
                    </a:cubicBezTo>
                    <a:cubicBezTo>
                      <a:pt x="381" y="1347"/>
                      <a:pt x="399" y="1293"/>
                      <a:pt x="426" y="1247"/>
                    </a:cubicBezTo>
                    <a:cubicBezTo>
                      <a:pt x="453" y="1184"/>
                      <a:pt x="426" y="1121"/>
                      <a:pt x="372" y="1093"/>
                    </a:cubicBezTo>
                    <a:cubicBezTo>
                      <a:pt x="359" y="1089"/>
                      <a:pt x="344" y="1087"/>
                      <a:pt x="330" y="1087"/>
                    </a:cubicBezTo>
                    <a:close/>
                    <a:moveTo>
                      <a:pt x="2020" y="1057"/>
                    </a:moveTo>
                    <a:cubicBezTo>
                      <a:pt x="2273" y="1057"/>
                      <a:pt x="2500" y="1148"/>
                      <a:pt x="2681" y="1320"/>
                    </a:cubicBezTo>
                    <a:cubicBezTo>
                      <a:pt x="2853" y="1492"/>
                      <a:pt x="2952" y="1736"/>
                      <a:pt x="2952" y="1981"/>
                    </a:cubicBezTo>
                    <a:cubicBezTo>
                      <a:pt x="2952" y="2225"/>
                      <a:pt x="2862" y="2452"/>
                      <a:pt x="2681" y="2633"/>
                    </a:cubicBezTo>
                    <a:cubicBezTo>
                      <a:pt x="2509" y="2805"/>
                      <a:pt x="2273" y="2904"/>
                      <a:pt x="2020" y="2904"/>
                    </a:cubicBezTo>
                    <a:cubicBezTo>
                      <a:pt x="1775" y="2904"/>
                      <a:pt x="1549" y="2814"/>
                      <a:pt x="1368" y="2633"/>
                    </a:cubicBezTo>
                    <a:cubicBezTo>
                      <a:pt x="1196" y="2470"/>
                      <a:pt x="1096" y="2225"/>
                      <a:pt x="1096" y="1981"/>
                    </a:cubicBezTo>
                    <a:cubicBezTo>
                      <a:pt x="1096" y="1736"/>
                      <a:pt x="1187" y="1510"/>
                      <a:pt x="1368" y="1320"/>
                    </a:cubicBezTo>
                    <a:cubicBezTo>
                      <a:pt x="1540" y="1157"/>
                      <a:pt x="1775" y="1057"/>
                      <a:pt x="2020" y="1057"/>
                    </a:cubicBezTo>
                    <a:close/>
                    <a:moveTo>
                      <a:pt x="2020" y="813"/>
                    </a:moveTo>
                    <a:cubicBezTo>
                      <a:pt x="1721" y="813"/>
                      <a:pt x="1422" y="940"/>
                      <a:pt x="1205" y="1157"/>
                    </a:cubicBezTo>
                    <a:cubicBezTo>
                      <a:pt x="997" y="1374"/>
                      <a:pt x="870" y="1664"/>
                      <a:pt x="870" y="1972"/>
                    </a:cubicBezTo>
                    <a:cubicBezTo>
                      <a:pt x="870" y="2280"/>
                      <a:pt x="988" y="2569"/>
                      <a:pt x="1205" y="2787"/>
                    </a:cubicBezTo>
                    <a:cubicBezTo>
                      <a:pt x="1422" y="3004"/>
                      <a:pt x="1721" y="3122"/>
                      <a:pt x="2020" y="3122"/>
                    </a:cubicBezTo>
                    <a:cubicBezTo>
                      <a:pt x="2328" y="3122"/>
                      <a:pt x="2608" y="3013"/>
                      <a:pt x="2835" y="2787"/>
                    </a:cubicBezTo>
                    <a:cubicBezTo>
                      <a:pt x="3052" y="2569"/>
                      <a:pt x="3179" y="2280"/>
                      <a:pt x="3179" y="1972"/>
                    </a:cubicBezTo>
                    <a:cubicBezTo>
                      <a:pt x="3179" y="1664"/>
                      <a:pt x="3052" y="1365"/>
                      <a:pt x="2835" y="1157"/>
                    </a:cubicBezTo>
                    <a:cubicBezTo>
                      <a:pt x="2626" y="940"/>
                      <a:pt x="2328" y="813"/>
                      <a:pt x="2020" y="813"/>
                    </a:cubicBezTo>
                    <a:close/>
                    <a:moveTo>
                      <a:pt x="2029" y="0"/>
                    </a:moveTo>
                    <a:cubicBezTo>
                      <a:pt x="1524" y="0"/>
                      <a:pt x="1019" y="193"/>
                      <a:pt x="634" y="577"/>
                    </a:cubicBezTo>
                    <a:cubicBezTo>
                      <a:pt x="589" y="614"/>
                      <a:pt x="598" y="677"/>
                      <a:pt x="634" y="722"/>
                    </a:cubicBezTo>
                    <a:cubicBezTo>
                      <a:pt x="648" y="745"/>
                      <a:pt x="673" y="756"/>
                      <a:pt x="700" y="756"/>
                    </a:cubicBezTo>
                    <a:cubicBezTo>
                      <a:pt x="727" y="756"/>
                      <a:pt x="757" y="745"/>
                      <a:pt x="779" y="722"/>
                    </a:cubicBezTo>
                    <a:cubicBezTo>
                      <a:pt x="1123" y="378"/>
                      <a:pt x="1574" y="206"/>
                      <a:pt x="2024" y="206"/>
                    </a:cubicBezTo>
                    <a:cubicBezTo>
                      <a:pt x="2475" y="206"/>
                      <a:pt x="2925" y="378"/>
                      <a:pt x="3269" y="722"/>
                    </a:cubicBezTo>
                    <a:cubicBezTo>
                      <a:pt x="3957" y="1419"/>
                      <a:pt x="3957" y="2524"/>
                      <a:pt x="3269" y="3212"/>
                    </a:cubicBezTo>
                    <a:cubicBezTo>
                      <a:pt x="2925" y="3561"/>
                      <a:pt x="2475" y="3735"/>
                      <a:pt x="2024" y="3735"/>
                    </a:cubicBezTo>
                    <a:cubicBezTo>
                      <a:pt x="1574" y="3735"/>
                      <a:pt x="1123" y="3561"/>
                      <a:pt x="779" y="3212"/>
                    </a:cubicBezTo>
                    <a:cubicBezTo>
                      <a:pt x="417" y="2850"/>
                      <a:pt x="227" y="2343"/>
                      <a:pt x="272" y="1827"/>
                    </a:cubicBezTo>
                    <a:cubicBezTo>
                      <a:pt x="272" y="1763"/>
                      <a:pt x="227" y="1709"/>
                      <a:pt x="164" y="1709"/>
                    </a:cubicBezTo>
                    <a:cubicBezTo>
                      <a:pt x="109" y="1709"/>
                      <a:pt x="55" y="1754"/>
                      <a:pt x="55" y="1809"/>
                    </a:cubicBezTo>
                    <a:cubicBezTo>
                      <a:pt x="1" y="2388"/>
                      <a:pt x="209" y="2968"/>
                      <a:pt x="616" y="3375"/>
                    </a:cubicBezTo>
                    <a:cubicBezTo>
                      <a:pt x="1015" y="3755"/>
                      <a:pt x="1513" y="3955"/>
                      <a:pt x="2020" y="3955"/>
                    </a:cubicBezTo>
                    <a:cubicBezTo>
                      <a:pt x="2518" y="3955"/>
                      <a:pt x="3034" y="3755"/>
                      <a:pt x="3423" y="3375"/>
                    </a:cubicBezTo>
                    <a:cubicBezTo>
                      <a:pt x="4193" y="2606"/>
                      <a:pt x="4193" y="1347"/>
                      <a:pt x="3423" y="577"/>
                    </a:cubicBezTo>
                    <a:cubicBezTo>
                      <a:pt x="3038" y="193"/>
                      <a:pt x="2534" y="0"/>
                      <a:pt x="20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60" name="Google Shape;1260;p23"/>
            <p:cNvSpPr/>
            <p:nvPr/>
          </p:nvSpPr>
          <p:spPr>
            <a:xfrm>
              <a:off x="555950" y="1293238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23"/>
            <p:cNvSpPr/>
            <p:nvPr/>
          </p:nvSpPr>
          <p:spPr>
            <a:xfrm>
              <a:off x="8859363" y="2803025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23"/>
            <p:cNvSpPr/>
            <p:nvPr/>
          </p:nvSpPr>
          <p:spPr>
            <a:xfrm>
              <a:off x="6126212" y="4652507"/>
              <a:ext cx="250987" cy="261253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63" name="Google Shape;1263;p23"/>
            <p:cNvGrpSpPr/>
            <p:nvPr/>
          </p:nvGrpSpPr>
          <p:grpSpPr>
            <a:xfrm>
              <a:off x="8056718" y="4138499"/>
              <a:ext cx="1031730" cy="931005"/>
              <a:chOff x="1484475" y="4559750"/>
              <a:chExt cx="359275" cy="324200"/>
            </a:xfrm>
          </p:grpSpPr>
          <p:sp>
            <p:nvSpPr>
              <p:cNvPr id="1264" name="Google Shape;1264;p23"/>
              <p:cNvSpPr/>
              <p:nvPr/>
            </p:nvSpPr>
            <p:spPr>
              <a:xfrm>
                <a:off x="1484475" y="4559750"/>
                <a:ext cx="359275" cy="232725"/>
              </a:xfrm>
              <a:custGeom>
                <a:rect b="b" l="l" r="r" t="t"/>
                <a:pathLst>
                  <a:path extrusionOk="0" h="9309" w="14371">
                    <a:moveTo>
                      <a:pt x="453" y="1"/>
                    </a:moveTo>
                    <a:cubicBezTo>
                      <a:pt x="200" y="1"/>
                      <a:pt x="1" y="209"/>
                      <a:pt x="1" y="454"/>
                    </a:cubicBezTo>
                    <a:lnTo>
                      <a:pt x="1" y="8856"/>
                    </a:lnTo>
                    <a:cubicBezTo>
                      <a:pt x="1" y="9101"/>
                      <a:pt x="200" y="9309"/>
                      <a:pt x="453" y="9309"/>
                    </a:cubicBezTo>
                    <a:lnTo>
                      <a:pt x="10794" y="9309"/>
                    </a:lnTo>
                    <a:cubicBezTo>
                      <a:pt x="10866" y="9309"/>
                      <a:pt x="10902" y="9264"/>
                      <a:pt x="10902" y="9191"/>
                    </a:cubicBezTo>
                    <a:cubicBezTo>
                      <a:pt x="10902" y="9128"/>
                      <a:pt x="10848" y="9082"/>
                      <a:pt x="10794" y="9082"/>
                    </a:cubicBezTo>
                    <a:lnTo>
                      <a:pt x="453" y="9082"/>
                    </a:lnTo>
                    <a:cubicBezTo>
                      <a:pt x="309" y="9082"/>
                      <a:pt x="209" y="8983"/>
                      <a:pt x="209" y="8847"/>
                    </a:cubicBezTo>
                    <a:lnTo>
                      <a:pt x="209" y="445"/>
                    </a:lnTo>
                    <a:cubicBezTo>
                      <a:pt x="209" y="309"/>
                      <a:pt x="309" y="209"/>
                      <a:pt x="453" y="209"/>
                    </a:cubicBezTo>
                    <a:lnTo>
                      <a:pt x="13917" y="209"/>
                    </a:lnTo>
                    <a:cubicBezTo>
                      <a:pt x="14053" y="209"/>
                      <a:pt x="14153" y="309"/>
                      <a:pt x="14153" y="445"/>
                    </a:cubicBezTo>
                    <a:lnTo>
                      <a:pt x="14153" y="8847"/>
                    </a:lnTo>
                    <a:cubicBezTo>
                      <a:pt x="14153" y="8983"/>
                      <a:pt x="14053" y="9082"/>
                      <a:pt x="13917" y="9082"/>
                    </a:cubicBezTo>
                    <a:lnTo>
                      <a:pt x="12650" y="9082"/>
                    </a:lnTo>
                    <a:cubicBezTo>
                      <a:pt x="12577" y="9082"/>
                      <a:pt x="12532" y="9128"/>
                      <a:pt x="12532" y="9191"/>
                    </a:cubicBezTo>
                    <a:cubicBezTo>
                      <a:pt x="12532" y="9264"/>
                      <a:pt x="12595" y="9309"/>
                      <a:pt x="12650" y="9309"/>
                    </a:cubicBezTo>
                    <a:lnTo>
                      <a:pt x="13917" y="9309"/>
                    </a:lnTo>
                    <a:cubicBezTo>
                      <a:pt x="14171" y="9309"/>
                      <a:pt x="14370" y="9101"/>
                      <a:pt x="14370" y="8856"/>
                    </a:cubicBezTo>
                    <a:lnTo>
                      <a:pt x="14370" y="454"/>
                    </a:lnTo>
                    <a:cubicBezTo>
                      <a:pt x="14370" y="209"/>
                      <a:pt x="14171" y="1"/>
                      <a:pt x="139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5" name="Google Shape;1265;p23"/>
              <p:cNvSpPr/>
              <p:nvPr/>
            </p:nvSpPr>
            <p:spPr>
              <a:xfrm>
                <a:off x="1596075" y="4835250"/>
                <a:ext cx="135400" cy="48700"/>
              </a:xfrm>
              <a:custGeom>
                <a:rect b="b" l="l" r="r" t="t"/>
                <a:pathLst>
                  <a:path extrusionOk="0" h="1948" w="5416">
                    <a:moveTo>
                      <a:pt x="2708" y="218"/>
                    </a:moveTo>
                    <a:cubicBezTo>
                      <a:pt x="4175" y="218"/>
                      <a:pt x="5198" y="616"/>
                      <a:pt x="5198" y="979"/>
                    </a:cubicBezTo>
                    <a:cubicBezTo>
                      <a:pt x="5198" y="1250"/>
                      <a:pt x="4591" y="1585"/>
                      <a:pt x="3459" y="1703"/>
                    </a:cubicBezTo>
                    <a:cubicBezTo>
                      <a:pt x="3351" y="1712"/>
                      <a:pt x="3251" y="1712"/>
                      <a:pt x="3151" y="1721"/>
                    </a:cubicBezTo>
                    <a:cubicBezTo>
                      <a:pt x="3007" y="1739"/>
                      <a:pt x="2853" y="1739"/>
                      <a:pt x="2708" y="1739"/>
                    </a:cubicBezTo>
                    <a:cubicBezTo>
                      <a:pt x="1232" y="1739"/>
                      <a:pt x="218" y="1341"/>
                      <a:pt x="218" y="979"/>
                    </a:cubicBezTo>
                    <a:cubicBezTo>
                      <a:pt x="218" y="616"/>
                      <a:pt x="1232" y="218"/>
                      <a:pt x="2708" y="218"/>
                    </a:cubicBezTo>
                    <a:close/>
                    <a:moveTo>
                      <a:pt x="2708" y="1"/>
                    </a:moveTo>
                    <a:cubicBezTo>
                      <a:pt x="1395" y="1"/>
                      <a:pt x="1" y="345"/>
                      <a:pt x="1" y="979"/>
                    </a:cubicBezTo>
                    <a:cubicBezTo>
                      <a:pt x="1" y="1612"/>
                      <a:pt x="1395" y="1947"/>
                      <a:pt x="2708" y="1947"/>
                    </a:cubicBezTo>
                    <a:cubicBezTo>
                      <a:pt x="2871" y="1947"/>
                      <a:pt x="3016" y="1938"/>
                      <a:pt x="3161" y="1938"/>
                    </a:cubicBezTo>
                    <a:cubicBezTo>
                      <a:pt x="3269" y="1938"/>
                      <a:pt x="3378" y="1929"/>
                      <a:pt x="3477" y="1920"/>
                    </a:cubicBezTo>
                    <a:cubicBezTo>
                      <a:pt x="4655" y="1794"/>
                      <a:pt x="5415" y="1431"/>
                      <a:pt x="5415" y="979"/>
                    </a:cubicBezTo>
                    <a:cubicBezTo>
                      <a:pt x="5415" y="345"/>
                      <a:pt x="4021" y="1"/>
                      <a:pt x="270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6" name="Google Shape;1266;p23"/>
              <p:cNvSpPr/>
              <p:nvPr/>
            </p:nvSpPr>
            <p:spPr>
              <a:xfrm>
                <a:off x="1665800" y="4850425"/>
                <a:ext cx="9525" cy="5675"/>
              </a:xfrm>
              <a:custGeom>
                <a:rect b="b" l="l" r="r" t="t"/>
                <a:pathLst>
                  <a:path extrusionOk="0" h="227" w="381">
                    <a:moveTo>
                      <a:pt x="109" y="0"/>
                    </a:moveTo>
                    <a:cubicBezTo>
                      <a:pt x="46" y="0"/>
                      <a:pt x="0" y="46"/>
                      <a:pt x="0" y="109"/>
                    </a:cubicBezTo>
                    <a:cubicBezTo>
                      <a:pt x="0" y="181"/>
                      <a:pt x="55" y="227"/>
                      <a:pt x="109" y="227"/>
                    </a:cubicBezTo>
                    <a:lnTo>
                      <a:pt x="272" y="227"/>
                    </a:lnTo>
                    <a:cubicBezTo>
                      <a:pt x="326" y="227"/>
                      <a:pt x="381" y="181"/>
                      <a:pt x="381" y="109"/>
                    </a:cubicBezTo>
                    <a:cubicBezTo>
                      <a:pt x="381" y="46"/>
                      <a:pt x="326" y="0"/>
                      <a:pt x="2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7" name="Google Shape;1267;p23"/>
              <p:cNvSpPr/>
              <p:nvPr/>
            </p:nvSpPr>
            <p:spPr>
              <a:xfrm>
                <a:off x="1768100" y="4786800"/>
                <a:ext cx="13175" cy="5675"/>
              </a:xfrm>
              <a:custGeom>
                <a:rect b="b" l="l" r="r" t="t"/>
                <a:pathLst>
                  <a:path extrusionOk="0" h="227" w="527">
                    <a:moveTo>
                      <a:pt x="119" y="0"/>
                    </a:moveTo>
                    <a:cubicBezTo>
                      <a:pt x="46" y="0"/>
                      <a:pt x="1" y="46"/>
                      <a:pt x="1" y="109"/>
                    </a:cubicBezTo>
                    <a:cubicBezTo>
                      <a:pt x="1" y="182"/>
                      <a:pt x="55" y="227"/>
                      <a:pt x="119" y="227"/>
                    </a:cubicBezTo>
                    <a:lnTo>
                      <a:pt x="408" y="227"/>
                    </a:lnTo>
                    <a:cubicBezTo>
                      <a:pt x="481" y="227"/>
                      <a:pt x="526" y="182"/>
                      <a:pt x="526" y="109"/>
                    </a:cubicBezTo>
                    <a:cubicBezTo>
                      <a:pt x="526" y="46"/>
                      <a:pt x="463" y="0"/>
                      <a:pt x="4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8" name="Google Shape;1268;p23"/>
              <p:cNvSpPr/>
              <p:nvPr/>
            </p:nvSpPr>
            <p:spPr>
              <a:xfrm>
                <a:off x="1507575" y="4584200"/>
                <a:ext cx="312625" cy="184300"/>
              </a:xfrm>
              <a:custGeom>
                <a:rect b="b" l="l" r="r" t="t"/>
                <a:pathLst>
                  <a:path extrusionOk="0" h="7372" w="12505">
                    <a:moveTo>
                      <a:pt x="281" y="1"/>
                    </a:moveTo>
                    <a:cubicBezTo>
                      <a:pt x="127" y="1"/>
                      <a:pt x="0" y="127"/>
                      <a:pt x="0" y="281"/>
                    </a:cubicBezTo>
                    <a:lnTo>
                      <a:pt x="0" y="7081"/>
                    </a:lnTo>
                    <a:cubicBezTo>
                      <a:pt x="0" y="7244"/>
                      <a:pt x="127" y="7371"/>
                      <a:pt x="281" y="7371"/>
                    </a:cubicBezTo>
                    <a:lnTo>
                      <a:pt x="12224" y="7371"/>
                    </a:lnTo>
                    <a:cubicBezTo>
                      <a:pt x="12387" y="7371"/>
                      <a:pt x="12504" y="7244"/>
                      <a:pt x="12495" y="7081"/>
                    </a:cubicBezTo>
                    <a:lnTo>
                      <a:pt x="12495" y="281"/>
                    </a:lnTo>
                    <a:cubicBezTo>
                      <a:pt x="12495" y="127"/>
                      <a:pt x="12369" y="1"/>
                      <a:pt x="1221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9" name="Google Shape;1269;p23"/>
              <p:cNvSpPr/>
              <p:nvPr/>
            </p:nvSpPr>
            <p:spPr>
              <a:xfrm>
                <a:off x="1520250" y="4635350"/>
                <a:ext cx="287275" cy="80175"/>
              </a:xfrm>
              <a:custGeom>
                <a:rect b="b" l="l" r="r" t="t"/>
                <a:pathLst>
                  <a:path extrusionOk="0" h="3207" w="11491">
                    <a:moveTo>
                      <a:pt x="11420" y="0"/>
                    </a:moveTo>
                    <a:cubicBezTo>
                      <a:pt x="11409" y="0"/>
                      <a:pt x="11398" y="3"/>
                      <a:pt x="11391" y="10"/>
                    </a:cubicBezTo>
                    <a:lnTo>
                      <a:pt x="8910" y="1676"/>
                    </a:lnTo>
                    <a:lnTo>
                      <a:pt x="7651" y="825"/>
                    </a:lnTo>
                    <a:cubicBezTo>
                      <a:pt x="7642" y="820"/>
                      <a:pt x="7631" y="818"/>
                      <a:pt x="7620" y="818"/>
                    </a:cubicBezTo>
                    <a:cubicBezTo>
                      <a:pt x="7608" y="818"/>
                      <a:pt x="7597" y="820"/>
                      <a:pt x="7588" y="825"/>
                    </a:cubicBezTo>
                    <a:lnTo>
                      <a:pt x="4346" y="2708"/>
                    </a:lnTo>
                    <a:lnTo>
                      <a:pt x="2309" y="1821"/>
                    </a:lnTo>
                    <a:cubicBezTo>
                      <a:pt x="2300" y="1816"/>
                      <a:pt x="2289" y="1814"/>
                      <a:pt x="2279" y="1814"/>
                    </a:cubicBezTo>
                    <a:cubicBezTo>
                      <a:pt x="2268" y="1814"/>
                      <a:pt x="2259" y="1816"/>
                      <a:pt x="2255" y="1821"/>
                    </a:cubicBezTo>
                    <a:lnTo>
                      <a:pt x="36" y="3089"/>
                    </a:lnTo>
                    <a:cubicBezTo>
                      <a:pt x="0" y="3107"/>
                      <a:pt x="0" y="3134"/>
                      <a:pt x="18" y="3170"/>
                    </a:cubicBezTo>
                    <a:cubicBezTo>
                      <a:pt x="27" y="3197"/>
                      <a:pt x="46" y="3206"/>
                      <a:pt x="73" y="3206"/>
                    </a:cubicBezTo>
                    <a:cubicBezTo>
                      <a:pt x="82" y="3206"/>
                      <a:pt x="91" y="3206"/>
                      <a:pt x="91" y="3179"/>
                    </a:cubicBezTo>
                    <a:lnTo>
                      <a:pt x="2291" y="1930"/>
                    </a:lnTo>
                    <a:lnTo>
                      <a:pt x="4328" y="2808"/>
                    </a:lnTo>
                    <a:cubicBezTo>
                      <a:pt x="4337" y="2812"/>
                      <a:pt x="4349" y="2815"/>
                      <a:pt x="4359" y="2815"/>
                    </a:cubicBezTo>
                    <a:cubicBezTo>
                      <a:pt x="4369" y="2815"/>
                      <a:pt x="4378" y="2812"/>
                      <a:pt x="4383" y="2808"/>
                    </a:cubicBezTo>
                    <a:lnTo>
                      <a:pt x="7624" y="943"/>
                    </a:lnTo>
                    <a:lnTo>
                      <a:pt x="8874" y="1794"/>
                    </a:lnTo>
                    <a:cubicBezTo>
                      <a:pt x="8887" y="1798"/>
                      <a:pt x="8899" y="1801"/>
                      <a:pt x="8910" y="1801"/>
                    </a:cubicBezTo>
                    <a:cubicBezTo>
                      <a:pt x="8921" y="1801"/>
                      <a:pt x="8933" y="1798"/>
                      <a:pt x="8946" y="1794"/>
                    </a:cubicBezTo>
                    <a:lnTo>
                      <a:pt x="11454" y="101"/>
                    </a:lnTo>
                    <a:cubicBezTo>
                      <a:pt x="11481" y="92"/>
                      <a:pt x="11490" y="46"/>
                      <a:pt x="11472" y="19"/>
                    </a:cubicBezTo>
                    <a:cubicBezTo>
                      <a:pt x="11461" y="8"/>
                      <a:pt x="11440" y="0"/>
                      <a:pt x="1142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0" name="Google Shape;1270;p23"/>
              <p:cNvSpPr/>
              <p:nvPr/>
            </p:nvSpPr>
            <p:spPr>
              <a:xfrm>
                <a:off x="1566650" y="4672475"/>
                <a:ext cx="21525" cy="21550"/>
              </a:xfrm>
              <a:custGeom>
                <a:rect b="b" l="l" r="r" t="t"/>
                <a:pathLst>
                  <a:path extrusionOk="0" h="862" w="861">
                    <a:moveTo>
                      <a:pt x="435" y="1"/>
                    </a:moveTo>
                    <a:cubicBezTo>
                      <a:pt x="200" y="1"/>
                      <a:pt x="0" y="191"/>
                      <a:pt x="0" y="427"/>
                    </a:cubicBezTo>
                    <a:cubicBezTo>
                      <a:pt x="0" y="662"/>
                      <a:pt x="200" y="861"/>
                      <a:pt x="435" y="861"/>
                    </a:cubicBezTo>
                    <a:cubicBezTo>
                      <a:pt x="670" y="861"/>
                      <a:pt x="861" y="662"/>
                      <a:pt x="861" y="427"/>
                    </a:cubicBezTo>
                    <a:cubicBezTo>
                      <a:pt x="861" y="191"/>
                      <a:pt x="670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1" name="Google Shape;1271;p23"/>
              <p:cNvSpPr/>
              <p:nvPr/>
            </p:nvSpPr>
            <p:spPr>
              <a:xfrm>
                <a:off x="1700200" y="4647575"/>
                <a:ext cx="21525" cy="21550"/>
              </a:xfrm>
              <a:custGeom>
                <a:rect b="b" l="l" r="r" t="t"/>
                <a:pathLst>
                  <a:path extrusionOk="0" h="862" w="861">
                    <a:moveTo>
                      <a:pt x="451" y="1"/>
                    </a:moveTo>
                    <a:cubicBezTo>
                      <a:pt x="446" y="1"/>
                      <a:pt x="441" y="1"/>
                      <a:pt x="435" y="1"/>
                    </a:cubicBezTo>
                    <a:cubicBezTo>
                      <a:pt x="200" y="1"/>
                      <a:pt x="1" y="191"/>
                      <a:pt x="1" y="427"/>
                    </a:cubicBezTo>
                    <a:cubicBezTo>
                      <a:pt x="1" y="662"/>
                      <a:pt x="200" y="861"/>
                      <a:pt x="435" y="861"/>
                    </a:cubicBezTo>
                    <a:cubicBezTo>
                      <a:pt x="671" y="861"/>
                      <a:pt x="861" y="671"/>
                      <a:pt x="861" y="427"/>
                    </a:cubicBezTo>
                    <a:cubicBezTo>
                      <a:pt x="861" y="188"/>
                      <a:pt x="679" y="1"/>
                      <a:pt x="4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2" name="Google Shape;1272;p23"/>
              <p:cNvSpPr/>
              <p:nvPr/>
            </p:nvSpPr>
            <p:spPr>
              <a:xfrm>
                <a:off x="1618250" y="4694000"/>
                <a:ext cx="21550" cy="21525"/>
              </a:xfrm>
              <a:custGeom>
                <a:rect b="b" l="l" r="r" t="t"/>
                <a:pathLst>
                  <a:path extrusionOk="0" h="861" w="862">
                    <a:moveTo>
                      <a:pt x="426" y="0"/>
                    </a:moveTo>
                    <a:cubicBezTo>
                      <a:pt x="191" y="0"/>
                      <a:pt x="1" y="190"/>
                      <a:pt x="1" y="426"/>
                    </a:cubicBezTo>
                    <a:cubicBezTo>
                      <a:pt x="1" y="661"/>
                      <a:pt x="191" y="860"/>
                      <a:pt x="426" y="860"/>
                    </a:cubicBezTo>
                    <a:cubicBezTo>
                      <a:pt x="662" y="860"/>
                      <a:pt x="861" y="661"/>
                      <a:pt x="861" y="426"/>
                    </a:cubicBezTo>
                    <a:cubicBezTo>
                      <a:pt x="861" y="190"/>
                      <a:pt x="662" y="0"/>
                      <a:pt x="4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3" name="Google Shape;1273;p23"/>
              <p:cNvSpPr/>
              <p:nvPr/>
            </p:nvSpPr>
            <p:spPr>
              <a:xfrm>
                <a:off x="1732575" y="4669325"/>
                <a:ext cx="21525" cy="21525"/>
              </a:xfrm>
              <a:custGeom>
                <a:rect b="b" l="l" r="r" t="t"/>
                <a:pathLst>
                  <a:path extrusionOk="0" h="861" w="861">
                    <a:moveTo>
                      <a:pt x="426" y="0"/>
                    </a:moveTo>
                    <a:cubicBezTo>
                      <a:pt x="191" y="0"/>
                      <a:pt x="0" y="190"/>
                      <a:pt x="0" y="435"/>
                    </a:cubicBezTo>
                    <a:cubicBezTo>
                      <a:pt x="0" y="670"/>
                      <a:pt x="191" y="860"/>
                      <a:pt x="426" y="860"/>
                    </a:cubicBezTo>
                    <a:cubicBezTo>
                      <a:pt x="661" y="860"/>
                      <a:pt x="861" y="670"/>
                      <a:pt x="861" y="435"/>
                    </a:cubicBezTo>
                    <a:cubicBezTo>
                      <a:pt x="861" y="190"/>
                      <a:pt x="661" y="0"/>
                      <a:pt x="4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274" name="Google Shape;1274;p23"/>
              <p:cNvGrpSpPr/>
              <p:nvPr/>
            </p:nvGrpSpPr>
            <p:grpSpPr>
              <a:xfrm>
                <a:off x="1635225" y="4787500"/>
                <a:ext cx="56850" cy="68600"/>
                <a:chOff x="1635225" y="4787500"/>
                <a:chExt cx="56850" cy="68600"/>
              </a:xfrm>
            </p:grpSpPr>
            <p:sp>
              <p:nvSpPr>
                <p:cNvPr id="1275" name="Google Shape;1275;p23"/>
                <p:cNvSpPr/>
                <p:nvPr/>
              </p:nvSpPr>
              <p:spPr>
                <a:xfrm>
                  <a:off x="1638625" y="4790200"/>
                  <a:ext cx="50975" cy="62975"/>
                </a:xfrm>
                <a:custGeom>
                  <a:rect b="b" l="l" r="r" t="t"/>
                  <a:pathLst>
                    <a:path extrusionOk="0" h="2519" w="2039">
                      <a:moveTo>
                        <a:pt x="1" y="1"/>
                      </a:moveTo>
                      <a:lnTo>
                        <a:pt x="1" y="2518"/>
                      </a:lnTo>
                      <a:lnTo>
                        <a:pt x="2038" y="2518"/>
                      </a:lnTo>
                      <a:lnTo>
                        <a:pt x="2038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76" name="Google Shape;1276;p23"/>
                <p:cNvSpPr/>
                <p:nvPr/>
              </p:nvSpPr>
              <p:spPr>
                <a:xfrm>
                  <a:off x="1635225" y="4787500"/>
                  <a:ext cx="56850" cy="68600"/>
                </a:xfrm>
                <a:custGeom>
                  <a:rect b="b" l="l" r="r" t="t"/>
                  <a:pathLst>
                    <a:path extrusionOk="0" h="2744" w="2274">
                      <a:moveTo>
                        <a:pt x="110" y="0"/>
                      </a:moveTo>
                      <a:cubicBezTo>
                        <a:pt x="46" y="0"/>
                        <a:pt x="1" y="55"/>
                        <a:pt x="1" y="118"/>
                      </a:cubicBezTo>
                      <a:lnTo>
                        <a:pt x="1" y="2626"/>
                      </a:lnTo>
                      <a:cubicBezTo>
                        <a:pt x="1" y="2698"/>
                        <a:pt x="55" y="2744"/>
                        <a:pt x="110" y="2744"/>
                      </a:cubicBezTo>
                      <a:lnTo>
                        <a:pt x="707" y="2744"/>
                      </a:lnTo>
                      <a:cubicBezTo>
                        <a:pt x="780" y="2744"/>
                        <a:pt x="825" y="2698"/>
                        <a:pt x="825" y="2626"/>
                      </a:cubicBezTo>
                      <a:cubicBezTo>
                        <a:pt x="825" y="2563"/>
                        <a:pt x="771" y="2517"/>
                        <a:pt x="707" y="2517"/>
                      </a:cubicBezTo>
                      <a:lnTo>
                        <a:pt x="227" y="2517"/>
                      </a:lnTo>
                      <a:lnTo>
                        <a:pt x="227" y="218"/>
                      </a:lnTo>
                      <a:lnTo>
                        <a:pt x="2047" y="218"/>
                      </a:lnTo>
                      <a:lnTo>
                        <a:pt x="2047" y="2517"/>
                      </a:lnTo>
                      <a:lnTo>
                        <a:pt x="1875" y="2517"/>
                      </a:lnTo>
                      <a:cubicBezTo>
                        <a:pt x="1812" y="2517"/>
                        <a:pt x="1767" y="2563"/>
                        <a:pt x="1767" y="2626"/>
                      </a:cubicBezTo>
                      <a:cubicBezTo>
                        <a:pt x="1767" y="2698"/>
                        <a:pt x="1821" y="2744"/>
                        <a:pt x="1875" y="2744"/>
                      </a:cubicBezTo>
                      <a:lnTo>
                        <a:pt x="2156" y="2744"/>
                      </a:lnTo>
                      <a:cubicBezTo>
                        <a:pt x="2228" y="2744"/>
                        <a:pt x="2274" y="2680"/>
                        <a:pt x="2265" y="2626"/>
                      </a:cubicBezTo>
                      <a:lnTo>
                        <a:pt x="2265" y="118"/>
                      </a:lnTo>
                      <a:cubicBezTo>
                        <a:pt x="2265" y="46"/>
                        <a:pt x="2201" y="0"/>
                        <a:pt x="214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277" name="Google Shape;1277;p23"/>
            <p:cNvSpPr/>
            <p:nvPr/>
          </p:nvSpPr>
          <p:spPr>
            <a:xfrm rot="5400000">
              <a:off x="8003718" y="3340135"/>
              <a:ext cx="1305331" cy="32594"/>
            </a:xfrm>
            <a:custGeom>
              <a:rect b="b" l="l" r="r" t="t"/>
              <a:pathLst>
                <a:path extrusionOk="0" h="454" w="18182">
                  <a:moveTo>
                    <a:pt x="226" y="1"/>
                  </a:moveTo>
                  <a:cubicBezTo>
                    <a:pt x="109" y="1"/>
                    <a:pt x="0" y="109"/>
                    <a:pt x="0" y="227"/>
                  </a:cubicBezTo>
                  <a:cubicBezTo>
                    <a:pt x="0" y="354"/>
                    <a:pt x="109" y="453"/>
                    <a:pt x="226" y="453"/>
                  </a:cubicBezTo>
                  <a:cubicBezTo>
                    <a:pt x="353" y="453"/>
                    <a:pt x="453" y="354"/>
                    <a:pt x="453" y="227"/>
                  </a:cubicBezTo>
                  <a:cubicBezTo>
                    <a:pt x="453" y="109"/>
                    <a:pt x="353" y="1"/>
                    <a:pt x="226" y="1"/>
                  </a:cubicBezTo>
                  <a:close/>
                  <a:moveTo>
                    <a:pt x="1268" y="1"/>
                  </a:moveTo>
                  <a:cubicBezTo>
                    <a:pt x="1150" y="1"/>
                    <a:pt x="1041" y="109"/>
                    <a:pt x="1041" y="227"/>
                  </a:cubicBezTo>
                  <a:cubicBezTo>
                    <a:pt x="1041" y="354"/>
                    <a:pt x="1150" y="453"/>
                    <a:pt x="1268" y="453"/>
                  </a:cubicBezTo>
                  <a:cubicBezTo>
                    <a:pt x="1395" y="453"/>
                    <a:pt x="1494" y="354"/>
                    <a:pt x="1494" y="227"/>
                  </a:cubicBezTo>
                  <a:cubicBezTo>
                    <a:pt x="1494" y="109"/>
                    <a:pt x="1395" y="1"/>
                    <a:pt x="1268" y="1"/>
                  </a:cubicBezTo>
                  <a:close/>
                  <a:moveTo>
                    <a:pt x="2309" y="1"/>
                  </a:moveTo>
                  <a:cubicBezTo>
                    <a:pt x="2191" y="1"/>
                    <a:pt x="2083" y="109"/>
                    <a:pt x="2083" y="227"/>
                  </a:cubicBezTo>
                  <a:cubicBezTo>
                    <a:pt x="2083" y="354"/>
                    <a:pt x="2191" y="453"/>
                    <a:pt x="2309" y="453"/>
                  </a:cubicBezTo>
                  <a:cubicBezTo>
                    <a:pt x="2436" y="453"/>
                    <a:pt x="2535" y="354"/>
                    <a:pt x="2535" y="227"/>
                  </a:cubicBezTo>
                  <a:cubicBezTo>
                    <a:pt x="2535" y="109"/>
                    <a:pt x="2436" y="1"/>
                    <a:pt x="2309" y="1"/>
                  </a:cubicBezTo>
                  <a:close/>
                  <a:moveTo>
                    <a:pt x="3350" y="1"/>
                  </a:moveTo>
                  <a:cubicBezTo>
                    <a:pt x="3233" y="1"/>
                    <a:pt x="3124" y="109"/>
                    <a:pt x="3124" y="227"/>
                  </a:cubicBezTo>
                  <a:cubicBezTo>
                    <a:pt x="3124" y="354"/>
                    <a:pt x="3233" y="453"/>
                    <a:pt x="3350" y="453"/>
                  </a:cubicBezTo>
                  <a:cubicBezTo>
                    <a:pt x="3477" y="453"/>
                    <a:pt x="3577" y="354"/>
                    <a:pt x="3577" y="227"/>
                  </a:cubicBezTo>
                  <a:cubicBezTo>
                    <a:pt x="3577" y="109"/>
                    <a:pt x="3477" y="1"/>
                    <a:pt x="3350" y="1"/>
                  </a:cubicBezTo>
                  <a:close/>
                  <a:moveTo>
                    <a:pt x="4392" y="1"/>
                  </a:moveTo>
                  <a:cubicBezTo>
                    <a:pt x="4274" y="1"/>
                    <a:pt x="4165" y="109"/>
                    <a:pt x="4165" y="227"/>
                  </a:cubicBezTo>
                  <a:cubicBezTo>
                    <a:pt x="4165" y="354"/>
                    <a:pt x="4274" y="453"/>
                    <a:pt x="4392" y="453"/>
                  </a:cubicBezTo>
                  <a:cubicBezTo>
                    <a:pt x="4518" y="453"/>
                    <a:pt x="4618" y="354"/>
                    <a:pt x="4618" y="227"/>
                  </a:cubicBezTo>
                  <a:cubicBezTo>
                    <a:pt x="4618" y="109"/>
                    <a:pt x="4518" y="1"/>
                    <a:pt x="4392" y="1"/>
                  </a:cubicBezTo>
                  <a:close/>
                  <a:moveTo>
                    <a:pt x="5433" y="1"/>
                  </a:moveTo>
                  <a:cubicBezTo>
                    <a:pt x="5315" y="1"/>
                    <a:pt x="5206" y="109"/>
                    <a:pt x="5206" y="227"/>
                  </a:cubicBezTo>
                  <a:cubicBezTo>
                    <a:pt x="5206" y="354"/>
                    <a:pt x="5315" y="453"/>
                    <a:pt x="5433" y="453"/>
                  </a:cubicBezTo>
                  <a:cubicBezTo>
                    <a:pt x="5560" y="453"/>
                    <a:pt x="5659" y="354"/>
                    <a:pt x="5659" y="227"/>
                  </a:cubicBezTo>
                  <a:cubicBezTo>
                    <a:pt x="5659" y="109"/>
                    <a:pt x="5560" y="1"/>
                    <a:pt x="5433" y="1"/>
                  </a:cubicBezTo>
                  <a:close/>
                  <a:moveTo>
                    <a:pt x="6492" y="1"/>
                  </a:moveTo>
                  <a:cubicBezTo>
                    <a:pt x="6365" y="1"/>
                    <a:pt x="6266" y="109"/>
                    <a:pt x="6266" y="227"/>
                  </a:cubicBezTo>
                  <a:cubicBezTo>
                    <a:pt x="6266" y="354"/>
                    <a:pt x="6365" y="453"/>
                    <a:pt x="6492" y="453"/>
                  </a:cubicBezTo>
                  <a:cubicBezTo>
                    <a:pt x="6610" y="453"/>
                    <a:pt x="6719" y="354"/>
                    <a:pt x="6719" y="227"/>
                  </a:cubicBezTo>
                  <a:cubicBezTo>
                    <a:pt x="6719" y="109"/>
                    <a:pt x="6610" y="1"/>
                    <a:pt x="6492" y="1"/>
                  </a:cubicBezTo>
                  <a:close/>
                  <a:moveTo>
                    <a:pt x="7533" y="1"/>
                  </a:moveTo>
                  <a:cubicBezTo>
                    <a:pt x="7407" y="1"/>
                    <a:pt x="7307" y="109"/>
                    <a:pt x="7307" y="227"/>
                  </a:cubicBezTo>
                  <a:cubicBezTo>
                    <a:pt x="7307" y="354"/>
                    <a:pt x="7407" y="453"/>
                    <a:pt x="7533" y="453"/>
                  </a:cubicBezTo>
                  <a:cubicBezTo>
                    <a:pt x="7651" y="453"/>
                    <a:pt x="7760" y="354"/>
                    <a:pt x="7760" y="227"/>
                  </a:cubicBezTo>
                  <a:cubicBezTo>
                    <a:pt x="7760" y="109"/>
                    <a:pt x="7651" y="1"/>
                    <a:pt x="7533" y="1"/>
                  </a:cubicBezTo>
                  <a:close/>
                  <a:moveTo>
                    <a:pt x="8575" y="1"/>
                  </a:moveTo>
                  <a:cubicBezTo>
                    <a:pt x="8448" y="1"/>
                    <a:pt x="8348" y="109"/>
                    <a:pt x="8348" y="227"/>
                  </a:cubicBezTo>
                  <a:cubicBezTo>
                    <a:pt x="8348" y="354"/>
                    <a:pt x="8448" y="453"/>
                    <a:pt x="8575" y="453"/>
                  </a:cubicBezTo>
                  <a:cubicBezTo>
                    <a:pt x="8692" y="453"/>
                    <a:pt x="8801" y="354"/>
                    <a:pt x="8801" y="227"/>
                  </a:cubicBezTo>
                  <a:cubicBezTo>
                    <a:pt x="8801" y="109"/>
                    <a:pt x="8692" y="1"/>
                    <a:pt x="8575" y="1"/>
                  </a:cubicBezTo>
                  <a:close/>
                  <a:moveTo>
                    <a:pt x="9616" y="1"/>
                  </a:moveTo>
                  <a:cubicBezTo>
                    <a:pt x="9489" y="1"/>
                    <a:pt x="9390" y="109"/>
                    <a:pt x="9390" y="227"/>
                  </a:cubicBezTo>
                  <a:cubicBezTo>
                    <a:pt x="9390" y="354"/>
                    <a:pt x="9489" y="453"/>
                    <a:pt x="9616" y="453"/>
                  </a:cubicBezTo>
                  <a:cubicBezTo>
                    <a:pt x="9734" y="453"/>
                    <a:pt x="9842" y="354"/>
                    <a:pt x="9842" y="227"/>
                  </a:cubicBezTo>
                  <a:cubicBezTo>
                    <a:pt x="9842" y="109"/>
                    <a:pt x="9734" y="1"/>
                    <a:pt x="9616" y="1"/>
                  </a:cubicBezTo>
                  <a:close/>
                  <a:moveTo>
                    <a:pt x="10657" y="1"/>
                  </a:moveTo>
                  <a:cubicBezTo>
                    <a:pt x="10530" y="1"/>
                    <a:pt x="10431" y="109"/>
                    <a:pt x="10431" y="227"/>
                  </a:cubicBezTo>
                  <a:cubicBezTo>
                    <a:pt x="10431" y="354"/>
                    <a:pt x="10530" y="453"/>
                    <a:pt x="10657" y="453"/>
                  </a:cubicBezTo>
                  <a:cubicBezTo>
                    <a:pt x="10775" y="453"/>
                    <a:pt x="10884" y="354"/>
                    <a:pt x="10884" y="227"/>
                  </a:cubicBezTo>
                  <a:cubicBezTo>
                    <a:pt x="10884" y="109"/>
                    <a:pt x="10775" y="1"/>
                    <a:pt x="10657" y="1"/>
                  </a:cubicBezTo>
                  <a:close/>
                  <a:moveTo>
                    <a:pt x="11698" y="1"/>
                  </a:moveTo>
                  <a:cubicBezTo>
                    <a:pt x="11572" y="1"/>
                    <a:pt x="11472" y="109"/>
                    <a:pt x="11472" y="227"/>
                  </a:cubicBezTo>
                  <a:cubicBezTo>
                    <a:pt x="11472" y="354"/>
                    <a:pt x="11572" y="453"/>
                    <a:pt x="11698" y="453"/>
                  </a:cubicBezTo>
                  <a:cubicBezTo>
                    <a:pt x="11816" y="453"/>
                    <a:pt x="11925" y="354"/>
                    <a:pt x="11925" y="227"/>
                  </a:cubicBezTo>
                  <a:cubicBezTo>
                    <a:pt x="11925" y="109"/>
                    <a:pt x="11816" y="1"/>
                    <a:pt x="11698" y="1"/>
                  </a:cubicBezTo>
                  <a:close/>
                  <a:moveTo>
                    <a:pt x="12749" y="1"/>
                  </a:moveTo>
                  <a:cubicBezTo>
                    <a:pt x="12622" y="1"/>
                    <a:pt x="12522" y="109"/>
                    <a:pt x="12522" y="227"/>
                  </a:cubicBezTo>
                  <a:cubicBezTo>
                    <a:pt x="12522" y="354"/>
                    <a:pt x="12622" y="453"/>
                    <a:pt x="12749" y="453"/>
                  </a:cubicBezTo>
                  <a:cubicBezTo>
                    <a:pt x="12876" y="453"/>
                    <a:pt x="12975" y="354"/>
                    <a:pt x="12975" y="227"/>
                  </a:cubicBezTo>
                  <a:cubicBezTo>
                    <a:pt x="12975" y="109"/>
                    <a:pt x="12876" y="1"/>
                    <a:pt x="12749" y="1"/>
                  </a:cubicBezTo>
                  <a:close/>
                  <a:moveTo>
                    <a:pt x="13790" y="1"/>
                  </a:moveTo>
                  <a:cubicBezTo>
                    <a:pt x="13663" y="1"/>
                    <a:pt x="13564" y="109"/>
                    <a:pt x="13564" y="227"/>
                  </a:cubicBezTo>
                  <a:cubicBezTo>
                    <a:pt x="13564" y="354"/>
                    <a:pt x="13663" y="453"/>
                    <a:pt x="13790" y="453"/>
                  </a:cubicBezTo>
                  <a:cubicBezTo>
                    <a:pt x="13917" y="453"/>
                    <a:pt x="14016" y="354"/>
                    <a:pt x="14016" y="227"/>
                  </a:cubicBezTo>
                  <a:cubicBezTo>
                    <a:pt x="14016" y="109"/>
                    <a:pt x="13917" y="1"/>
                    <a:pt x="13790" y="1"/>
                  </a:cubicBezTo>
                  <a:close/>
                  <a:moveTo>
                    <a:pt x="14831" y="1"/>
                  </a:moveTo>
                  <a:cubicBezTo>
                    <a:pt x="14705" y="1"/>
                    <a:pt x="14605" y="109"/>
                    <a:pt x="14605" y="227"/>
                  </a:cubicBezTo>
                  <a:cubicBezTo>
                    <a:pt x="14605" y="354"/>
                    <a:pt x="14705" y="453"/>
                    <a:pt x="14831" y="453"/>
                  </a:cubicBezTo>
                  <a:cubicBezTo>
                    <a:pt x="14958" y="453"/>
                    <a:pt x="15058" y="354"/>
                    <a:pt x="15058" y="227"/>
                  </a:cubicBezTo>
                  <a:cubicBezTo>
                    <a:pt x="15058" y="109"/>
                    <a:pt x="14958" y="1"/>
                    <a:pt x="14831" y="1"/>
                  </a:cubicBezTo>
                  <a:close/>
                  <a:moveTo>
                    <a:pt x="15873" y="1"/>
                  </a:moveTo>
                  <a:cubicBezTo>
                    <a:pt x="15746" y="1"/>
                    <a:pt x="15646" y="109"/>
                    <a:pt x="15646" y="227"/>
                  </a:cubicBezTo>
                  <a:cubicBezTo>
                    <a:pt x="15646" y="354"/>
                    <a:pt x="15746" y="453"/>
                    <a:pt x="15873" y="453"/>
                  </a:cubicBezTo>
                  <a:cubicBezTo>
                    <a:pt x="15990" y="453"/>
                    <a:pt x="16099" y="354"/>
                    <a:pt x="16099" y="227"/>
                  </a:cubicBezTo>
                  <a:cubicBezTo>
                    <a:pt x="16099" y="109"/>
                    <a:pt x="15990" y="1"/>
                    <a:pt x="15873" y="1"/>
                  </a:cubicBezTo>
                  <a:close/>
                  <a:moveTo>
                    <a:pt x="16914" y="1"/>
                  </a:moveTo>
                  <a:cubicBezTo>
                    <a:pt x="16787" y="1"/>
                    <a:pt x="16688" y="109"/>
                    <a:pt x="16688" y="227"/>
                  </a:cubicBezTo>
                  <a:cubicBezTo>
                    <a:pt x="16688" y="354"/>
                    <a:pt x="16787" y="453"/>
                    <a:pt x="16914" y="453"/>
                  </a:cubicBezTo>
                  <a:cubicBezTo>
                    <a:pt x="17041" y="453"/>
                    <a:pt x="17140" y="354"/>
                    <a:pt x="17140" y="227"/>
                  </a:cubicBezTo>
                  <a:cubicBezTo>
                    <a:pt x="17140" y="109"/>
                    <a:pt x="17041" y="1"/>
                    <a:pt x="16914" y="1"/>
                  </a:cubicBezTo>
                  <a:close/>
                  <a:moveTo>
                    <a:pt x="17955" y="1"/>
                  </a:moveTo>
                  <a:cubicBezTo>
                    <a:pt x="17828" y="1"/>
                    <a:pt x="17729" y="109"/>
                    <a:pt x="17729" y="227"/>
                  </a:cubicBezTo>
                  <a:cubicBezTo>
                    <a:pt x="17729" y="354"/>
                    <a:pt x="17828" y="453"/>
                    <a:pt x="17955" y="453"/>
                  </a:cubicBezTo>
                  <a:cubicBezTo>
                    <a:pt x="18082" y="453"/>
                    <a:pt x="18181" y="354"/>
                    <a:pt x="18181" y="227"/>
                  </a:cubicBezTo>
                  <a:cubicBezTo>
                    <a:pt x="18181" y="109"/>
                    <a:pt x="18082" y="1"/>
                    <a:pt x="179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78" name="Google Shape;1278;p23"/>
            <p:cNvGrpSpPr/>
            <p:nvPr/>
          </p:nvGrpSpPr>
          <p:grpSpPr>
            <a:xfrm>
              <a:off x="117091" y="1756284"/>
              <a:ext cx="438868" cy="750820"/>
              <a:chOff x="1181125" y="4400608"/>
              <a:chExt cx="152825" cy="261455"/>
            </a:xfrm>
          </p:grpSpPr>
          <p:sp>
            <p:nvSpPr>
              <p:cNvPr id="1279" name="Google Shape;1279;p23"/>
              <p:cNvSpPr/>
              <p:nvPr/>
            </p:nvSpPr>
            <p:spPr>
              <a:xfrm>
                <a:off x="1194475" y="4400608"/>
                <a:ext cx="123175" cy="125450"/>
              </a:xfrm>
              <a:custGeom>
                <a:rect b="b" l="l" r="r" t="t"/>
                <a:pathLst>
                  <a:path extrusionOk="0" h="5018" w="4927">
                    <a:moveTo>
                      <a:pt x="2455" y="1"/>
                    </a:moveTo>
                    <a:cubicBezTo>
                      <a:pt x="1096" y="1"/>
                      <a:pt x="1" y="1097"/>
                      <a:pt x="1" y="2455"/>
                    </a:cubicBezTo>
                    <a:lnTo>
                      <a:pt x="1" y="3487"/>
                    </a:lnTo>
                    <a:cubicBezTo>
                      <a:pt x="1" y="3559"/>
                      <a:pt x="55" y="3605"/>
                      <a:pt x="110" y="3605"/>
                    </a:cubicBezTo>
                    <a:lnTo>
                      <a:pt x="752" y="3605"/>
                    </a:lnTo>
                    <a:cubicBezTo>
                      <a:pt x="825" y="3605"/>
                      <a:pt x="870" y="3541"/>
                      <a:pt x="870" y="3487"/>
                    </a:cubicBezTo>
                    <a:lnTo>
                      <a:pt x="870" y="2455"/>
                    </a:lnTo>
                    <a:cubicBezTo>
                      <a:pt x="870" y="1576"/>
                      <a:pt x="1585" y="861"/>
                      <a:pt x="2464" y="861"/>
                    </a:cubicBezTo>
                    <a:cubicBezTo>
                      <a:pt x="3351" y="861"/>
                      <a:pt x="4066" y="1576"/>
                      <a:pt x="4066" y="2455"/>
                    </a:cubicBezTo>
                    <a:lnTo>
                      <a:pt x="4066" y="4899"/>
                    </a:lnTo>
                    <a:cubicBezTo>
                      <a:pt x="4066" y="4972"/>
                      <a:pt x="4121" y="5017"/>
                      <a:pt x="4175" y="5017"/>
                    </a:cubicBezTo>
                    <a:lnTo>
                      <a:pt x="4818" y="5017"/>
                    </a:lnTo>
                    <a:cubicBezTo>
                      <a:pt x="4881" y="5017"/>
                      <a:pt x="4927" y="4963"/>
                      <a:pt x="4908" y="4899"/>
                    </a:cubicBezTo>
                    <a:lnTo>
                      <a:pt x="4908" y="2455"/>
                    </a:lnTo>
                    <a:cubicBezTo>
                      <a:pt x="4908" y="1930"/>
                      <a:pt x="4736" y="1413"/>
                      <a:pt x="4410" y="988"/>
                    </a:cubicBezTo>
                    <a:cubicBezTo>
                      <a:pt x="4388" y="960"/>
                      <a:pt x="4355" y="945"/>
                      <a:pt x="4322" y="945"/>
                    </a:cubicBezTo>
                    <a:cubicBezTo>
                      <a:pt x="4302" y="945"/>
                      <a:pt x="4283" y="951"/>
                      <a:pt x="4266" y="961"/>
                    </a:cubicBezTo>
                    <a:cubicBezTo>
                      <a:pt x="4220" y="997"/>
                      <a:pt x="4211" y="1069"/>
                      <a:pt x="4247" y="1115"/>
                    </a:cubicBezTo>
                    <a:cubicBezTo>
                      <a:pt x="4537" y="1504"/>
                      <a:pt x="4700" y="1975"/>
                      <a:pt x="4700" y="2455"/>
                    </a:cubicBezTo>
                    <a:lnTo>
                      <a:pt x="4700" y="4800"/>
                    </a:lnTo>
                    <a:lnTo>
                      <a:pt x="4266" y="4800"/>
                    </a:lnTo>
                    <a:lnTo>
                      <a:pt x="4266" y="2455"/>
                    </a:lnTo>
                    <a:cubicBezTo>
                      <a:pt x="4266" y="1459"/>
                      <a:pt x="3451" y="644"/>
                      <a:pt x="2455" y="644"/>
                    </a:cubicBezTo>
                    <a:cubicBezTo>
                      <a:pt x="1459" y="644"/>
                      <a:pt x="644" y="1459"/>
                      <a:pt x="644" y="2455"/>
                    </a:cubicBezTo>
                    <a:lnTo>
                      <a:pt x="644" y="3378"/>
                    </a:lnTo>
                    <a:lnTo>
                      <a:pt x="209" y="3378"/>
                    </a:lnTo>
                    <a:lnTo>
                      <a:pt x="209" y="2455"/>
                    </a:lnTo>
                    <a:cubicBezTo>
                      <a:pt x="209" y="1223"/>
                      <a:pt x="1223" y="218"/>
                      <a:pt x="2455" y="218"/>
                    </a:cubicBezTo>
                    <a:cubicBezTo>
                      <a:pt x="2699" y="218"/>
                      <a:pt x="2944" y="254"/>
                      <a:pt x="3170" y="327"/>
                    </a:cubicBezTo>
                    <a:cubicBezTo>
                      <a:pt x="3183" y="333"/>
                      <a:pt x="3195" y="336"/>
                      <a:pt x="3208" y="336"/>
                    </a:cubicBezTo>
                    <a:cubicBezTo>
                      <a:pt x="3248" y="336"/>
                      <a:pt x="3285" y="305"/>
                      <a:pt x="3306" y="264"/>
                    </a:cubicBezTo>
                    <a:cubicBezTo>
                      <a:pt x="3324" y="209"/>
                      <a:pt x="3288" y="146"/>
                      <a:pt x="3233" y="128"/>
                    </a:cubicBezTo>
                    <a:cubicBezTo>
                      <a:pt x="2989" y="46"/>
                      <a:pt x="2726" y="1"/>
                      <a:pt x="24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0" name="Google Shape;1280;p23"/>
              <p:cNvSpPr/>
              <p:nvPr/>
            </p:nvSpPr>
            <p:spPr>
              <a:xfrm>
                <a:off x="1285025" y="4410158"/>
                <a:ext cx="9075" cy="7475"/>
              </a:xfrm>
              <a:custGeom>
                <a:rect b="b" l="l" r="r" t="t"/>
                <a:pathLst>
                  <a:path extrusionOk="0" h="299" w="363">
                    <a:moveTo>
                      <a:pt x="132" y="1"/>
                    </a:moveTo>
                    <a:cubicBezTo>
                      <a:pt x="94" y="1"/>
                      <a:pt x="55" y="23"/>
                      <a:pt x="37" y="54"/>
                    </a:cubicBezTo>
                    <a:cubicBezTo>
                      <a:pt x="1" y="99"/>
                      <a:pt x="19" y="162"/>
                      <a:pt x="64" y="198"/>
                    </a:cubicBezTo>
                    <a:cubicBezTo>
                      <a:pt x="100" y="217"/>
                      <a:pt x="146" y="253"/>
                      <a:pt x="182" y="280"/>
                    </a:cubicBezTo>
                    <a:cubicBezTo>
                      <a:pt x="200" y="289"/>
                      <a:pt x="227" y="298"/>
                      <a:pt x="245" y="298"/>
                    </a:cubicBezTo>
                    <a:cubicBezTo>
                      <a:pt x="281" y="298"/>
                      <a:pt x="318" y="280"/>
                      <a:pt x="327" y="253"/>
                    </a:cubicBezTo>
                    <a:cubicBezTo>
                      <a:pt x="363" y="208"/>
                      <a:pt x="354" y="135"/>
                      <a:pt x="309" y="108"/>
                    </a:cubicBezTo>
                    <a:cubicBezTo>
                      <a:pt x="263" y="72"/>
                      <a:pt x="227" y="35"/>
                      <a:pt x="182" y="17"/>
                    </a:cubicBezTo>
                    <a:cubicBezTo>
                      <a:pt x="167" y="6"/>
                      <a:pt x="150" y="1"/>
                      <a:pt x="1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1" name="Google Shape;1281;p23"/>
              <p:cNvSpPr/>
              <p:nvPr/>
            </p:nvSpPr>
            <p:spPr>
              <a:xfrm>
                <a:off x="1207400" y="4576463"/>
                <a:ext cx="99375" cy="30575"/>
              </a:xfrm>
              <a:custGeom>
                <a:rect b="b" l="l" r="r" t="t"/>
                <a:pathLst>
                  <a:path extrusionOk="0" h="1223" w="3975">
                    <a:moveTo>
                      <a:pt x="616" y="1"/>
                    </a:moveTo>
                    <a:cubicBezTo>
                      <a:pt x="272" y="1"/>
                      <a:pt x="0" y="272"/>
                      <a:pt x="0" y="607"/>
                    </a:cubicBezTo>
                    <a:cubicBezTo>
                      <a:pt x="0" y="951"/>
                      <a:pt x="272" y="1223"/>
                      <a:pt x="616" y="1223"/>
                    </a:cubicBezTo>
                    <a:lnTo>
                      <a:pt x="3368" y="1223"/>
                    </a:lnTo>
                    <a:cubicBezTo>
                      <a:pt x="3703" y="1223"/>
                      <a:pt x="3975" y="933"/>
                      <a:pt x="3975" y="607"/>
                    </a:cubicBezTo>
                    <a:cubicBezTo>
                      <a:pt x="3975" y="272"/>
                      <a:pt x="3703" y="1"/>
                      <a:pt x="33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2" name="Google Shape;1282;p23"/>
              <p:cNvSpPr/>
              <p:nvPr/>
            </p:nvSpPr>
            <p:spPr>
              <a:xfrm>
                <a:off x="1223675" y="4586863"/>
                <a:ext cx="9550" cy="9550"/>
              </a:xfrm>
              <a:custGeom>
                <a:rect b="b" l="l" r="r" t="t"/>
                <a:pathLst>
                  <a:path extrusionOk="0" h="382" w="382">
                    <a:moveTo>
                      <a:pt x="205" y="0"/>
                    </a:moveTo>
                    <a:cubicBezTo>
                      <a:pt x="200" y="0"/>
                      <a:pt x="196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1" y="381"/>
                      <a:pt x="381" y="309"/>
                      <a:pt x="381" y="191"/>
                    </a:cubicBezTo>
                    <a:cubicBezTo>
                      <a:pt x="381" y="88"/>
                      <a:pt x="299" y="0"/>
                      <a:pt x="2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3" name="Google Shape;1283;p23"/>
              <p:cNvSpPr/>
              <p:nvPr/>
            </p:nvSpPr>
            <p:spPr>
              <a:xfrm>
                <a:off x="1242925" y="4586863"/>
                <a:ext cx="9525" cy="9550"/>
              </a:xfrm>
              <a:custGeom>
                <a:rect b="b" l="l" r="r" t="t"/>
                <a:pathLst>
                  <a:path extrusionOk="0" h="382" w="381">
                    <a:moveTo>
                      <a:pt x="204" y="0"/>
                    </a:moveTo>
                    <a:cubicBezTo>
                      <a:pt x="200" y="0"/>
                      <a:pt x="195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0" y="381"/>
                      <a:pt x="381" y="309"/>
                      <a:pt x="381" y="191"/>
                    </a:cubicBezTo>
                    <a:cubicBezTo>
                      <a:pt x="381" y="88"/>
                      <a:pt x="298" y="0"/>
                      <a:pt x="2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4" name="Google Shape;1284;p23"/>
              <p:cNvSpPr/>
              <p:nvPr/>
            </p:nvSpPr>
            <p:spPr>
              <a:xfrm>
                <a:off x="1262175" y="4586863"/>
                <a:ext cx="9525" cy="9550"/>
              </a:xfrm>
              <a:custGeom>
                <a:rect b="b" l="l" r="r" t="t"/>
                <a:pathLst>
                  <a:path extrusionOk="0" h="382" w="381">
                    <a:moveTo>
                      <a:pt x="204" y="0"/>
                    </a:moveTo>
                    <a:cubicBezTo>
                      <a:pt x="200" y="0"/>
                      <a:pt x="195" y="1"/>
                      <a:pt x="190" y="1"/>
                    </a:cubicBezTo>
                    <a:cubicBezTo>
                      <a:pt x="91" y="1"/>
                      <a:pt x="0" y="83"/>
                      <a:pt x="0" y="191"/>
                    </a:cubicBezTo>
                    <a:cubicBezTo>
                      <a:pt x="0" y="291"/>
                      <a:pt x="73" y="381"/>
                      <a:pt x="190" y="381"/>
                    </a:cubicBezTo>
                    <a:cubicBezTo>
                      <a:pt x="290" y="381"/>
                      <a:pt x="380" y="309"/>
                      <a:pt x="380" y="191"/>
                    </a:cubicBezTo>
                    <a:cubicBezTo>
                      <a:pt x="380" y="88"/>
                      <a:pt x="298" y="0"/>
                      <a:pt x="2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5" name="Google Shape;1285;p23"/>
              <p:cNvSpPr/>
              <p:nvPr/>
            </p:nvSpPr>
            <p:spPr>
              <a:xfrm>
                <a:off x="1281400" y="4586863"/>
                <a:ext cx="9550" cy="9550"/>
              </a:xfrm>
              <a:custGeom>
                <a:rect b="b" l="l" r="r" t="t"/>
                <a:pathLst>
                  <a:path extrusionOk="0" h="382" w="382">
                    <a:moveTo>
                      <a:pt x="205" y="0"/>
                    </a:moveTo>
                    <a:cubicBezTo>
                      <a:pt x="200" y="0"/>
                      <a:pt x="196" y="1"/>
                      <a:pt x="191" y="1"/>
                    </a:cubicBezTo>
                    <a:cubicBezTo>
                      <a:pt x="91" y="1"/>
                      <a:pt x="1" y="83"/>
                      <a:pt x="1" y="191"/>
                    </a:cubicBezTo>
                    <a:cubicBezTo>
                      <a:pt x="1" y="291"/>
                      <a:pt x="73" y="381"/>
                      <a:pt x="191" y="381"/>
                    </a:cubicBezTo>
                    <a:cubicBezTo>
                      <a:pt x="291" y="381"/>
                      <a:pt x="381" y="309"/>
                      <a:pt x="381" y="191"/>
                    </a:cubicBezTo>
                    <a:cubicBezTo>
                      <a:pt x="381" y="88"/>
                      <a:pt x="299" y="0"/>
                      <a:pt x="2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6" name="Google Shape;1286;p23"/>
              <p:cNvSpPr/>
              <p:nvPr/>
            </p:nvSpPr>
            <p:spPr>
              <a:xfrm>
                <a:off x="1181125" y="4520563"/>
                <a:ext cx="152825" cy="141500"/>
              </a:xfrm>
              <a:custGeom>
                <a:rect b="b" l="l" r="r" t="t"/>
                <a:pathLst>
                  <a:path extrusionOk="0" h="5660" w="6113">
                    <a:moveTo>
                      <a:pt x="118" y="0"/>
                    </a:moveTo>
                    <a:cubicBezTo>
                      <a:pt x="46" y="0"/>
                      <a:pt x="1" y="64"/>
                      <a:pt x="1" y="118"/>
                    </a:cubicBezTo>
                    <a:lnTo>
                      <a:pt x="1" y="5089"/>
                    </a:lnTo>
                    <a:cubicBezTo>
                      <a:pt x="1" y="5406"/>
                      <a:pt x="263" y="5659"/>
                      <a:pt x="580" y="5659"/>
                    </a:cubicBezTo>
                    <a:lnTo>
                      <a:pt x="5515" y="5659"/>
                    </a:lnTo>
                    <a:cubicBezTo>
                      <a:pt x="5832" y="5659"/>
                      <a:pt x="6094" y="5406"/>
                      <a:pt x="6103" y="5071"/>
                    </a:cubicBezTo>
                    <a:lnTo>
                      <a:pt x="6103" y="2381"/>
                    </a:lnTo>
                    <a:cubicBezTo>
                      <a:pt x="6103" y="2309"/>
                      <a:pt x="6058" y="2264"/>
                      <a:pt x="5986" y="2264"/>
                    </a:cubicBezTo>
                    <a:cubicBezTo>
                      <a:pt x="5922" y="2264"/>
                      <a:pt x="5877" y="2327"/>
                      <a:pt x="5877" y="2381"/>
                    </a:cubicBezTo>
                    <a:lnTo>
                      <a:pt x="5877" y="5071"/>
                    </a:lnTo>
                    <a:cubicBezTo>
                      <a:pt x="5877" y="5270"/>
                      <a:pt x="5714" y="5433"/>
                      <a:pt x="5515" y="5433"/>
                    </a:cubicBezTo>
                    <a:lnTo>
                      <a:pt x="580" y="5433"/>
                    </a:lnTo>
                    <a:cubicBezTo>
                      <a:pt x="381" y="5433"/>
                      <a:pt x="218" y="5279"/>
                      <a:pt x="218" y="5071"/>
                    </a:cubicBezTo>
                    <a:lnTo>
                      <a:pt x="218" y="217"/>
                    </a:lnTo>
                    <a:lnTo>
                      <a:pt x="5886" y="217"/>
                    </a:lnTo>
                    <a:lnTo>
                      <a:pt x="5886" y="616"/>
                    </a:lnTo>
                    <a:cubicBezTo>
                      <a:pt x="5886" y="679"/>
                      <a:pt x="5931" y="725"/>
                      <a:pt x="6004" y="725"/>
                    </a:cubicBezTo>
                    <a:cubicBezTo>
                      <a:pt x="6067" y="725"/>
                      <a:pt x="6112" y="670"/>
                      <a:pt x="6112" y="616"/>
                    </a:cubicBezTo>
                    <a:lnTo>
                      <a:pt x="6112" y="118"/>
                    </a:lnTo>
                    <a:cubicBezTo>
                      <a:pt x="6112" y="45"/>
                      <a:pt x="6058" y="0"/>
                      <a:pt x="60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7" name="Google Shape;1287;p23"/>
              <p:cNvSpPr/>
              <p:nvPr/>
            </p:nvSpPr>
            <p:spPr>
              <a:xfrm>
                <a:off x="1328050" y="4557913"/>
                <a:ext cx="5675" cy="9975"/>
              </a:xfrm>
              <a:custGeom>
                <a:rect b="b" l="l" r="r" t="t"/>
                <a:pathLst>
                  <a:path extrusionOk="0" h="399" w="227">
                    <a:moveTo>
                      <a:pt x="109" y="0"/>
                    </a:moveTo>
                    <a:cubicBezTo>
                      <a:pt x="45" y="0"/>
                      <a:pt x="0" y="64"/>
                      <a:pt x="0" y="118"/>
                    </a:cubicBezTo>
                    <a:lnTo>
                      <a:pt x="0" y="290"/>
                    </a:lnTo>
                    <a:cubicBezTo>
                      <a:pt x="0" y="353"/>
                      <a:pt x="54" y="399"/>
                      <a:pt x="109" y="399"/>
                    </a:cubicBezTo>
                    <a:cubicBezTo>
                      <a:pt x="172" y="399"/>
                      <a:pt x="217" y="344"/>
                      <a:pt x="226" y="290"/>
                    </a:cubicBezTo>
                    <a:lnTo>
                      <a:pt x="226" y="118"/>
                    </a:lnTo>
                    <a:cubicBezTo>
                      <a:pt x="226" y="45"/>
                      <a:pt x="181" y="0"/>
                      <a:pt x="1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9" name="Google Shape;1289;p24"/>
          <p:cNvGrpSpPr/>
          <p:nvPr/>
        </p:nvGrpSpPr>
        <p:grpSpPr>
          <a:xfrm>
            <a:off x="-897510" y="4247"/>
            <a:ext cx="9972856" cy="5021350"/>
            <a:chOff x="-897510" y="-71953"/>
            <a:chExt cx="9972856" cy="5021350"/>
          </a:xfrm>
        </p:grpSpPr>
        <p:grpSp>
          <p:nvGrpSpPr>
            <p:cNvPr id="1290" name="Google Shape;1290;p24"/>
            <p:cNvGrpSpPr/>
            <p:nvPr/>
          </p:nvGrpSpPr>
          <p:grpSpPr>
            <a:xfrm rot="5400000">
              <a:off x="7959164" y="2115139"/>
              <a:ext cx="1456813" cy="32594"/>
              <a:chOff x="4101875" y="2224575"/>
              <a:chExt cx="507300" cy="11350"/>
            </a:xfrm>
          </p:grpSpPr>
          <p:sp>
            <p:nvSpPr>
              <p:cNvPr id="1291" name="Google Shape;1291;p24"/>
              <p:cNvSpPr/>
              <p:nvPr/>
            </p:nvSpPr>
            <p:spPr>
              <a:xfrm>
                <a:off x="4101875" y="2225150"/>
                <a:ext cx="11800" cy="10775"/>
              </a:xfrm>
              <a:custGeom>
                <a:rect b="b" l="l" r="r" t="t"/>
                <a:pathLst>
                  <a:path extrusionOk="0" h="431" w="472">
                    <a:moveTo>
                      <a:pt x="250" y="1"/>
                    </a:moveTo>
                    <a:cubicBezTo>
                      <a:pt x="231" y="1"/>
                      <a:pt x="215" y="5"/>
                      <a:pt x="191" y="5"/>
                    </a:cubicBezTo>
                    <a:cubicBezTo>
                      <a:pt x="164" y="5"/>
                      <a:pt x="155" y="14"/>
                      <a:pt x="146" y="14"/>
                    </a:cubicBezTo>
                    <a:cubicBezTo>
                      <a:pt x="118" y="23"/>
                      <a:pt x="109" y="23"/>
                      <a:pt x="100" y="41"/>
                    </a:cubicBezTo>
                    <a:cubicBezTo>
                      <a:pt x="91" y="41"/>
                      <a:pt x="73" y="50"/>
                      <a:pt x="64" y="59"/>
                    </a:cubicBezTo>
                    <a:cubicBezTo>
                      <a:pt x="19" y="105"/>
                      <a:pt x="1" y="159"/>
                      <a:pt x="1" y="222"/>
                    </a:cubicBezTo>
                    <a:cubicBezTo>
                      <a:pt x="1" y="277"/>
                      <a:pt x="19" y="331"/>
                      <a:pt x="64" y="376"/>
                    </a:cubicBezTo>
                    <a:cubicBezTo>
                      <a:pt x="73" y="376"/>
                      <a:pt x="91" y="385"/>
                      <a:pt x="100" y="403"/>
                    </a:cubicBezTo>
                    <a:cubicBezTo>
                      <a:pt x="118" y="412"/>
                      <a:pt x="137" y="421"/>
                      <a:pt x="146" y="421"/>
                    </a:cubicBezTo>
                    <a:cubicBezTo>
                      <a:pt x="164" y="421"/>
                      <a:pt x="182" y="430"/>
                      <a:pt x="191" y="430"/>
                    </a:cubicBezTo>
                    <a:lnTo>
                      <a:pt x="290" y="430"/>
                    </a:lnTo>
                    <a:cubicBezTo>
                      <a:pt x="318" y="430"/>
                      <a:pt x="327" y="430"/>
                      <a:pt x="336" y="421"/>
                    </a:cubicBezTo>
                    <a:cubicBezTo>
                      <a:pt x="363" y="412"/>
                      <a:pt x="372" y="412"/>
                      <a:pt x="381" y="403"/>
                    </a:cubicBezTo>
                    <a:cubicBezTo>
                      <a:pt x="390" y="403"/>
                      <a:pt x="408" y="385"/>
                      <a:pt x="417" y="376"/>
                    </a:cubicBezTo>
                    <a:cubicBezTo>
                      <a:pt x="417" y="367"/>
                      <a:pt x="426" y="358"/>
                      <a:pt x="444" y="340"/>
                    </a:cubicBezTo>
                    <a:cubicBezTo>
                      <a:pt x="453" y="331"/>
                      <a:pt x="463" y="322"/>
                      <a:pt x="463" y="313"/>
                    </a:cubicBezTo>
                    <a:cubicBezTo>
                      <a:pt x="463" y="286"/>
                      <a:pt x="472" y="277"/>
                      <a:pt x="472" y="268"/>
                    </a:cubicBezTo>
                    <a:lnTo>
                      <a:pt x="472" y="222"/>
                    </a:lnTo>
                    <a:cubicBezTo>
                      <a:pt x="472" y="159"/>
                      <a:pt x="453" y="105"/>
                      <a:pt x="408" y="59"/>
                    </a:cubicBezTo>
                    <a:cubicBezTo>
                      <a:pt x="399" y="59"/>
                      <a:pt x="381" y="50"/>
                      <a:pt x="372" y="41"/>
                    </a:cubicBezTo>
                    <a:cubicBezTo>
                      <a:pt x="354" y="23"/>
                      <a:pt x="336" y="23"/>
                      <a:pt x="327" y="14"/>
                    </a:cubicBezTo>
                    <a:cubicBezTo>
                      <a:pt x="300" y="14"/>
                      <a:pt x="290" y="5"/>
                      <a:pt x="281" y="5"/>
                    </a:cubicBezTo>
                    <a:cubicBezTo>
                      <a:pt x="269" y="2"/>
                      <a:pt x="259" y="1"/>
                      <a:pt x="25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2" name="Google Shape;1292;p24"/>
              <p:cNvSpPr/>
              <p:nvPr/>
            </p:nvSpPr>
            <p:spPr>
              <a:xfrm>
                <a:off x="4128375" y="2224575"/>
                <a:ext cx="454550" cy="11350"/>
              </a:xfrm>
              <a:custGeom>
                <a:rect b="b" l="l" r="r" t="t"/>
                <a:pathLst>
                  <a:path extrusionOk="0" h="454" w="18182">
                    <a:moveTo>
                      <a:pt x="226" y="1"/>
                    </a:moveTo>
                    <a:cubicBezTo>
                      <a:pt x="109" y="1"/>
                      <a:pt x="0" y="109"/>
                      <a:pt x="0" y="227"/>
                    </a:cubicBezTo>
                    <a:cubicBezTo>
                      <a:pt x="0" y="354"/>
                      <a:pt x="109" y="453"/>
                      <a:pt x="226" y="453"/>
                    </a:cubicBezTo>
                    <a:cubicBezTo>
                      <a:pt x="353" y="453"/>
                      <a:pt x="453" y="354"/>
                      <a:pt x="453" y="227"/>
                    </a:cubicBezTo>
                    <a:cubicBezTo>
                      <a:pt x="453" y="109"/>
                      <a:pt x="353" y="1"/>
                      <a:pt x="226" y="1"/>
                    </a:cubicBezTo>
                    <a:close/>
                    <a:moveTo>
                      <a:pt x="1268" y="1"/>
                    </a:moveTo>
                    <a:cubicBezTo>
                      <a:pt x="1150" y="1"/>
                      <a:pt x="1041" y="109"/>
                      <a:pt x="1041" y="227"/>
                    </a:cubicBezTo>
                    <a:cubicBezTo>
                      <a:pt x="1041" y="354"/>
                      <a:pt x="1150" y="453"/>
                      <a:pt x="1268" y="453"/>
                    </a:cubicBezTo>
                    <a:cubicBezTo>
                      <a:pt x="1395" y="453"/>
                      <a:pt x="1494" y="354"/>
                      <a:pt x="1494" y="227"/>
                    </a:cubicBezTo>
                    <a:cubicBezTo>
                      <a:pt x="1494" y="109"/>
                      <a:pt x="1395" y="1"/>
                      <a:pt x="1268" y="1"/>
                    </a:cubicBezTo>
                    <a:close/>
                    <a:moveTo>
                      <a:pt x="2309" y="1"/>
                    </a:moveTo>
                    <a:cubicBezTo>
                      <a:pt x="2191" y="1"/>
                      <a:pt x="2083" y="109"/>
                      <a:pt x="2083" y="227"/>
                    </a:cubicBezTo>
                    <a:cubicBezTo>
                      <a:pt x="2083" y="354"/>
                      <a:pt x="2191" y="453"/>
                      <a:pt x="2309" y="453"/>
                    </a:cubicBezTo>
                    <a:cubicBezTo>
                      <a:pt x="2436" y="453"/>
                      <a:pt x="2535" y="354"/>
                      <a:pt x="2535" y="227"/>
                    </a:cubicBezTo>
                    <a:cubicBezTo>
                      <a:pt x="2535" y="109"/>
                      <a:pt x="2436" y="1"/>
                      <a:pt x="2309" y="1"/>
                    </a:cubicBezTo>
                    <a:close/>
                    <a:moveTo>
                      <a:pt x="3350" y="1"/>
                    </a:moveTo>
                    <a:cubicBezTo>
                      <a:pt x="3233" y="1"/>
                      <a:pt x="3124" y="109"/>
                      <a:pt x="3124" y="227"/>
                    </a:cubicBezTo>
                    <a:cubicBezTo>
                      <a:pt x="3124" y="354"/>
                      <a:pt x="3233" y="453"/>
                      <a:pt x="3350" y="453"/>
                    </a:cubicBezTo>
                    <a:cubicBezTo>
                      <a:pt x="3477" y="453"/>
                      <a:pt x="3577" y="354"/>
                      <a:pt x="3577" y="227"/>
                    </a:cubicBezTo>
                    <a:cubicBezTo>
                      <a:pt x="3577" y="109"/>
                      <a:pt x="3477" y="1"/>
                      <a:pt x="3350" y="1"/>
                    </a:cubicBezTo>
                    <a:close/>
                    <a:moveTo>
                      <a:pt x="4392" y="1"/>
                    </a:moveTo>
                    <a:cubicBezTo>
                      <a:pt x="4274" y="1"/>
                      <a:pt x="4165" y="109"/>
                      <a:pt x="4165" y="227"/>
                    </a:cubicBezTo>
                    <a:cubicBezTo>
                      <a:pt x="4165" y="354"/>
                      <a:pt x="4274" y="453"/>
                      <a:pt x="4392" y="453"/>
                    </a:cubicBezTo>
                    <a:cubicBezTo>
                      <a:pt x="4518" y="453"/>
                      <a:pt x="4618" y="354"/>
                      <a:pt x="4618" y="227"/>
                    </a:cubicBezTo>
                    <a:cubicBezTo>
                      <a:pt x="4618" y="109"/>
                      <a:pt x="4518" y="1"/>
                      <a:pt x="4392" y="1"/>
                    </a:cubicBezTo>
                    <a:close/>
                    <a:moveTo>
                      <a:pt x="5433" y="1"/>
                    </a:moveTo>
                    <a:cubicBezTo>
                      <a:pt x="5315" y="1"/>
                      <a:pt x="5206" y="109"/>
                      <a:pt x="5206" y="227"/>
                    </a:cubicBezTo>
                    <a:cubicBezTo>
                      <a:pt x="5206" y="354"/>
                      <a:pt x="5315" y="453"/>
                      <a:pt x="5433" y="453"/>
                    </a:cubicBezTo>
                    <a:cubicBezTo>
                      <a:pt x="5560" y="453"/>
                      <a:pt x="5659" y="354"/>
                      <a:pt x="5659" y="227"/>
                    </a:cubicBezTo>
                    <a:cubicBezTo>
                      <a:pt x="5659" y="109"/>
                      <a:pt x="5560" y="1"/>
                      <a:pt x="5433" y="1"/>
                    </a:cubicBezTo>
                    <a:close/>
                    <a:moveTo>
                      <a:pt x="6492" y="1"/>
                    </a:moveTo>
                    <a:cubicBezTo>
                      <a:pt x="6365" y="1"/>
                      <a:pt x="6266" y="109"/>
                      <a:pt x="6266" y="227"/>
                    </a:cubicBezTo>
                    <a:cubicBezTo>
                      <a:pt x="6266" y="354"/>
                      <a:pt x="6365" y="453"/>
                      <a:pt x="6492" y="453"/>
                    </a:cubicBezTo>
                    <a:cubicBezTo>
                      <a:pt x="6610" y="453"/>
                      <a:pt x="6719" y="354"/>
                      <a:pt x="6719" y="227"/>
                    </a:cubicBezTo>
                    <a:cubicBezTo>
                      <a:pt x="6719" y="109"/>
                      <a:pt x="6610" y="1"/>
                      <a:pt x="6492" y="1"/>
                    </a:cubicBezTo>
                    <a:close/>
                    <a:moveTo>
                      <a:pt x="7533" y="1"/>
                    </a:moveTo>
                    <a:cubicBezTo>
                      <a:pt x="7407" y="1"/>
                      <a:pt x="7307" y="109"/>
                      <a:pt x="7307" y="227"/>
                    </a:cubicBezTo>
                    <a:cubicBezTo>
                      <a:pt x="7307" y="354"/>
                      <a:pt x="7407" y="453"/>
                      <a:pt x="7533" y="453"/>
                    </a:cubicBezTo>
                    <a:cubicBezTo>
                      <a:pt x="7651" y="453"/>
                      <a:pt x="7760" y="354"/>
                      <a:pt x="7760" y="227"/>
                    </a:cubicBezTo>
                    <a:cubicBezTo>
                      <a:pt x="7760" y="109"/>
                      <a:pt x="7651" y="1"/>
                      <a:pt x="7533" y="1"/>
                    </a:cubicBezTo>
                    <a:close/>
                    <a:moveTo>
                      <a:pt x="8575" y="1"/>
                    </a:moveTo>
                    <a:cubicBezTo>
                      <a:pt x="8448" y="1"/>
                      <a:pt x="8348" y="109"/>
                      <a:pt x="8348" y="227"/>
                    </a:cubicBezTo>
                    <a:cubicBezTo>
                      <a:pt x="8348" y="354"/>
                      <a:pt x="8448" y="453"/>
                      <a:pt x="8575" y="453"/>
                    </a:cubicBezTo>
                    <a:cubicBezTo>
                      <a:pt x="8692" y="453"/>
                      <a:pt x="8801" y="354"/>
                      <a:pt x="8801" y="227"/>
                    </a:cubicBezTo>
                    <a:cubicBezTo>
                      <a:pt x="8801" y="109"/>
                      <a:pt x="8692" y="1"/>
                      <a:pt x="8575" y="1"/>
                    </a:cubicBezTo>
                    <a:close/>
                    <a:moveTo>
                      <a:pt x="9616" y="1"/>
                    </a:moveTo>
                    <a:cubicBezTo>
                      <a:pt x="9489" y="1"/>
                      <a:pt x="9390" y="109"/>
                      <a:pt x="9390" y="227"/>
                    </a:cubicBezTo>
                    <a:cubicBezTo>
                      <a:pt x="9390" y="354"/>
                      <a:pt x="9489" y="453"/>
                      <a:pt x="9616" y="453"/>
                    </a:cubicBezTo>
                    <a:cubicBezTo>
                      <a:pt x="9734" y="453"/>
                      <a:pt x="9842" y="354"/>
                      <a:pt x="9842" y="227"/>
                    </a:cubicBezTo>
                    <a:cubicBezTo>
                      <a:pt x="9842" y="109"/>
                      <a:pt x="9734" y="1"/>
                      <a:pt x="9616" y="1"/>
                    </a:cubicBezTo>
                    <a:close/>
                    <a:moveTo>
                      <a:pt x="10657" y="1"/>
                    </a:moveTo>
                    <a:cubicBezTo>
                      <a:pt x="10530" y="1"/>
                      <a:pt x="10431" y="109"/>
                      <a:pt x="10431" y="227"/>
                    </a:cubicBezTo>
                    <a:cubicBezTo>
                      <a:pt x="10431" y="354"/>
                      <a:pt x="10530" y="453"/>
                      <a:pt x="10657" y="453"/>
                    </a:cubicBezTo>
                    <a:cubicBezTo>
                      <a:pt x="10775" y="453"/>
                      <a:pt x="10884" y="354"/>
                      <a:pt x="10884" y="227"/>
                    </a:cubicBezTo>
                    <a:cubicBezTo>
                      <a:pt x="10884" y="109"/>
                      <a:pt x="10775" y="1"/>
                      <a:pt x="10657" y="1"/>
                    </a:cubicBezTo>
                    <a:close/>
                    <a:moveTo>
                      <a:pt x="11698" y="1"/>
                    </a:moveTo>
                    <a:cubicBezTo>
                      <a:pt x="11572" y="1"/>
                      <a:pt x="11472" y="109"/>
                      <a:pt x="11472" y="227"/>
                    </a:cubicBezTo>
                    <a:cubicBezTo>
                      <a:pt x="11472" y="354"/>
                      <a:pt x="11572" y="453"/>
                      <a:pt x="11698" y="453"/>
                    </a:cubicBezTo>
                    <a:cubicBezTo>
                      <a:pt x="11816" y="453"/>
                      <a:pt x="11925" y="354"/>
                      <a:pt x="11925" y="227"/>
                    </a:cubicBezTo>
                    <a:cubicBezTo>
                      <a:pt x="11925" y="109"/>
                      <a:pt x="11816" y="1"/>
                      <a:pt x="11698" y="1"/>
                    </a:cubicBezTo>
                    <a:close/>
                    <a:moveTo>
                      <a:pt x="12749" y="1"/>
                    </a:moveTo>
                    <a:cubicBezTo>
                      <a:pt x="12622" y="1"/>
                      <a:pt x="12522" y="109"/>
                      <a:pt x="12522" y="227"/>
                    </a:cubicBezTo>
                    <a:cubicBezTo>
                      <a:pt x="12522" y="354"/>
                      <a:pt x="12622" y="453"/>
                      <a:pt x="12749" y="453"/>
                    </a:cubicBezTo>
                    <a:cubicBezTo>
                      <a:pt x="12876" y="453"/>
                      <a:pt x="12975" y="354"/>
                      <a:pt x="12975" y="227"/>
                    </a:cubicBezTo>
                    <a:cubicBezTo>
                      <a:pt x="12975" y="109"/>
                      <a:pt x="12876" y="1"/>
                      <a:pt x="12749" y="1"/>
                    </a:cubicBezTo>
                    <a:close/>
                    <a:moveTo>
                      <a:pt x="13790" y="1"/>
                    </a:moveTo>
                    <a:cubicBezTo>
                      <a:pt x="13663" y="1"/>
                      <a:pt x="13564" y="109"/>
                      <a:pt x="13564" y="227"/>
                    </a:cubicBezTo>
                    <a:cubicBezTo>
                      <a:pt x="13564" y="354"/>
                      <a:pt x="13663" y="453"/>
                      <a:pt x="13790" y="453"/>
                    </a:cubicBezTo>
                    <a:cubicBezTo>
                      <a:pt x="13917" y="453"/>
                      <a:pt x="14016" y="354"/>
                      <a:pt x="14016" y="227"/>
                    </a:cubicBezTo>
                    <a:cubicBezTo>
                      <a:pt x="14016" y="109"/>
                      <a:pt x="13917" y="1"/>
                      <a:pt x="13790" y="1"/>
                    </a:cubicBezTo>
                    <a:close/>
                    <a:moveTo>
                      <a:pt x="14831" y="1"/>
                    </a:moveTo>
                    <a:cubicBezTo>
                      <a:pt x="14705" y="1"/>
                      <a:pt x="14605" y="109"/>
                      <a:pt x="14605" y="227"/>
                    </a:cubicBezTo>
                    <a:cubicBezTo>
                      <a:pt x="14605" y="354"/>
                      <a:pt x="14705" y="453"/>
                      <a:pt x="14831" y="453"/>
                    </a:cubicBezTo>
                    <a:cubicBezTo>
                      <a:pt x="14958" y="453"/>
                      <a:pt x="15058" y="354"/>
                      <a:pt x="15058" y="227"/>
                    </a:cubicBezTo>
                    <a:cubicBezTo>
                      <a:pt x="15058" y="109"/>
                      <a:pt x="14958" y="1"/>
                      <a:pt x="14831" y="1"/>
                    </a:cubicBezTo>
                    <a:close/>
                    <a:moveTo>
                      <a:pt x="15873" y="1"/>
                    </a:moveTo>
                    <a:cubicBezTo>
                      <a:pt x="15746" y="1"/>
                      <a:pt x="15646" y="109"/>
                      <a:pt x="15646" y="227"/>
                    </a:cubicBezTo>
                    <a:cubicBezTo>
                      <a:pt x="15646" y="354"/>
                      <a:pt x="15746" y="453"/>
                      <a:pt x="15873" y="453"/>
                    </a:cubicBezTo>
                    <a:cubicBezTo>
                      <a:pt x="15990" y="453"/>
                      <a:pt x="16099" y="354"/>
                      <a:pt x="16099" y="227"/>
                    </a:cubicBezTo>
                    <a:cubicBezTo>
                      <a:pt x="16099" y="109"/>
                      <a:pt x="15990" y="1"/>
                      <a:pt x="15873" y="1"/>
                    </a:cubicBezTo>
                    <a:close/>
                    <a:moveTo>
                      <a:pt x="16914" y="1"/>
                    </a:moveTo>
                    <a:cubicBezTo>
                      <a:pt x="16787" y="1"/>
                      <a:pt x="16688" y="109"/>
                      <a:pt x="16688" y="227"/>
                    </a:cubicBezTo>
                    <a:cubicBezTo>
                      <a:pt x="16688" y="354"/>
                      <a:pt x="16787" y="453"/>
                      <a:pt x="16914" y="453"/>
                    </a:cubicBezTo>
                    <a:cubicBezTo>
                      <a:pt x="17041" y="453"/>
                      <a:pt x="17140" y="354"/>
                      <a:pt x="17140" y="227"/>
                    </a:cubicBezTo>
                    <a:cubicBezTo>
                      <a:pt x="17140" y="109"/>
                      <a:pt x="17041" y="1"/>
                      <a:pt x="16914" y="1"/>
                    </a:cubicBezTo>
                    <a:close/>
                    <a:moveTo>
                      <a:pt x="17955" y="1"/>
                    </a:moveTo>
                    <a:cubicBezTo>
                      <a:pt x="17828" y="1"/>
                      <a:pt x="17729" y="109"/>
                      <a:pt x="17729" y="227"/>
                    </a:cubicBezTo>
                    <a:cubicBezTo>
                      <a:pt x="17729" y="354"/>
                      <a:pt x="17828" y="453"/>
                      <a:pt x="17955" y="453"/>
                    </a:cubicBezTo>
                    <a:cubicBezTo>
                      <a:pt x="18082" y="453"/>
                      <a:pt x="18181" y="354"/>
                      <a:pt x="18181" y="227"/>
                    </a:cubicBezTo>
                    <a:cubicBezTo>
                      <a:pt x="18181" y="109"/>
                      <a:pt x="18082" y="1"/>
                      <a:pt x="179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3" name="Google Shape;1293;p24"/>
              <p:cNvSpPr/>
              <p:nvPr/>
            </p:nvSpPr>
            <p:spPr>
              <a:xfrm>
                <a:off x="4597850" y="2224875"/>
                <a:ext cx="11325" cy="11050"/>
              </a:xfrm>
              <a:custGeom>
                <a:rect b="b" l="l" r="r" t="t"/>
                <a:pathLst>
                  <a:path extrusionOk="0" h="442" w="453">
                    <a:moveTo>
                      <a:pt x="226" y="0"/>
                    </a:moveTo>
                    <a:cubicBezTo>
                      <a:pt x="168" y="0"/>
                      <a:pt x="109" y="20"/>
                      <a:pt x="73" y="61"/>
                    </a:cubicBezTo>
                    <a:cubicBezTo>
                      <a:pt x="27" y="106"/>
                      <a:pt x="0" y="161"/>
                      <a:pt x="0" y="215"/>
                    </a:cubicBezTo>
                    <a:cubicBezTo>
                      <a:pt x="0" y="279"/>
                      <a:pt x="18" y="333"/>
                      <a:pt x="73" y="378"/>
                    </a:cubicBezTo>
                    <a:cubicBezTo>
                      <a:pt x="118" y="423"/>
                      <a:pt x="172" y="441"/>
                      <a:pt x="226" y="441"/>
                    </a:cubicBezTo>
                    <a:cubicBezTo>
                      <a:pt x="281" y="441"/>
                      <a:pt x="344" y="423"/>
                      <a:pt x="380" y="378"/>
                    </a:cubicBezTo>
                    <a:cubicBezTo>
                      <a:pt x="426" y="333"/>
                      <a:pt x="453" y="279"/>
                      <a:pt x="453" y="215"/>
                    </a:cubicBezTo>
                    <a:cubicBezTo>
                      <a:pt x="453" y="161"/>
                      <a:pt x="435" y="106"/>
                      <a:pt x="380" y="61"/>
                    </a:cubicBezTo>
                    <a:cubicBezTo>
                      <a:pt x="344" y="20"/>
                      <a:pt x="285" y="0"/>
                      <a:pt x="2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94" name="Google Shape;1294;p24"/>
            <p:cNvSpPr/>
            <p:nvPr/>
          </p:nvSpPr>
          <p:spPr>
            <a:xfrm rot="-5400000">
              <a:off x="-917002" y="3452210"/>
              <a:ext cx="1384662" cy="1345679"/>
            </a:xfrm>
            <a:custGeom>
              <a:rect b="b" l="l" r="r" t="t"/>
              <a:pathLst>
                <a:path extrusionOk="0" h="18744" w="19287">
                  <a:moveTo>
                    <a:pt x="227" y="1"/>
                  </a:moveTo>
                  <a:cubicBezTo>
                    <a:pt x="100" y="1"/>
                    <a:pt x="0" y="100"/>
                    <a:pt x="0" y="227"/>
                  </a:cubicBezTo>
                  <a:cubicBezTo>
                    <a:pt x="0" y="354"/>
                    <a:pt x="100" y="454"/>
                    <a:pt x="227" y="454"/>
                  </a:cubicBezTo>
                  <a:cubicBezTo>
                    <a:pt x="353" y="454"/>
                    <a:pt x="453" y="354"/>
                    <a:pt x="453" y="227"/>
                  </a:cubicBezTo>
                  <a:cubicBezTo>
                    <a:pt x="453" y="100"/>
                    <a:pt x="353" y="1"/>
                    <a:pt x="227" y="1"/>
                  </a:cubicBezTo>
                  <a:close/>
                  <a:moveTo>
                    <a:pt x="227" y="1015"/>
                  </a:moveTo>
                  <a:cubicBezTo>
                    <a:pt x="100" y="1015"/>
                    <a:pt x="0" y="1124"/>
                    <a:pt x="0" y="1241"/>
                  </a:cubicBezTo>
                  <a:cubicBezTo>
                    <a:pt x="0" y="1368"/>
                    <a:pt x="100" y="1468"/>
                    <a:pt x="227" y="1468"/>
                  </a:cubicBezTo>
                  <a:cubicBezTo>
                    <a:pt x="353" y="1468"/>
                    <a:pt x="453" y="1368"/>
                    <a:pt x="453" y="1241"/>
                  </a:cubicBezTo>
                  <a:cubicBezTo>
                    <a:pt x="453" y="1124"/>
                    <a:pt x="353" y="1015"/>
                    <a:pt x="227" y="1015"/>
                  </a:cubicBezTo>
                  <a:close/>
                  <a:moveTo>
                    <a:pt x="227" y="2038"/>
                  </a:moveTo>
                  <a:cubicBezTo>
                    <a:pt x="100" y="2038"/>
                    <a:pt x="0" y="2138"/>
                    <a:pt x="0" y="2265"/>
                  </a:cubicBezTo>
                  <a:cubicBezTo>
                    <a:pt x="0" y="2391"/>
                    <a:pt x="100" y="2491"/>
                    <a:pt x="227" y="2491"/>
                  </a:cubicBezTo>
                  <a:cubicBezTo>
                    <a:pt x="353" y="2491"/>
                    <a:pt x="453" y="2391"/>
                    <a:pt x="453" y="2265"/>
                  </a:cubicBezTo>
                  <a:cubicBezTo>
                    <a:pt x="453" y="2138"/>
                    <a:pt x="353" y="2038"/>
                    <a:pt x="227" y="2038"/>
                  </a:cubicBezTo>
                  <a:close/>
                  <a:moveTo>
                    <a:pt x="227" y="3052"/>
                  </a:moveTo>
                  <a:cubicBezTo>
                    <a:pt x="100" y="3052"/>
                    <a:pt x="0" y="3161"/>
                    <a:pt x="0" y="3279"/>
                  </a:cubicBezTo>
                  <a:cubicBezTo>
                    <a:pt x="0" y="3405"/>
                    <a:pt x="100" y="3505"/>
                    <a:pt x="227" y="3505"/>
                  </a:cubicBezTo>
                  <a:cubicBezTo>
                    <a:pt x="353" y="3505"/>
                    <a:pt x="453" y="3405"/>
                    <a:pt x="453" y="3279"/>
                  </a:cubicBezTo>
                  <a:cubicBezTo>
                    <a:pt x="453" y="3161"/>
                    <a:pt x="353" y="3052"/>
                    <a:pt x="227" y="3052"/>
                  </a:cubicBezTo>
                  <a:close/>
                  <a:moveTo>
                    <a:pt x="227" y="4075"/>
                  </a:moveTo>
                  <a:cubicBezTo>
                    <a:pt x="100" y="4075"/>
                    <a:pt x="0" y="4175"/>
                    <a:pt x="0" y="4302"/>
                  </a:cubicBezTo>
                  <a:cubicBezTo>
                    <a:pt x="0" y="4429"/>
                    <a:pt x="100" y="4528"/>
                    <a:pt x="227" y="4528"/>
                  </a:cubicBezTo>
                  <a:cubicBezTo>
                    <a:pt x="353" y="4528"/>
                    <a:pt x="453" y="4429"/>
                    <a:pt x="453" y="4302"/>
                  </a:cubicBezTo>
                  <a:cubicBezTo>
                    <a:pt x="453" y="4175"/>
                    <a:pt x="353" y="4075"/>
                    <a:pt x="227" y="4075"/>
                  </a:cubicBezTo>
                  <a:close/>
                  <a:moveTo>
                    <a:pt x="227" y="5089"/>
                  </a:moveTo>
                  <a:cubicBezTo>
                    <a:pt x="100" y="5089"/>
                    <a:pt x="0" y="5198"/>
                    <a:pt x="0" y="5316"/>
                  </a:cubicBezTo>
                  <a:cubicBezTo>
                    <a:pt x="0" y="5443"/>
                    <a:pt x="100" y="5542"/>
                    <a:pt x="227" y="5542"/>
                  </a:cubicBezTo>
                  <a:cubicBezTo>
                    <a:pt x="353" y="5542"/>
                    <a:pt x="453" y="5443"/>
                    <a:pt x="453" y="5316"/>
                  </a:cubicBezTo>
                  <a:cubicBezTo>
                    <a:pt x="453" y="5198"/>
                    <a:pt x="353" y="5089"/>
                    <a:pt x="227" y="5089"/>
                  </a:cubicBezTo>
                  <a:close/>
                  <a:moveTo>
                    <a:pt x="227" y="6113"/>
                  </a:moveTo>
                  <a:cubicBezTo>
                    <a:pt x="100" y="6113"/>
                    <a:pt x="0" y="6212"/>
                    <a:pt x="0" y="6339"/>
                  </a:cubicBezTo>
                  <a:cubicBezTo>
                    <a:pt x="0" y="6466"/>
                    <a:pt x="100" y="6565"/>
                    <a:pt x="227" y="6565"/>
                  </a:cubicBezTo>
                  <a:cubicBezTo>
                    <a:pt x="353" y="6565"/>
                    <a:pt x="453" y="6466"/>
                    <a:pt x="453" y="6339"/>
                  </a:cubicBezTo>
                  <a:cubicBezTo>
                    <a:pt x="453" y="6212"/>
                    <a:pt x="353" y="6113"/>
                    <a:pt x="227" y="6113"/>
                  </a:cubicBezTo>
                  <a:close/>
                  <a:moveTo>
                    <a:pt x="227" y="7127"/>
                  </a:moveTo>
                  <a:cubicBezTo>
                    <a:pt x="100" y="7127"/>
                    <a:pt x="0" y="7235"/>
                    <a:pt x="0" y="7353"/>
                  </a:cubicBezTo>
                  <a:cubicBezTo>
                    <a:pt x="0" y="7480"/>
                    <a:pt x="100" y="7579"/>
                    <a:pt x="227" y="7579"/>
                  </a:cubicBezTo>
                  <a:cubicBezTo>
                    <a:pt x="353" y="7579"/>
                    <a:pt x="453" y="7480"/>
                    <a:pt x="453" y="7353"/>
                  </a:cubicBezTo>
                  <a:cubicBezTo>
                    <a:pt x="453" y="7235"/>
                    <a:pt x="353" y="7127"/>
                    <a:pt x="227" y="7127"/>
                  </a:cubicBezTo>
                  <a:close/>
                  <a:moveTo>
                    <a:pt x="227" y="8150"/>
                  </a:moveTo>
                  <a:cubicBezTo>
                    <a:pt x="100" y="8150"/>
                    <a:pt x="0" y="8250"/>
                    <a:pt x="0" y="8376"/>
                  </a:cubicBezTo>
                  <a:cubicBezTo>
                    <a:pt x="0" y="8503"/>
                    <a:pt x="100" y="8603"/>
                    <a:pt x="227" y="8603"/>
                  </a:cubicBezTo>
                  <a:cubicBezTo>
                    <a:pt x="353" y="8603"/>
                    <a:pt x="453" y="8503"/>
                    <a:pt x="453" y="8376"/>
                  </a:cubicBezTo>
                  <a:cubicBezTo>
                    <a:pt x="453" y="8250"/>
                    <a:pt x="353" y="8150"/>
                    <a:pt x="227" y="8150"/>
                  </a:cubicBezTo>
                  <a:close/>
                  <a:moveTo>
                    <a:pt x="227" y="9164"/>
                  </a:moveTo>
                  <a:cubicBezTo>
                    <a:pt x="100" y="9164"/>
                    <a:pt x="0" y="9273"/>
                    <a:pt x="0" y="9390"/>
                  </a:cubicBezTo>
                  <a:cubicBezTo>
                    <a:pt x="0" y="9517"/>
                    <a:pt x="100" y="9617"/>
                    <a:pt x="227" y="9617"/>
                  </a:cubicBezTo>
                  <a:cubicBezTo>
                    <a:pt x="353" y="9617"/>
                    <a:pt x="453" y="9517"/>
                    <a:pt x="453" y="9390"/>
                  </a:cubicBezTo>
                  <a:cubicBezTo>
                    <a:pt x="453" y="9273"/>
                    <a:pt x="353" y="9164"/>
                    <a:pt x="227" y="9164"/>
                  </a:cubicBezTo>
                  <a:close/>
                  <a:moveTo>
                    <a:pt x="227" y="10187"/>
                  </a:moveTo>
                  <a:cubicBezTo>
                    <a:pt x="100" y="10187"/>
                    <a:pt x="0" y="10287"/>
                    <a:pt x="0" y="10414"/>
                  </a:cubicBezTo>
                  <a:cubicBezTo>
                    <a:pt x="0" y="10540"/>
                    <a:pt x="100" y="10640"/>
                    <a:pt x="227" y="10640"/>
                  </a:cubicBezTo>
                  <a:cubicBezTo>
                    <a:pt x="353" y="10640"/>
                    <a:pt x="453" y="10540"/>
                    <a:pt x="453" y="10414"/>
                  </a:cubicBezTo>
                  <a:cubicBezTo>
                    <a:pt x="453" y="10287"/>
                    <a:pt x="353" y="10187"/>
                    <a:pt x="227" y="10187"/>
                  </a:cubicBezTo>
                  <a:close/>
                  <a:moveTo>
                    <a:pt x="227" y="11201"/>
                  </a:moveTo>
                  <a:cubicBezTo>
                    <a:pt x="100" y="11201"/>
                    <a:pt x="0" y="11310"/>
                    <a:pt x="0" y="11428"/>
                  </a:cubicBezTo>
                  <a:cubicBezTo>
                    <a:pt x="0" y="11554"/>
                    <a:pt x="100" y="11654"/>
                    <a:pt x="227" y="11654"/>
                  </a:cubicBezTo>
                  <a:cubicBezTo>
                    <a:pt x="353" y="11654"/>
                    <a:pt x="453" y="11554"/>
                    <a:pt x="453" y="11428"/>
                  </a:cubicBezTo>
                  <a:cubicBezTo>
                    <a:pt x="453" y="11310"/>
                    <a:pt x="353" y="11201"/>
                    <a:pt x="227" y="11201"/>
                  </a:cubicBezTo>
                  <a:close/>
                  <a:moveTo>
                    <a:pt x="227" y="12224"/>
                  </a:moveTo>
                  <a:cubicBezTo>
                    <a:pt x="100" y="12224"/>
                    <a:pt x="0" y="12324"/>
                    <a:pt x="0" y="12451"/>
                  </a:cubicBezTo>
                  <a:cubicBezTo>
                    <a:pt x="0" y="12578"/>
                    <a:pt x="100" y="12677"/>
                    <a:pt x="227" y="12677"/>
                  </a:cubicBezTo>
                  <a:cubicBezTo>
                    <a:pt x="353" y="12677"/>
                    <a:pt x="453" y="12578"/>
                    <a:pt x="453" y="12451"/>
                  </a:cubicBezTo>
                  <a:cubicBezTo>
                    <a:pt x="453" y="12324"/>
                    <a:pt x="353" y="12224"/>
                    <a:pt x="227" y="12224"/>
                  </a:cubicBezTo>
                  <a:close/>
                  <a:moveTo>
                    <a:pt x="277" y="13236"/>
                  </a:moveTo>
                  <a:cubicBezTo>
                    <a:pt x="266" y="13236"/>
                    <a:pt x="256" y="13237"/>
                    <a:pt x="245" y="13239"/>
                  </a:cubicBezTo>
                  <a:cubicBezTo>
                    <a:pt x="127" y="13257"/>
                    <a:pt x="45" y="13365"/>
                    <a:pt x="55" y="13492"/>
                  </a:cubicBezTo>
                  <a:cubicBezTo>
                    <a:pt x="64" y="13601"/>
                    <a:pt x="172" y="13682"/>
                    <a:pt x="272" y="13682"/>
                  </a:cubicBezTo>
                  <a:lnTo>
                    <a:pt x="308" y="13682"/>
                  </a:lnTo>
                  <a:cubicBezTo>
                    <a:pt x="426" y="13673"/>
                    <a:pt x="507" y="13555"/>
                    <a:pt x="498" y="13438"/>
                  </a:cubicBezTo>
                  <a:cubicBezTo>
                    <a:pt x="490" y="13322"/>
                    <a:pt x="391" y="13236"/>
                    <a:pt x="277" y="13236"/>
                  </a:cubicBezTo>
                  <a:close/>
                  <a:moveTo>
                    <a:pt x="486" y="14228"/>
                  </a:moveTo>
                  <a:cubicBezTo>
                    <a:pt x="466" y="14228"/>
                    <a:pt x="446" y="14230"/>
                    <a:pt x="426" y="14234"/>
                  </a:cubicBezTo>
                  <a:cubicBezTo>
                    <a:pt x="308" y="14271"/>
                    <a:pt x="245" y="14397"/>
                    <a:pt x="281" y="14524"/>
                  </a:cubicBezTo>
                  <a:cubicBezTo>
                    <a:pt x="317" y="14624"/>
                    <a:pt x="399" y="14678"/>
                    <a:pt x="498" y="14678"/>
                  </a:cubicBezTo>
                  <a:cubicBezTo>
                    <a:pt x="516" y="14678"/>
                    <a:pt x="543" y="14678"/>
                    <a:pt x="562" y="14669"/>
                  </a:cubicBezTo>
                  <a:cubicBezTo>
                    <a:pt x="679" y="14633"/>
                    <a:pt x="743" y="14497"/>
                    <a:pt x="716" y="14388"/>
                  </a:cubicBezTo>
                  <a:cubicBezTo>
                    <a:pt x="685" y="14283"/>
                    <a:pt x="586" y="14228"/>
                    <a:pt x="486" y="14228"/>
                  </a:cubicBezTo>
                  <a:close/>
                  <a:moveTo>
                    <a:pt x="881" y="15162"/>
                  </a:moveTo>
                  <a:cubicBezTo>
                    <a:pt x="847" y="15162"/>
                    <a:pt x="812" y="15170"/>
                    <a:pt x="779" y="15185"/>
                  </a:cubicBezTo>
                  <a:cubicBezTo>
                    <a:pt x="679" y="15249"/>
                    <a:pt x="634" y="15384"/>
                    <a:pt x="688" y="15493"/>
                  </a:cubicBezTo>
                  <a:cubicBezTo>
                    <a:pt x="725" y="15575"/>
                    <a:pt x="806" y="15620"/>
                    <a:pt x="897" y="15620"/>
                  </a:cubicBezTo>
                  <a:cubicBezTo>
                    <a:pt x="924" y="15620"/>
                    <a:pt x="960" y="15620"/>
                    <a:pt x="996" y="15593"/>
                  </a:cubicBezTo>
                  <a:cubicBezTo>
                    <a:pt x="1096" y="15538"/>
                    <a:pt x="1141" y="15403"/>
                    <a:pt x="1087" y="15294"/>
                  </a:cubicBezTo>
                  <a:cubicBezTo>
                    <a:pt x="1048" y="15210"/>
                    <a:pt x="967" y="15162"/>
                    <a:pt x="881" y="15162"/>
                  </a:cubicBezTo>
                  <a:close/>
                  <a:moveTo>
                    <a:pt x="1436" y="16025"/>
                  </a:moveTo>
                  <a:cubicBezTo>
                    <a:pt x="1390" y="16025"/>
                    <a:pt x="1344" y="16040"/>
                    <a:pt x="1304" y="16073"/>
                  </a:cubicBezTo>
                  <a:cubicBezTo>
                    <a:pt x="1195" y="16154"/>
                    <a:pt x="1177" y="16290"/>
                    <a:pt x="1259" y="16389"/>
                  </a:cubicBezTo>
                  <a:cubicBezTo>
                    <a:pt x="1304" y="16444"/>
                    <a:pt x="1367" y="16480"/>
                    <a:pt x="1440" y="16480"/>
                  </a:cubicBezTo>
                  <a:cubicBezTo>
                    <a:pt x="1485" y="16480"/>
                    <a:pt x="1521" y="16471"/>
                    <a:pt x="1576" y="16435"/>
                  </a:cubicBezTo>
                  <a:cubicBezTo>
                    <a:pt x="1675" y="16353"/>
                    <a:pt x="1693" y="16217"/>
                    <a:pt x="1621" y="16118"/>
                  </a:cubicBezTo>
                  <a:cubicBezTo>
                    <a:pt x="1572" y="16058"/>
                    <a:pt x="1504" y="16025"/>
                    <a:pt x="1436" y="16025"/>
                  </a:cubicBezTo>
                  <a:close/>
                  <a:moveTo>
                    <a:pt x="2120" y="16779"/>
                  </a:moveTo>
                  <a:cubicBezTo>
                    <a:pt x="2059" y="16779"/>
                    <a:pt x="1999" y="16804"/>
                    <a:pt x="1956" y="16851"/>
                  </a:cubicBezTo>
                  <a:cubicBezTo>
                    <a:pt x="1865" y="16942"/>
                    <a:pt x="1874" y="17087"/>
                    <a:pt x="1965" y="17168"/>
                  </a:cubicBezTo>
                  <a:cubicBezTo>
                    <a:pt x="2010" y="17204"/>
                    <a:pt x="2074" y="17222"/>
                    <a:pt x="2119" y="17232"/>
                  </a:cubicBezTo>
                  <a:cubicBezTo>
                    <a:pt x="2182" y="17232"/>
                    <a:pt x="2237" y="17204"/>
                    <a:pt x="2282" y="17159"/>
                  </a:cubicBezTo>
                  <a:cubicBezTo>
                    <a:pt x="2372" y="17069"/>
                    <a:pt x="2363" y="16915"/>
                    <a:pt x="2273" y="16842"/>
                  </a:cubicBezTo>
                  <a:cubicBezTo>
                    <a:pt x="2230" y="16799"/>
                    <a:pt x="2175" y="16779"/>
                    <a:pt x="2120" y="16779"/>
                  </a:cubicBezTo>
                  <a:close/>
                  <a:moveTo>
                    <a:pt x="2928" y="17384"/>
                  </a:moveTo>
                  <a:cubicBezTo>
                    <a:pt x="2853" y="17384"/>
                    <a:pt x="2781" y="17421"/>
                    <a:pt x="2735" y="17485"/>
                  </a:cubicBezTo>
                  <a:cubicBezTo>
                    <a:pt x="2671" y="17603"/>
                    <a:pt x="2707" y="17739"/>
                    <a:pt x="2807" y="17802"/>
                  </a:cubicBezTo>
                  <a:cubicBezTo>
                    <a:pt x="2842" y="17830"/>
                    <a:pt x="2866" y="17841"/>
                    <a:pt x="2899" y="17841"/>
                  </a:cubicBezTo>
                  <a:cubicBezTo>
                    <a:pt x="2910" y="17841"/>
                    <a:pt x="2921" y="17840"/>
                    <a:pt x="2934" y="17838"/>
                  </a:cubicBezTo>
                  <a:cubicBezTo>
                    <a:pt x="3006" y="17838"/>
                    <a:pt x="3079" y="17802"/>
                    <a:pt x="3124" y="17739"/>
                  </a:cubicBezTo>
                  <a:cubicBezTo>
                    <a:pt x="3187" y="17621"/>
                    <a:pt x="3160" y="17485"/>
                    <a:pt x="3052" y="17422"/>
                  </a:cubicBezTo>
                  <a:cubicBezTo>
                    <a:pt x="3012" y="17396"/>
                    <a:pt x="2970" y="17384"/>
                    <a:pt x="2928" y="17384"/>
                  </a:cubicBezTo>
                  <a:close/>
                  <a:moveTo>
                    <a:pt x="3830" y="17858"/>
                  </a:moveTo>
                  <a:cubicBezTo>
                    <a:pt x="3743" y="17858"/>
                    <a:pt x="3656" y="17910"/>
                    <a:pt x="3622" y="17992"/>
                  </a:cubicBezTo>
                  <a:cubicBezTo>
                    <a:pt x="3577" y="18110"/>
                    <a:pt x="3631" y="18246"/>
                    <a:pt x="3749" y="18291"/>
                  </a:cubicBezTo>
                  <a:cubicBezTo>
                    <a:pt x="3768" y="18297"/>
                    <a:pt x="3787" y="18304"/>
                    <a:pt x="3810" y="18304"/>
                  </a:cubicBezTo>
                  <a:cubicBezTo>
                    <a:pt x="3819" y="18304"/>
                    <a:pt x="3829" y="18303"/>
                    <a:pt x="3839" y="18300"/>
                  </a:cubicBezTo>
                  <a:cubicBezTo>
                    <a:pt x="3912" y="18300"/>
                    <a:pt x="4002" y="18255"/>
                    <a:pt x="4039" y="18164"/>
                  </a:cubicBezTo>
                  <a:cubicBezTo>
                    <a:pt x="4084" y="18055"/>
                    <a:pt x="4029" y="17911"/>
                    <a:pt x="3912" y="17874"/>
                  </a:cubicBezTo>
                  <a:cubicBezTo>
                    <a:pt x="3886" y="17863"/>
                    <a:pt x="3858" y="17858"/>
                    <a:pt x="3830" y="17858"/>
                  </a:cubicBezTo>
                  <a:close/>
                  <a:moveTo>
                    <a:pt x="4792" y="18155"/>
                  </a:moveTo>
                  <a:cubicBezTo>
                    <a:pt x="4688" y="18155"/>
                    <a:pt x="4597" y="18230"/>
                    <a:pt x="4582" y="18336"/>
                  </a:cubicBezTo>
                  <a:cubicBezTo>
                    <a:pt x="4546" y="18463"/>
                    <a:pt x="4627" y="18581"/>
                    <a:pt x="4754" y="18608"/>
                  </a:cubicBezTo>
                  <a:cubicBezTo>
                    <a:pt x="4772" y="18608"/>
                    <a:pt x="4790" y="18617"/>
                    <a:pt x="4808" y="18617"/>
                  </a:cubicBezTo>
                  <a:cubicBezTo>
                    <a:pt x="4908" y="18617"/>
                    <a:pt x="4998" y="18535"/>
                    <a:pt x="5025" y="18436"/>
                  </a:cubicBezTo>
                  <a:cubicBezTo>
                    <a:pt x="5062" y="18309"/>
                    <a:pt x="4980" y="18191"/>
                    <a:pt x="4853" y="18164"/>
                  </a:cubicBezTo>
                  <a:cubicBezTo>
                    <a:pt x="4833" y="18158"/>
                    <a:pt x="4812" y="18155"/>
                    <a:pt x="4792" y="18155"/>
                  </a:cubicBezTo>
                  <a:close/>
                  <a:moveTo>
                    <a:pt x="5807" y="18290"/>
                  </a:moveTo>
                  <a:cubicBezTo>
                    <a:pt x="5695" y="18290"/>
                    <a:pt x="5587" y="18387"/>
                    <a:pt x="5587" y="18508"/>
                  </a:cubicBezTo>
                  <a:cubicBezTo>
                    <a:pt x="5578" y="18626"/>
                    <a:pt x="5677" y="18735"/>
                    <a:pt x="5804" y="18744"/>
                  </a:cubicBezTo>
                  <a:cubicBezTo>
                    <a:pt x="5940" y="18744"/>
                    <a:pt x="6030" y="18644"/>
                    <a:pt x="6040" y="18526"/>
                  </a:cubicBezTo>
                  <a:cubicBezTo>
                    <a:pt x="6049" y="18400"/>
                    <a:pt x="5949" y="18291"/>
                    <a:pt x="5822" y="18291"/>
                  </a:cubicBezTo>
                  <a:cubicBezTo>
                    <a:pt x="5817" y="18291"/>
                    <a:pt x="5812" y="18290"/>
                    <a:pt x="5807" y="18290"/>
                  </a:cubicBezTo>
                  <a:close/>
                  <a:moveTo>
                    <a:pt x="6836" y="18291"/>
                  </a:moveTo>
                  <a:cubicBezTo>
                    <a:pt x="6710" y="18291"/>
                    <a:pt x="6610" y="18390"/>
                    <a:pt x="6610" y="18517"/>
                  </a:cubicBezTo>
                  <a:cubicBezTo>
                    <a:pt x="6610" y="18644"/>
                    <a:pt x="6710" y="18744"/>
                    <a:pt x="6836" y="18744"/>
                  </a:cubicBezTo>
                  <a:cubicBezTo>
                    <a:pt x="6954" y="18744"/>
                    <a:pt x="7063" y="18644"/>
                    <a:pt x="7063" y="18517"/>
                  </a:cubicBezTo>
                  <a:cubicBezTo>
                    <a:pt x="7063" y="18390"/>
                    <a:pt x="6954" y="18291"/>
                    <a:pt x="6836" y="18291"/>
                  </a:cubicBezTo>
                  <a:close/>
                  <a:moveTo>
                    <a:pt x="7850" y="18291"/>
                  </a:moveTo>
                  <a:cubicBezTo>
                    <a:pt x="7733" y="18291"/>
                    <a:pt x="7624" y="18390"/>
                    <a:pt x="7624" y="18517"/>
                  </a:cubicBezTo>
                  <a:cubicBezTo>
                    <a:pt x="7624" y="18644"/>
                    <a:pt x="7733" y="18744"/>
                    <a:pt x="7850" y="18744"/>
                  </a:cubicBezTo>
                  <a:cubicBezTo>
                    <a:pt x="7977" y="18744"/>
                    <a:pt x="8077" y="18644"/>
                    <a:pt x="8077" y="18517"/>
                  </a:cubicBezTo>
                  <a:cubicBezTo>
                    <a:pt x="8077" y="18390"/>
                    <a:pt x="7977" y="18291"/>
                    <a:pt x="7850" y="18291"/>
                  </a:cubicBezTo>
                  <a:close/>
                  <a:moveTo>
                    <a:pt x="8874" y="18291"/>
                  </a:moveTo>
                  <a:cubicBezTo>
                    <a:pt x="8747" y="18291"/>
                    <a:pt x="8647" y="18390"/>
                    <a:pt x="8647" y="18517"/>
                  </a:cubicBezTo>
                  <a:cubicBezTo>
                    <a:pt x="8647" y="18644"/>
                    <a:pt x="8747" y="18744"/>
                    <a:pt x="8874" y="18744"/>
                  </a:cubicBezTo>
                  <a:cubicBezTo>
                    <a:pt x="8991" y="18744"/>
                    <a:pt x="9100" y="18644"/>
                    <a:pt x="9100" y="18517"/>
                  </a:cubicBezTo>
                  <a:cubicBezTo>
                    <a:pt x="9100" y="18390"/>
                    <a:pt x="8991" y="18291"/>
                    <a:pt x="8874" y="18291"/>
                  </a:cubicBezTo>
                  <a:close/>
                  <a:moveTo>
                    <a:pt x="9888" y="18291"/>
                  </a:moveTo>
                  <a:cubicBezTo>
                    <a:pt x="9770" y="18291"/>
                    <a:pt x="9661" y="18390"/>
                    <a:pt x="9661" y="18517"/>
                  </a:cubicBezTo>
                  <a:cubicBezTo>
                    <a:pt x="9661" y="18644"/>
                    <a:pt x="9770" y="18744"/>
                    <a:pt x="9888" y="18744"/>
                  </a:cubicBezTo>
                  <a:cubicBezTo>
                    <a:pt x="10014" y="18744"/>
                    <a:pt x="10114" y="18644"/>
                    <a:pt x="10114" y="18517"/>
                  </a:cubicBezTo>
                  <a:cubicBezTo>
                    <a:pt x="10114" y="18390"/>
                    <a:pt x="10014" y="18291"/>
                    <a:pt x="9888" y="18291"/>
                  </a:cubicBezTo>
                  <a:close/>
                  <a:moveTo>
                    <a:pt x="10911" y="18291"/>
                  </a:moveTo>
                  <a:cubicBezTo>
                    <a:pt x="10784" y="18291"/>
                    <a:pt x="10684" y="18390"/>
                    <a:pt x="10684" y="18517"/>
                  </a:cubicBezTo>
                  <a:cubicBezTo>
                    <a:pt x="10684" y="18644"/>
                    <a:pt x="10784" y="18744"/>
                    <a:pt x="10911" y="18744"/>
                  </a:cubicBezTo>
                  <a:cubicBezTo>
                    <a:pt x="11029" y="18744"/>
                    <a:pt x="11137" y="18644"/>
                    <a:pt x="11137" y="18517"/>
                  </a:cubicBezTo>
                  <a:cubicBezTo>
                    <a:pt x="11137" y="18390"/>
                    <a:pt x="11029" y="18291"/>
                    <a:pt x="10911" y="18291"/>
                  </a:cubicBezTo>
                  <a:close/>
                  <a:moveTo>
                    <a:pt x="11925" y="18291"/>
                  </a:moveTo>
                  <a:cubicBezTo>
                    <a:pt x="11807" y="18291"/>
                    <a:pt x="11699" y="18390"/>
                    <a:pt x="11699" y="18517"/>
                  </a:cubicBezTo>
                  <a:cubicBezTo>
                    <a:pt x="11699" y="18644"/>
                    <a:pt x="11807" y="18744"/>
                    <a:pt x="11925" y="18744"/>
                  </a:cubicBezTo>
                  <a:cubicBezTo>
                    <a:pt x="12052" y="18744"/>
                    <a:pt x="12151" y="18644"/>
                    <a:pt x="12151" y="18517"/>
                  </a:cubicBezTo>
                  <a:cubicBezTo>
                    <a:pt x="12151" y="18390"/>
                    <a:pt x="12052" y="18291"/>
                    <a:pt x="11925" y="18291"/>
                  </a:cubicBezTo>
                  <a:close/>
                  <a:moveTo>
                    <a:pt x="12948" y="18291"/>
                  </a:moveTo>
                  <a:cubicBezTo>
                    <a:pt x="12821" y="18291"/>
                    <a:pt x="12722" y="18390"/>
                    <a:pt x="12722" y="18517"/>
                  </a:cubicBezTo>
                  <a:cubicBezTo>
                    <a:pt x="12722" y="18644"/>
                    <a:pt x="12821" y="18744"/>
                    <a:pt x="12948" y="18744"/>
                  </a:cubicBezTo>
                  <a:cubicBezTo>
                    <a:pt x="13066" y="18744"/>
                    <a:pt x="13174" y="18644"/>
                    <a:pt x="13174" y="18517"/>
                  </a:cubicBezTo>
                  <a:cubicBezTo>
                    <a:pt x="13174" y="18390"/>
                    <a:pt x="13066" y="18291"/>
                    <a:pt x="12948" y="18291"/>
                  </a:cubicBezTo>
                  <a:close/>
                  <a:moveTo>
                    <a:pt x="13962" y="18291"/>
                  </a:moveTo>
                  <a:cubicBezTo>
                    <a:pt x="13844" y="18291"/>
                    <a:pt x="13736" y="18390"/>
                    <a:pt x="13736" y="18517"/>
                  </a:cubicBezTo>
                  <a:cubicBezTo>
                    <a:pt x="13736" y="18644"/>
                    <a:pt x="13844" y="18744"/>
                    <a:pt x="13962" y="18744"/>
                  </a:cubicBezTo>
                  <a:cubicBezTo>
                    <a:pt x="14089" y="18744"/>
                    <a:pt x="14189" y="18644"/>
                    <a:pt x="14189" y="18517"/>
                  </a:cubicBezTo>
                  <a:cubicBezTo>
                    <a:pt x="14189" y="18390"/>
                    <a:pt x="14089" y="18291"/>
                    <a:pt x="13962" y="18291"/>
                  </a:cubicBezTo>
                  <a:close/>
                  <a:moveTo>
                    <a:pt x="14985" y="18291"/>
                  </a:moveTo>
                  <a:cubicBezTo>
                    <a:pt x="14859" y="18291"/>
                    <a:pt x="14759" y="18390"/>
                    <a:pt x="14759" y="18517"/>
                  </a:cubicBezTo>
                  <a:cubicBezTo>
                    <a:pt x="14759" y="18644"/>
                    <a:pt x="14859" y="18744"/>
                    <a:pt x="14985" y="18744"/>
                  </a:cubicBezTo>
                  <a:cubicBezTo>
                    <a:pt x="15103" y="18744"/>
                    <a:pt x="15212" y="18644"/>
                    <a:pt x="15212" y="18517"/>
                  </a:cubicBezTo>
                  <a:cubicBezTo>
                    <a:pt x="15212" y="18390"/>
                    <a:pt x="15103" y="18291"/>
                    <a:pt x="14985" y="18291"/>
                  </a:cubicBezTo>
                  <a:close/>
                  <a:moveTo>
                    <a:pt x="15999" y="18291"/>
                  </a:moveTo>
                  <a:cubicBezTo>
                    <a:pt x="15882" y="18291"/>
                    <a:pt x="15773" y="18390"/>
                    <a:pt x="15773" y="18517"/>
                  </a:cubicBezTo>
                  <a:cubicBezTo>
                    <a:pt x="15773" y="18644"/>
                    <a:pt x="15882" y="18744"/>
                    <a:pt x="15999" y="18744"/>
                  </a:cubicBezTo>
                  <a:cubicBezTo>
                    <a:pt x="16126" y="18744"/>
                    <a:pt x="16226" y="18644"/>
                    <a:pt x="16226" y="18517"/>
                  </a:cubicBezTo>
                  <a:cubicBezTo>
                    <a:pt x="16226" y="18390"/>
                    <a:pt x="16126" y="18291"/>
                    <a:pt x="15999" y="18291"/>
                  </a:cubicBezTo>
                  <a:close/>
                  <a:moveTo>
                    <a:pt x="17023" y="18291"/>
                  </a:moveTo>
                  <a:cubicBezTo>
                    <a:pt x="16896" y="18291"/>
                    <a:pt x="16796" y="18390"/>
                    <a:pt x="16796" y="18517"/>
                  </a:cubicBezTo>
                  <a:cubicBezTo>
                    <a:pt x="16796" y="18644"/>
                    <a:pt x="16896" y="18744"/>
                    <a:pt x="17023" y="18744"/>
                  </a:cubicBezTo>
                  <a:cubicBezTo>
                    <a:pt x="17140" y="18744"/>
                    <a:pt x="17249" y="18644"/>
                    <a:pt x="17249" y="18517"/>
                  </a:cubicBezTo>
                  <a:cubicBezTo>
                    <a:pt x="17249" y="18390"/>
                    <a:pt x="17140" y="18291"/>
                    <a:pt x="17023" y="18291"/>
                  </a:cubicBezTo>
                  <a:close/>
                  <a:moveTo>
                    <a:pt x="18037" y="18291"/>
                  </a:moveTo>
                  <a:cubicBezTo>
                    <a:pt x="17919" y="18291"/>
                    <a:pt x="17810" y="18390"/>
                    <a:pt x="17810" y="18517"/>
                  </a:cubicBezTo>
                  <a:cubicBezTo>
                    <a:pt x="17810" y="18644"/>
                    <a:pt x="17919" y="18744"/>
                    <a:pt x="18037" y="18744"/>
                  </a:cubicBezTo>
                  <a:cubicBezTo>
                    <a:pt x="18163" y="18744"/>
                    <a:pt x="18263" y="18644"/>
                    <a:pt x="18263" y="18517"/>
                  </a:cubicBezTo>
                  <a:cubicBezTo>
                    <a:pt x="18263" y="18390"/>
                    <a:pt x="18163" y="18291"/>
                    <a:pt x="18037" y="18291"/>
                  </a:cubicBezTo>
                  <a:close/>
                  <a:moveTo>
                    <a:pt x="19060" y="18291"/>
                  </a:moveTo>
                  <a:cubicBezTo>
                    <a:pt x="18933" y="18291"/>
                    <a:pt x="18834" y="18390"/>
                    <a:pt x="18834" y="18517"/>
                  </a:cubicBezTo>
                  <a:cubicBezTo>
                    <a:pt x="18834" y="18644"/>
                    <a:pt x="18933" y="18744"/>
                    <a:pt x="19060" y="18744"/>
                  </a:cubicBezTo>
                  <a:cubicBezTo>
                    <a:pt x="19178" y="18744"/>
                    <a:pt x="19286" y="18644"/>
                    <a:pt x="19286" y="18517"/>
                  </a:cubicBezTo>
                  <a:cubicBezTo>
                    <a:pt x="19286" y="18390"/>
                    <a:pt x="19178" y="18291"/>
                    <a:pt x="19060" y="182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24"/>
            <p:cNvSpPr/>
            <p:nvPr/>
          </p:nvSpPr>
          <p:spPr>
            <a:xfrm>
              <a:off x="448181" y="2397379"/>
              <a:ext cx="171584" cy="171153"/>
            </a:xfrm>
            <a:custGeom>
              <a:rect b="b" l="l" r="r" t="t"/>
              <a:pathLst>
                <a:path extrusionOk="0" h="2384" w="2390">
                  <a:moveTo>
                    <a:pt x="58" y="0"/>
                  </a:moveTo>
                  <a:cubicBezTo>
                    <a:pt x="27" y="0"/>
                    <a:pt x="1" y="25"/>
                    <a:pt x="9" y="56"/>
                  </a:cubicBezTo>
                  <a:lnTo>
                    <a:pt x="552" y="2039"/>
                  </a:lnTo>
                  <a:cubicBezTo>
                    <a:pt x="562" y="2064"/>
                    <a:pt x="585" y="2078"/>
                    <a:pt x="609" y="2078"/>
                  </a:cubicBezTo>
                  <a:cubicBezTo>
                    <a:pt x="629" y="2078"/>
                    <a:pt x="648" y="2069"/>
                    <a:pt x="660" y="2048"/>
                  </a:cubicBezTo>
                  <a:lnTo>
                    <a:pt x="950" y="1460"/>
                  </a:lnTo>
                  <a:cubicBezTo>
                    <a:pt x="966" y="1434"/>
                    <a:pt x="989" y="1423"/>
                    <a:pt x="1011" y="1423"/>
                  </a:cubicBezTo>
                  <a:cubicBezTo>
                    <a:pt x="1027" y="1423"/>
                    <a:pt x="1042" y="1430"/>
                    <a:pt x="1050" y="1442"/>
                  </a:cubicBezTo>
                  <a:lnTo>
                    <a:pt x="1973" y="2356"/>
                  </a:lnTo>
                  <a:cubicBezTo>
                    <a:pt x="1987" y="2374"/>
                    <a:pt x="2005" y="2383"/>
                    <a:pt x="2023" y="2383"/>
                  </a:cubicBezTo>
                  <a:cubicBezTo>
                    <a:pt x="2041" y="2383"/>
                    <a:pt x="2059" y="2374"/>
                    <a:pt x="2073" y="2356"/>
                  </a:cubicBezTo>
                  <a:lnTo>
                    <a:pt x="2381" y="2048"/>
                  </a:lnTo>
                  <a:cubicBezTo>
                    <a:pt x="2390" y="2039"/>
                    <a:pt x="2390" y="1994"/>
                    <a:pt x="2363" y="1958"/>
                  </a:cubicBezTo>
                  <a:lnTo>
                    <a:pt x="1448" y="1043"/>
                  </a:lnTo>
                  <a:cubicBezTo>
                    <a:pt x="1412" y="1007"/>
                    <a:pt x="1421" y="953"/>
                    <a:pt x="1475" y="944"/>
                  </a:cubicBezTo>
                  <a:lnTo>
                    <a:pt x="2064" y="645"/>
                  </a:lnTo>
                  <a:cubicBezTo>
                    <a:pt x="2109" y="627"/>
                    <a:pt x="2091" y="554"/>
                    <a:pt x="2046" y="545"/>
                  </a:cubicBezTo>
                  <a:lnTo>
                    <a:pt x="72" y="2"/>
                  </a:lnTo>
                  <a:cubicBezTo>
                    <a:pt x="67" y="1"/>
                    <a:pt x="62" y="0"/>
                    <a:pt x="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96" name="Google Shape;1296;p24"/>
            <p:cNvGrpSpPr/>
            <p:nvPr/>
          </p:nvGrpSpPr>
          <p:grpSpPr>
            <a:xfrm>
              <a:off x="940133" y="4817371"/>
              <a:ext cx="134611" cy="132026"/>
              <a:chOff x="3025300" y="2552125"/>
              <a:chExt cx="46875" cy="45975"/>
            </a:xfrm>
          </p:grpSpPr>
          <p:sp>
            <p:nvSpPr>
              <p:cNvPr id="1297" name="Google Shape;1297;p24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8" name="Google Shape;1298;p24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99" name="Google Shape;1299;p24"/>
            <p:cNvSpPr/>
            <p:nvPr/>
          </p:nvSpPr>
          <p:spPr>
            <a:xfrm>
              <a:off x="8364111" y="1324525"/>
              <a:ext cx="133319" cy="133319"/>
            </a:xfrm>
            <a:custGeom>
              <a:rect b="b" l="l" r="r" t="t"/>
              <a:pathLst>
                <a:path extrusionOk="0" h="1857" w="1857">
                  <a:moveTo>
                    <a:pt x="924" y="345"/>
                  </a:moveTo>
                  <a:cubicBezTo>
                    <a:pt x="1241" y="345"/>
                    <a:pt x="1512" y="607"/>
                    <a:pt x="1512" y="933"/>
                  </a:cubicBezTo>
                  <a:cubicBezTo>
                    <a:pt x="1512" y="1259"/>
                    <a:pt x="1259" y="1522"/>
                    <a:pt x="924" y="1522"/>
                  </a:cubicBezTo>
                  <a:cubicBezTo>
                    <a:pt x="598" y="1522"/>
                    <a:pt x="335" y="1259"/>
                    <a:pt x="335" y="933"/>
                  </a:cubicBezTo>
                  <a:cubicBezTo>
                    <a:pt x="335" y="607"/>
                    <a:pt x="598" y="345"/>
                    <a:pt x="924" y="345"/>
                  </a:cubicBezTo>
                  <a:close/>
                  <a:moveTo>
                    <a:pt x="924" y="1"/>
                  </a:moveTo>
                  <a:cubicBezTo>
                    <a:pt x="417" y="1"/>
                    <a:pt x="0" y="426"/>
                    <a:pt x="0" y="933"/>
                  </a:cubicBezTo>
                  <a:cubicBezTo>
                    <a:pt x="0" y="1440"/>
                    <a:pt x="417" y="1857"/>
                    <a:pt x="924" y="1857"/>
                  </a:cubicBezTo>
                  <a:cubicBezTo>
                    <a:pt x="1440" y="1857"/>
                    <a:pt x="1856" y="1440"/>
                    <a:pt x="1856" y="933"/>
                  </a:cubicBezTo>
                  <a:cubicBezTo>
                    <a:pt x="1856" y="426"/>
                    <a:pt x="1440" y="1"/>
                    <a:pt x="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00" name="Google Shape;1300;p24"/>
            <p:cNvGrpSpPr/>
            <p:nvPr/>
          </p:nvGrpSpPr>
          <p:grpSpPr>
            <a:xfrm>
              <a:off x="599050" y="3910166"/>
              <a:ext cx="598749" cy="429750"/>
              <a:chOff x="1654750" y="3200363"/>
              <a:chExt cx="208500" cy="149650"/>
            </a:xfrm>
          </p:grpSpPr>
          <p:sp>
            <p:nvSpPr>
              <p:cNvPr id="1301" name="Google Shape;1301;p24"/>
              <p:cNvSpPr/>
              <p:nvPr/>
            </p:nvSpPr>
            <p:spPr>
              <a:xfrm>
                <a:off x="1657925" y="3203763"/>
                <a:ext cx="202375" cy="93050"/>
              </a:xfrm>
              <a:custGeom>
                <a:rect b="b" l="l" r="r" t="t"/>
                <a:pathLst>
                  <a:path extrusionOk="0" h="3722" w="8095">
                    <a:moveTo>
                      <a:pt x="0" y="0"/>
                    </a:moveTo>
                    <a:lnTo>
                      <a:pt x="4039" y="3722"/>
                    </a:lnTo>
                    <a:lnTo>
                      <a:pt x="809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2" name="Google Shape;1302;p24"/>
              <p:cNvSpPr/>
              <p:nvPr/>
            </p:nvSpPr>
            <p:spPr>
              <a:xfrm>
                <a:off x="1654750" y="3201263"/>
                <a:ext cx="127475" cy="98500"/>
              </a:xfrm>
              <a:custGeom>
                <a:rect b="b" l="l" r="r" t="t"/>
                <a:pathLst>
                  <a:path extrusionOk="0" h="3940" w="5099">
                    <a:moveTo>
                      <a:pt x="126" y="0"/>
                    </a:moveTo>
                    <a:cubicBezTo>
                      <a:pt x="96" y="0"/>
                      <a:pt x="62" y="12"/>
                      <a:pt x="37" y="37"/>
                    </a:cubicBezTo>
                    <a:cubicBezTo>
                      <a:pt x="0" y="64"/>
                      <a:pt x="0" y="137"/>
                      <a:pt x="46" y="182"/>
                    </a:cubicBezTo>
                    <a:lnTo>
                      <a:pt x="4102" y="3903"/>
                    </a:lnTo>
                    <a:cubicBezTo>
                      <a:pt x="4111" y="3930"/>
                      <a:pt x="4147" y="3940"/>
                      <a:pt x="4166" y="3940"/>
                    </a:cubicBezTo>
                    <a:cubicBezTo>
                      <a:pt x="4202" y="3940"/>
                      <a:pt x="4229" y="3930"/>
                      <a:pt x="4229" y="3903"/>
                    </a:cubicBezTo>
                    <a:lnTo>
                      <a:pt x="5044" y="3143"/>
                    </a:lnTo>
                    <a:cubicBezTo>
                      <a:pt x="5080" y="3116"/>
                      <a:pt x="5098" y="3043"/>
                      <a:pt x="5053" y="2998"/>
                    </a:cubicBezTo>
                    <a:cubicBezTo>
                      <a:pt x="5033" y="2973"/>
                      <a:pt x="5005" y="2959"/>
                      <a:pt x="4976" y="2959"/>
                    </a:cubicBezTo>
                    <a:cubicBezTo>
                      <a:pt x="4952" y="2959"/>
                      <a:pt x="4928" y="2968"/>
                      <a:pt x="4908" y="2989"/>
                    </a:cubicBezTo>
                    <a:lnTo>
                      <a:pt x="4156" y="3677"/>
                    </a:lnTo>
                    <a:lnTo>
                      <a:pt x="182" y="19"/>
                    </a:lnTo>
                    <a:cubicBezTo>
                      <a:pt x="170" y="7"/>
                      <a:pt x="149" y="0"/>
                      <a:pt x="1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3" name="Google Shape;1303;p24"/>
              <p:cNvSpPr/>
              <p:nvPr/>
            </p:nvSpPr>
            <p:spPr>
              <a:xfrm>
                <a:off x="1786500" y="3263313"/>
                <a:ext cx="9300" cy="8375"/>
              </a:xfrm>
              <a:custGeom>
                <a:rect b="b" l="l" r="r" t="t"/>
                <a:pathLst>
                  <a:path extrusionOk="0" h="335" w="372">
                    <a:moveTo>
                      <a:pt x="251" y="1"/>
                    </a:moveTo>
                    <a:cubicBezTo>
                      <a:pt x="230" y="1"/>
                      <a:pt x="209" y="9"/>
                      <a:pt x="190" y="27"/>
                    </a:cubicBezTo>
                    <a:lnTo>
                      <a:pt x="54" y="154"/>
                    </a:lnTo>
                    <a:cubicBezTo>
                      <a:pt x="9" y="190"/>
                      <a:pt x="0" y="253"/>
                      <a:pt x="36" y="299"/>
                    </a:cubicBezTo>
                    <a:cubicBezTo>
                      <a:pt x="64" y="326"/>
                      <a:pt x="91" y="335"/>
                      <a:pt x="118" y="335"/>
                    </a:cubicBezTo>
                    <a:cubicBezTo>
                      <a:pt x="145" y="335"/>
                      <a:pt x="181" y="326"/>
                      <a:pt x="190" y="317"/>
                    </a:cubicBezTo>
                    <a:lnTo>
                      <a:pt x="326" y="190"/>
                    </a:lnTo>
                    <a:cubicBezTo>
                      <a:pt x="371" y="154"/>
                      <a:pt x="371" y="90"/>
                      <a:pt x="335" y="45"/>
                    </a:cubicBezTo>
                    <a:cubicBezTo>
                      <a:pt x="314" y="18"/>
                      <a:pt x="282" y="1"/>
                      <a:pt x="2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4" name="Google Shape;1304;p24"/>
              <p:cNvSpPr/>
              <p:nvPr/>
            </p:nvSpPr>
            <p:spPr>
              <a:xfrm>
                <a:off x="1801875" y="3201063"/>
                <a:ext cx="61375" cy="56150"/>
              </a:xfrm>
              <a:custGeom>
                <a:rect b="b" l="l" r="r" t="t"/>
                <a:pathLst>
                  <a:path extrusionOk="0" h="2246" w="2455">
                    <a:moveTo>
                      <a:pt x="2328" y="1"/>
                    </a:moveTo>
                    <a:cubicBezTo>
                      <a:pt x="2305" y="1"/>
                      <a:pt x="2283" y="9"/>
                      <a:pt x="2264" y="27"/>
                    </a:cubicBezTo>
                    <a:lnTo>
                      <a:pt x="64" y="2064"/>
                    </a:lnTo>
                    <a:cubicBezTo>
                      <a:pt x="19" y="2100"/>
                      <a:pt x="1" y="2173"/>
                      <a:pt x="46" y="2218"/>
                    </a:cubicBezTo>
                    <a:cubicBezTo>
                      <a:pt x="73" y="2236"/>
                      <a:pt x="91" y="2245"/>
                      <a:pt x="128" y="2245"/>
                    </a:cubicBezTo>
                    <a:cubicBezTo>
                      <a:pt x="155" y="2245"/>
                      <a:pt x="182" y="2236"/>
                      <a:pt x="191" y="2227"/>
                    </a:cubicBezTo>
                    <a:lnTo>
                      <a:pt x="2400" y="190"/>
                    </a:lnTo>
                    <a:cubicBezTo>
                      <a:pt x="2446" y="154"/>
                      <a:pt x="2455" y="90"/>
                      <a:pt x="2409" y="45"/>
                    </a:cubicBezTo>
                    <a:cubicBezTo>
                      <a:pt x="2393" y="18"/>
                      <a:pt x="2361" y="1"/>
                      <a:pt x="232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5" name="Google Shape;1305;p24"/>
              <p:cNvSpPr/>
              <p:nvPr/>
            </p:nvSpPr>
            <p:spPr>
              <a:xfrm>
                <a:off x="1654975" y="3274838"/>
                <a:ext cx="5675" cy="13600"/>
              </a:xfrm>
              <a:custGeom>
                <a:rect b="b" l="l" r="r" t="t"/>
                <a:pathLst>
                  <a:path extrusionOk="0" h="544" w="227">
                    <a:moveTo>
                      <a:pt x="118" y="1"/>
                    </a:moveTo>
                    <a:cubicBezTo>
                      <a:pt x="46" y="1"/>
                      <a:pt x="1" y="55"/>
                      <a:pt x="1" y="109"/>
                    </a:cubicBezTo>
                    <a:lnTo>
                      <a:pt x="1" y="426"/>
                    </a:lnTo>
                    <a:cubicBezTo>
                      <a:pt x="1" y="499"/>
                      <a:pt x="64" y="544"/>
                      <a:pt x="118" y="544"/>
                    </a:cubicBezTo>
                    <a:cubicBezTo>
                      <a:pt x="173" y="544"/>
                      <a:pt x="218" y="499"/>
                      <a:pt x="227" y="426"/>
                    </a:cubicBezTo>
                    <a:lnTo>
                      <a:pt x="227" y="109"/>
                    </a:lnTo>
                    <a:cubicBezTo>
                      <a:pt x="227" y="46"/>
                      <a:pt x="191" y="1"/>
                      <a:pt x="1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6" name="Google Shape;1306;p24"/>
              <p:cNvSpPr/>
              <p:nvPr/>
            </p:nvSpPr>
            <p:spPr>
              <a:xfrm>
                <a:off x="1654750" y="3200363"/>
                <a:ext cx="208275" cy="149650"/>
              </a:xfrm>
              <a:custGeom>
                <a:rect b="b" l="l" r="r" t="t"/>
                <a:pathLst>
                  <a:path extrusionOk="0" h="5986" w="8331">
                    <a:moveTo>
                      <a:pt x="118" y="1"/>
                    </a:moveTo>
                    <a:cubicBezTo>
                      <a:pt x="46" y="1"/>
                      <a:pt x="0" y="55"/>
                      <a:pt x="0" y="118"/>
                    </a:cubicBezTo>
                    <a:lnTo>
                      <a:pt x="0" y="2156"/>
                    </a:lnTo>
                    <a:cubicBezTo>
                      <a:pt x="0" y="2219"/>
                      <a:pt x="46" y="2264"/>
                      <a:pt x="118" y="2264"/>
                    </a:cubicBezTo>
                    <a:cubicBezTo>
                      <a:pt x="182" y="2264"/>
                      <a:pt x="227" y="2210"/>
                      <a:pt x="227" y="2156"/>
                    </a:cubicBezTo>
                    <a:lnTo>
                      <a:pt x="227" y="227"/>
                    </a:lnTo>
                    <a:lnTo>
                      <a:pt x="8122" y="227"/>
                    </a:lnTo>
                    <a:lnTo>
                      <a:pt x="8122" y="5759"/>
                    </a:lnTo>
                    <a:lnTo>
                      <a:pt x="227" y="5759"/>
                    </a:lnTo>
                    <a:lnTo>
                      <a:pt x="227" y="4175"/>
                    </a:lnTo>
                    <a:cubicBezTo>
                      <a:pt x="227" y="4111"/>
                      <a:pt x="182" y="4066"/>
                      <a:pt x="118" y="4066"/>
                    </a:cubicBezTo>
                    <a:cubicBezTo>
                      <a:pt x="46" y="4066"/>
                      <a:pt x="0" y="4120"/>
                      <a:pt x="0" y="4175"/>
                    </a:cubicBezTo>
                    <a:lnTo>
                      <a:pt x="0" y="5877"/>
                    </a:lnTo>
                    <a:cubicBezTo>
                      <a:pt x="0" y="5940"/>
                      <a:pt x="55" y="5986"/>
                      <a:pt x="118" y="5986"/>
                    </a:cubicBezTo>
                    <a:lnTo>
                      <a:pt x="8222" y="5986"/>
                    </a:lnTo>
                    <a:cubicBezTo>
                      <a:pt x="8285" y="5986"/>
                      <a:pt x="8331" y="5940"/>
                      <a:pt x="8331" y="5868"/>
                    </a:cubicBezTo>
                    <a:lnTo>
                      <a:pt x="8331" y="118"/>
                    </a:lnTo>
                    <a:cubicBezTo>
                      <a:pt x="8331" y="46"/>
                      <a:pt x="8276" y="1"/>
                      <a:pt x="8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7" name="Google Shape;1307;p24"/>
              <p:cNvSpPr/>
              <p:nvPr/>
            </p:nvSpPr>
            <p:spPr>
              <a:xfrm>
                <a:off x="1738500" y="3223013"/>
                <a:ext cx="40775" cy="40300"/>
              </a:xfrm>
              <a:custGeom>
                <a:rect b="b" l="l" r="r" t="t"/>
                <a:pathLst>
                  <a:path extrusionOk="0" h="1612" w="1631">
                    <a:moveTo>
                      <a:pt x="997" y="580"/>
                    </a:moveTo>
                    <a:lnTo>
                      <a:pt x="951" y="915"/>
                    </a:lnTo>
                    <a:cubicBezTo>
                      <a:pt x="942" y="951"/>
                      <a:pt x="933" y="978"/>
                      <a:pt x="906" y="996"/>
                    </a:cubicBezTo>
                    <a:cubicBezTo>
                      <a:pt x="888" y="1023"/>
                      <a:pt x="861" y="1032"/>
                      <a:pt x="834" y="1032"/>
                    </a:cubicBezTo>
                    <a:cubicBezTo>
                      <a:pt x="770" y="1032"/>
                      <a:pt x="725" y="1023"/>
                      <a:pt x="716" y="987"/>
                    </a:cubicBezTo>
                    <a:cubicBezTo>
                      <a:pt x="680" y="951"/>
                      <a:pt x="671" y="915"/>
                      <a:pt x="671" y="869"/>
                    </a:cubicBezTo>
                    <a:cubicBezTo>
                      <a:pt x="671" y="779"/>
                      <a:pt x="707" y="715"/>
                      <a:pt x="761" y="661"/>
                    </a:cubicBezTo>
                    <a:cubicBezTo>
                      <a:pt x="816" y="598"/>
                      <a:pt x="897" y="580"/>
                      <a:pt x="978" y="580"/>
                    </a:cubicBezTo>
                    <a:close/>
                    <a:moveTo>
                      <a:pt x="906" y="0"/>
                    </a:moveTo>
                    <a:cubicBezTo>
                      <a:pt x="725" y="0"/>
                      <a:pt x="571" y="36"/>
                      <a:pt x="435" y="118"/>
                    </a:cubicBezTo>
                    <a:cubicBezTo>
                      <a:pt x="299" y="190"/>
                      <a:pt x="200" y="299"/>
                      <a:pt x="118" y="435"/>
                    </a:cubicBezTo>
                    <a:cubicBezTo>
                      <a:pt x="37" y="570"/>
                      <a:pt x="1" y="715"/>
                      <a:pt x="1" y="869"/>
                    </a:cubicBezTo>
                    <a:cubicBezTo>
                      <a:pt x="1" y="1023"/>
                      <a:pt x="37" y="1141"/>
                      <a:pt x="109" y="1259"/>
                    </a:cubicBezTo>
                    <a:cubicBezTo>
                      <a:pt x="173" y="1367"/>
                      <a:pt x="272" y="1449"/>
                      <a:pt x="390" y="1521"/>
                    </a:cubicBezTo>
                    <a:cubicBezTo>
                      <a:pt x="499" y="1576"/>
                      <a:pt x="625" y="1612"/>
                      <a:pt x="752" y="1612"/>
                    </a:cubicBezTo>
                    <a:cubicBezTo>
                      <a:pt x="843" y="1612"/>
                      <a:pt x="924" y="1594"/>
                      <a:pt x="997" y="1585"/>
                    </a:cubicBezTo>
                    <a:cubicBezTo>
                      <a:pt x="1078" y="1576"/>
                      <a:pt x="1160" y="1539"/>
                      <a:pt x="1223" y="1503"/>
                    </a:cubicBezTo>
                    <a:lnTo>
                      <a:pt x="1160" y="1304"/>
                    </a:lnTo>
                    <a:cubicBezTo>
                      <a:pt x="1105" y="1340"/>
                      <a:pt x="1042" y="1358"/>
                      <a:pt x="978" y="1367"/>
                    </a:cubicBezTo>
                    <a:cubicBezTo>
                      <a:pt x="906" y="1385"/>
                      <a:pt x="843" y="1394"/>
                      <a:pt x="770" y="1394"/>
                    </a:cubicBezTo>
                    <a:cubicBezTo>
                      <a:pt x="671" y="1394"/>
                      <a:pt x="580" y="1367"/>
                      <a:pt x="499" y="1322"/>
                    </a:cubicBezTo>
                    <a:cubicBezTo>
                      <a:pt x="408" y="1295"/>
                      <a:pt x="345" y="1222"/>
                      <a:pt x="299" y="1141"/>
                    </a:cubicBezTo>
                    <a:cubicBezTo>
                      <a:pt x="245" y="1068"/>
                      <a:pt x="218" y="960"/>
                      <a:pt x="218" y="860"/>
                    </a:cubicBezTo>
                    <a:cubicBezTo>
                      <a:pt x="218" y="724"/>
                      <a:pt x="245" y="616"/>
                      <a:pt x="308" y="507"/>
                    </a:cubicBezTo>
                    <a:cubicBezTo>
                      <a:pt x="381" y="408"/>
                      <a:pt x="453" y="326"/>
                      <a:pt x="562" y="272"/>
                    </a:cubicBezTo>
                    <a:cubicBezTo>
                      <a:pt x="662" y="217"/>
                      <a:pt x="770" y="190"/>
                      <a:pt x="888" y="190"/>
                    </a:cubicBezTo>
                    <a:cubicBezTo>
                      <a:pt x="988" y="190"/>
                      <a:pt x="1078" y="217"/>
                      <a:pt x="1160" y="263"/>
                    </a:cubicBezTo>
                    <a:cubicBezTo>
                      <a:pt x="1241" y="299"/>
                      <a:pt x="1295" y="353"/>
                      <a:pt x="1341" y="435"/>
                    </a:cubicBezTo>
                    <a:cubicBezTo>
                      <a:pt x="1386" y="498"/>
                      <a:pt x="1404" y="589"/>
                      <a:pt x="1404" y="679"/>
                    </a:cubicBezTo>
                    <a:cubicBezTo>
                      <a:pt x="1404" y="752"/>
                      <a:pt x="1404" y="806"/>
                      <a:pt x="1386" y="860"/>
                    </a:cubicBezTo>
                    <a:cubicBezTo>
                      <a:pt x="1377" y="915"/>
                      <a:pt x="1350" y="951"/>
                      <a:pt x="1314" y="987"/>
                    </a:cubicBezTo>
                    <a:cubicBezTo>
                      <a:pt x="1295" y="1023"/>
                      <a:pt x="1259" y="1032"/>
                      <a:pt x="1223" y="1032"/>
                    </a:cubicBezTo>
                    <a:cubicBezTo>
                      <a:pt x="1214" y="1032"/>
                      <a:pt x="1196" y="1023"/>
                      <a:pt x="1178" y="1005"/>
                    </a:cubicBezTo>
                    <a:cubicBezTo>
                      <a:pt x="1160" y="987"/>
                      <a:pt x="1160" y="960"/>
                      <a:pt x="1160" y="942"/>
                    </a:cubicBezTo>
                    <a:lnTo>
                      <a:pt x="1214" y="480"/>
                    </a:lnTo>
                    <a:lnTo>
                      <a:pt x="1141" y="398"/>
                    </a:lnTo>
                    <a:lnTo>
                      <a:pt x="960" y="398"/>
                    </a:lnTo>
                    <a:cubicBezTo>
                      <a:pt x="870" y="398"/>
                      <a:pt x="788" y="408"/>
                      <a:pt x="707" y="453"/>
                    </a:cubicBezTo>
                    <a:cubicBezTo>
                      <a:pt x="625" y="498"/>
                      <a:pt x="553" y="552"/>
                      <a:pt x="508" y="625"/>
                    </a:cubicBezTo>
                    <a:cubicBezTo>
                      <a:pt x="453" y="688"/>
                      <a:pt x="435" y="779"/>
                      <a:pt x="435" y="869"/>
                    </a:cubicBezTo>
                    <a:cubicBezTo>
                      <a:pt x="435" y="987"/>
                      <a:pt x="462" y="1078"/>
                      <a:pt x="535" y="1141"/>
                    </a:cubicBezTo>
                    <a:cubicBezTo>
                      <a:pt x="589" y="1213"/>
                      <a:pt x="689" y="1250"/>
                      <a:pt x="825" y="1250"/>
                    </a:cubicBezTo>
                    <a:cubicBezTo>
                      <a:pt x="861" y="1250"/>
                      <a:pt x="897" y="1231"/>
                      <a:pt x="933" y="1222"/>
                    </a:cubicBezTo>
                    <a:cubicBezTo>
                      <a:pt x="978" y="1213"/>
                      <a:pt x="997" y="1204"/>
                      <a:pt x="1033" y="1177"/>
                    </a:cubicBezTo>
                    <a:cubicBezTo>
                      <a:pt x="1078" y="1222"/>
                      <a:pt x="1132" y="1250"/>
                      <a:pt x="1214" y="1250"/>
                    </a:cubicBezTo>
                    <a:cubicBezTo>
                      <a:pt x="1341" y="1250"/>
                      <a:pt x="1440" y="1204"/>
                      <a:pt x="1522" y="1096"/>
                    </a:cubicBezTo>
                    <a:cubicBezTo>
                      <a:pt x="1594" y="996"/>
                      <a:pt x="1630" y="860"/>
                      <a:pt x="1630" y="679"/>
                    </a:cubicBezTo>
                    <a:cubicBezTo>
                      <a:pt x="1630" y="543"/>
                      <a:pt x="1612" y="435"/>
                      <a:pt x="1540" y="326"/>
                    </a:cubicBezTo>
                    <a:cubicBezTo>
                      <a:pt x="1476" y="226"/>
                      <a:pt x="1395" y="145"/>
                      <a:pt x="1277" y="91"/>
                    </a:cubicBezTo>
                    <a:cubicBezTo>
                      <a:pt x="1169" y="36"/>
                      <a:pt x="1042" y="0"/>
                      <a:pt x="9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08" name="Google Shape;1308;p24"/>
            <p:cNvGrpSpPr/>
            <p:nvPr/>
          </p:nvGrpSpPr>
          <p:grpSpPr>
            <a:xfrm>
              <a:off x="8561743" y="745514"/>
              <a:ext cx="513604" cy="447124"/>
              <a:chOff x="1742100" y="2304325"/>
              <a:chExt cx="178850" cy="155700"/>
            </a:xfrm>
          </p:grpSpPr>
          <p:sp>
            <p:nvSpPr>
              <p:cNvPr id="1309" name="Google Shape;1309;p24"/>
              <p:cNvSpPr/>
              <p:nvPr/>
            </p:nvSpPr>
            <p:spPr>
              <a:xfrm>
                <a:off x="1811825" y="2372175"/>
                <a:ext cx="107075" cy="85475"/>
              </a:xfrm>
              <a:custGeom>
                <a:rect b="b" l="l" r="r" t="t"/>
                <a:pathLst>
                  <a:path extrusionOk="0" h="3419" w="4283">
                    <a:moveTo>
                      <a:pt x="589" y="0"/>
                    </a:moveTo>
                    <a:lnTo>
                      <a:pt x="0" y="589"/>
                    </a:lnTo>
                    <a:lnTo>
                      <a:pt x="2708" y="3296"/>
                    </a:lnTo>
                    <a:cubicBezTo>
                      <a:pt x="2789" y="3378"/>
                      <a:pt x="2898" y="3418"/>
                      <a:pt x="3005" y="3418"/>
                    </a:cubicBezTo>
                    <a:cubicBezTo>
                      <a:pt x="3113" y="3418"/>
                      <a:pt x="3219" y="3378"/>
                      <a:pt x="3296" y="3296"/>
                    </a:cubicBezTo>
                    <a:lnTo>
                      <a:pt x="3595" y="3006"/>
                    </a:lnTo>
                    <a:lnTo>
                      <a:pt x="4174" y="2427"/>
                    </a:lnTo>
                    <a:cubicBezTo>
                      <a:pt x="4283" y="2309"/>
                      <a:pt x="4283" y="2119"/>
                      <a:pt x="4174" y="2001"/>
                    </a:cubicBezTo>
                    <a:cubicBezTo>
                      <a:pt x="4115" y="1947"/>
                      <a:pt x="4039" y="1920"/>
                      <a:pt x="3962" y="1920"/>
                    </a:cubicBezTo>
                    <a:cubicBezTo>
                      <a:pt x="3885" y="1920"/>
                      <a:pt x="3808" y="1947"/>
                      <a:pt x="3749" y="2001"/>
                    </a:cubicBezTo>
                    <a:lnTo>
                      <a:pt x="3169" y="2581"/>
                    </a:lnTo>
                    <a:lnTo>
                      <a:pt x="2834" y="2246"/>
                    </a:lnTo>
                    <a:lnTo>
                      <a:pt x="3414" y="1666"/>
                    </a:lnTo>
                    <a:cubicBezTo>
                      <a:pt x="3513" y="1530"/>
                      <a:pt x="3513" y="1349"/>
                      <a:pt x="3405" y="1241"/>
                    </a:cubicBezTo>
                    <a:cubicBezTo>
                      <a:pt x="3346" y="1182"/>
                      <a:pt x="3269" y="1152"/>
                      <a:pt x="3192" y="1152"/>
                    </a:cubicBezTo>
                    <a:cubicBezTo>
                      <a:pt x="3115" y="1152"/>
                      <a:pt x="3038" y="1182"/>
                      <a:pt x="2979" y="1241"/>
                    </a:cubicBezTo>
                    <a:lnTo>
                      <a:pt x="2409" y="1811"/>
                    </a:lnTo>
                    <a:lnTo>
                      <a:pt x="1603" y="1014"/>
                    </a:lnTo>
                    <a:lnTo>
                      <a:pt x="1503" y="906"/>
                    </a:lnTo>
                    <a:lnTo>
                      <a:pt x="1295" y="706"/>
                    </a:lnTo>
                    <a:lnTo>
                      <a:pt x="58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0" name="Google Shape;1310;p24"/>
              <p:cNvSpPr/>
              <p:nvPr/>
            </p:nvSpPr>
            <p:spPr>
              <a:xfrm>
                <a:off x="1808875" y="2368825"/>
                <a:ext cx="112075" cy="91200"/>
              </a:xfrm>
              <a:custGeom>
                <a:rect b="b" l="l" r="r" t="t"/>
                <a:pathLst>
                  <a:path extrusionOk="0" h="3648" w="4483">
                    <a:moveTo>
                      <a:pt x="701" y="1"/>
                    </a:moveTo>
                    <a:cubicBezTo>
                      <a:pt x="675" y="1"/>
                      <a:pt x="648" y="12"/>
                      <a:pt x="625" y="35"/>
                    </a:cubicBezTo>
                    <a:lnTo>
                      <a:pt x="37" y="623"/>
                    </a:lnTo>
                    <a:cubicBezTo>
                      <a:pt x="10" y="650"/>
                      <a:pt x="1" y="668"/>
                      <a:pt x="1" y="705"/>
                    </a:cubicBezTo>
                    <a:cubicBezTo>
                      <a:pt x="1" y="741"/>
                      <a:pt x="10" y="759"/>
                      <a:pt x="37" y="786"/>
                    </a:cubicBezTo>
                    <a:lnTo>
                      <a:pt x="2735" y="3484"/>
                    </a:lnTo>
                    <a:cubicBezTo>
                      <a:pt x="2844" y="3593"/>
                      <a:pt x="2979" y="3647"/>
                      <a:pt x="3115" y="3647"/>
                    </a:cubicBezTo>
                    <a:cubicBezTo>
                      <a:pt x="3251" y="3647"/>
                      <a:pt x="3387" y="3602"/>
                      <a:pt x="3496" y="3448"/>
                    </a:cubicBezTo>
                    <a:lnTo>
                      <a:pt x="4365" y="2579"/>
                    </a:lnTo>
                    <a:cubicBezTo>
                      <a:pt x="4437" y="2516"/>
                      <a:pt x="4482" y="2407"/>
                      <a:pt x="4482" y="2298"/>
                    </a:cubicBezTo>
                    <a:cubicBezTo>
                      <a:pt x="4482" y="2199"/>
                      <a:pt x="4446" y="2090"/>
                      <a:pt x="4365" y="2018"/>
                    </a:cubicBezTo>
                    <a:cubicBezTo>
                      <a:pt x="4289" y="1937"/>
                      <a:pt x="4184" y="1899"/>
                      <a:pt x="4081" y="1899"/>
                    </a:cubicBezTo>
                    <a:cubicBezTo>
                      <a:pt x="3974" y="1899"/>
                      <a:pt x="3868" y="1939"/>
                      <a:pt x="3794" y="2018"/>
                    </a:cubicBezTo>
                    <a:lnTo>
                      <a:pt x="3278" y="2525"/>
                    </a:lnTo>
                    <a:lnTo>
                      <a:pt x="3097" y="2344"/>
                    </a:lnTo>
                    <a:lnTo>
                      <a:pt x="3613" y="1836"/>
                    </a:lnTo>
                    <a:cubicBezTo>
                      <a:pt x="3677" y="1764"/>
                      <a:pt x="3722" y="1655"/>
                      <a:pt x="3722" y="1547"/>
                    </a:cubicBezTo>
                    <a:cubicBezTo>
                      <a:pt x="3722" y="1447"/>
                      <a:pt x="3686" y="1348"/>
                      <a:pt x="3613" y="1266"/>
                    </a:cubicBezTo>
                    <a:cubicBezTo>
                      <a:pt x="3533" y="1190"/>
                      <a:pt x="3426" y="1154"/>
                      <a:pt x="3322" y="1154"/>
                    </a:cubicBezTo>
                    <a:cubicBezTo>
                      <a:pt x="3213" y="1154"/>
                      <a:pt x="3107" y="1192"/>
                      <a:pt x="3034" y="1266"/>
                    </a:cubicBezTo>
                    <a:lnTo>
                      <a:pt x="2527" y="1773"/>
                    </a:lnTo>
                    <a:lnTo>
                      <a:pt x="2056" y="1311"/>
                    </a:lnTo>
                    <a:cubicBezTo>
                      <a:pt x="2043" y="1290"/>
                      <a:pt x="2020" y="1281"/>
                      <a:pt x="1995" y="1281"/>
                    </a:cubicBezTo>
                    <a:cubicBezTo>
                      <a:pt x="1966" y="1281"/>
                      <a:pt x="1935" y="1292"/>
                      <a:pt x="1911" y="1311"/>
                    </a:cubicBezTo>
                    <a:cubicBezTo>
                      <a:pt x="1866" y="1348"/>
                      <a:pt x="1866" y="1411"/>
                      <a:pt x="1911" y="1456"/>
                    </a:cubicBezTo>
                    <a:lnTo>
                      <a:pt x="2445" y="1990"/>
                    </a:lnTo>
                    <a:cubicBezTo>
                      <a:pt x="2463" y="2013"/>
                      <a:pt x="2488" y="2024"/>
                      <a:pt x="2514" y="2024"/>
                    </a:cubicBezTo>
                    <a:cubicBezTo>
                      <a:pt x="2540" y="2024"/>
                      <a:pt x="2567" y="2013"/>
                      <a:pt x="2590" y="1990"/>
                    </a:cubicBezTo>
                    <a:lnTo>
                      <a:pt x="3170" y="1411"/>
                    </a:lnTo>
                    <a:cubicBezTo>
                      <a:pt x="3210" y="1379"/>
                      <a:pt x="3260" y="1363"/>
                      <a:pt x="3309" y="1363"/>
                    </a:cubicBezTo>
                    <a:cubicBezTo>
                      <a:pt x="3357" y="1363"/>
                      <a:pt x="3405" y="1379"/>
                      <a:pt x="3441" y="1411"/>
                    </a:cubicBezTo>
                    <a:cubicBezTo>
                      <a:pt x="3477" y="1447"/>
                      <a:pt x="3496" y="1492"/>
                      <a:pt x="3496" y="1547"/>
                    </a:cubicBezTo>
                    <a:cubicBezTo>
                      <a:pt x="3496" y="1610"/>
                      <a:pt x="3477" y="1655"/>
                      <a:pt x="3441" y="1683"/>
                    </a:cubicBezTo>
                    <a:lnTo>
                      <a:pt x="2862" y="2262"/>
                    </a:lnTo>
                    <a:cubicBezTo>
                      <a:pt x="2816" y="2298"/>
                      <a:pt x="2816" y="2362"/>
                      <a:pt x="2862" y="2407"/>
                    </a:cubicBezTo>
                    <a:lnTo>
                      <a:pt x="3206" y="2751"/>
                    </a:lnTo>
                    <a:cubicBezTo>
                      <a:pt x="3219" y="2774"/>
                      <a:pt x="3244" y="2785"/>
                      <a:pt x="3271" y="2785"/>
                    </a:cubicBezTo>
                    <a:cubicBezTo>
                      <a:pt x="3299" y="2785"/>
                      <a:pt x="3328" y="2774"/>
                      <a:pt x="3351" y="2751"/>
                    </a:cubicBezTo>
                    <a:lnTo>
                      <a:pt x="3930" y="2171"/>
                    </a:lnTo>
                    <a:cubicBezTo>
                      <a:pt x="3966" y="2140"/>
                      <a:pt x="4016" y="2124"/>
                      <a:pt x="4066" y="2124"/>
                    </a:cubicBezTo>
                    <a:cubicBezTo>
                      <a:pt x="4116" y="2124"/>
                      <a:pt x="4166" y="2140"/>
                      <a:pt x="4202" y="2171"/>
                    </a:cubicBezTo>
                    <a:cubicBezTo>
                      <a:pt x="4229" y="2208"/>
                      <a:pt x="4256" y="2262"/>
                      <a:pt x="4256" y="2307"/>
                    </a:cubicBezTo>
                    <a:cubicBezTo>
                      <a:pt x="4256" y="2362"/>
                      <a:pt x="4229" y="2407"/>
                      <a:pt x="4202" y="2443"/>
                    </a:cubicBezTo>
                    <a:lnTo>
                      <a:pt x="3324" y="3321"/>
                    </a:lnTo>
                    <a:cubicBezTo>
                      <a:pt x="3269" y="3376"/>
                      <a:pt x="3190" y="3403"/>
                      <a:pt x="3111" y="3403"/>
                    </a:cubicBezTo>
                    <a:cubicBezTo>
                      <a:pt x="3032" y="3403"/>
                      <a:pt x="2952" y="3376"/>
                      <a:pt x="2898" y="3321"/>
                    </a:cubicBezTo>
                    <a:lnTo>
                      <a:pt x="272" y="687"/>
                    </a:lnTo>
                    <a:lnTo>
                      <a:pt x="698" y="261"/>
                    </a:lnTo>
                    <a:lnTo>
                      <a:pt x="1259" y="813"/>
                    </a:lnTo>
                    <a:cubicBezTo>
                      <a:pt x="1272" y="835"/>
                      <a:pt x="1295" y="844"/>
                      <a:pt x="1320" y="844"/>
                    </a:cubicBezTo>
                    <a:cubicBezTo>
                      <a:pt x="1349" y="844"/>
                      <a:pt x="1380" y="832"/>
                      <a:pt x="1404" y="813"/>
                    </a:cubicBezTo>
                    <a:cubicBezTo>
                      <a:pt x="1449" y="777"/>
                      <a:pt x="1449" y="714"/>
                      <a:pt x="1404" y="668"/>
                    </a:cubicBezTo>
                    <a:lnTo>
                      <a:pt x="770" y="35"/>
                    </a:lnTo>
                    <a:cubicBezTo>
                      <a:pt x="752" y="12"/>
                      <a:pt x="727" y="1"/>
                      <a:pt x="7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1" name="Google Shape;1311;p24"/>
              <p:cNvSpPr/>
              <p:nvPr/>
            </p:nvSpPr>
            <p:spPr>
              <a:xfrm>
                <a:off x="1742100" y="2307200"/>
                <a:ext cx="102800" cy="93300"/>
              </a:xfrm>
              <a:custGeom>
                <a:rect b="b" l="l" r="r" t="t"/>
                <a:pathLst>
                  <a:path extrusionOk="0" h="3732" w="4112">
                    <a:moveTo>
                      <a:pt x="2057" y="827"/>
                    </a:moveTo>
                    <a:cubicBezTo>
                      <a:pt x="2325" y="827"/>
                      <a:pt x="2595" y="929"/>
                      <a:pt x="2798" y="1132"/>
                    </a:cubicBezTo>
                    <a:cubicBezTo>
                      <a:pt x="3206" y="1540"/>
                      <a:pt x="3206" y="2192"/>
                      <a:pt x="2798" y="2599"/>
                    </a:cubicBezTo>
                    <a:cubicBezTo>
                      <a:pt x="2595" y="2803"/>
                      <a:pt x="2327" y="2905"/>
                      <a:pt x="2060" y="2905"/>
                    </a:cubicBezTo>
                    <a:cubicBezTo>
                      <a:pt x="1793" y="2905"/>
                      <a:pt x="1526" y="2803"/>
                      <a:pt x="1322" y="2599"/>
                    </a:cubicBezTo>
                    <a:cubicBezTo>
                      <a:pt x="915" y="2192"/>
                      <a:pt x="915" y="1540"/>
                      <a:pt x="1322" y="1132"/>
                    </a:cubicBezTo>
                    <a:cubicBezTo>
                      <a:pt x="1522" y="929"/>
                      <a:pt x="1789" y="827"/>
                      <a:pt x="2057" y="827"/>
                    </a:cubicBezTo>
                    <a:close/>
                    <a:moveTo>
                      <a:pt x="2043" y="1"/>
                    </a:moveTo>
                    <a:cubicBezTo>
                      <a:pt x="1565" y="1"/>
                      <a:pt x="1087" y="182"/>
                      <a:pt x="725" y="544"/>
                    </a:cubicBezTo>
                    <a:cubicBezTo>
                      <a:pt x="0" y="1277"/>
                      <a:pt x="0" y="2463"/>
                      <a:pt x="725" y="3188"/>
                    </a:cubicBezTo>
                    <a:cubicBezTo>
                      <a:pt x="1092" y="3550"/>
                      <a:pt x="1571" y="3731"/>
                      <a:pt x="2050" y="3731"/>
                    </a:cubicBezTo>
                    <a:cubicBezTo>
                      <a:pt x="2529" y="3731"/>
                      <a:pt x="3007" y="3550"/>
                      <a:pt x="3369" y="3188"/>
                    </a:cubicBezTo>
                    <a:cubicBezTo>
                      <a:pt x="4111" y="2454"/>
                      <a:pt x="4111" y="1268"/>
                      <a:pt x="3369" y="544"/>
                    </a:cubicBezTo>
                    <a:cubicBezTo>
                      <a:pt x="3002" y="182"/>
                      <a:pt x="2522" y="1"/>
                      <a:pt x="20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2" name="Google Shape;1312;p24"/>
              <p:cNvSpPr/>
              <p:nvPr/>
            </p:nvSpPr>
            <p:spPr>
              <a:xfrm>
                <a:off x="1743000" y="2304325"/>
                <a:ext cx="104825" cy="98875"/>
              </a:xfrm>
              <a:custGeom>
                <a:rect b="b" l="l" r="r" t="t"/>
                <a:pathLst>
                  <a:path extrusionOk="0" h="3955" w="4193">
                    <a:moveTo>
                      <a:pt x="330" y="1087"/>
                    </a:moveTo>
                    <a:cubicBezTo>
                      <a:pt x="286" y="1087"/>
                      <a:pt x="241" y="1109"/>
                      <a:pt x="227" y="1157"/>
                    </a:cubicBezTo>
                    <a:lnTo>
                      <a:pt x="155" y="1320"/>
                    </a:lnTo>
                    <a:cubicBezTo>
                      <a:pt x="136" y="1383"/>
                      <a:pt x="164" y="1438"/>
                      <a:pt x="227" y="1465"/>
                    </a:cubicBezTo>
                    <a:cubicBezTo>
                      <a:pt x="236" y="1474"/>
                      <a:pt x="245" y="1474"/>
                      <a:pt x="254" y="1474"/>
                    </a:cubicBezTo>
                    <a:cubicBezTo>
                      <a:pt x="299" y="1474"/>
                      <a:pt x="336" y="1438"/>
                      <a:pt x="372" y="1401"/>
                    </a:cubicBezTo>
                    <a:cubicBezTo>
                      <a:pt x="381" y="1347"/>
                      <a:pt x="399" y="1293"/>
                      <a:pt x="426" y="1247"/>
                    </a:cubicBezTo>
                    <a:cubicBezTo>
                      <a:pt x="453" y="1184"/>
                      <a:pt x="426" y="1121"/>
                      <a:pt x="372" y="1093"/>
                    </a:cubicBezTo>
                    <a:cubicBezTo>
                      <a:pt x="359" y="1089"/>
                      <a:pt x="344" y="1087"/>
                      <a:pt x="330" y="1087"/>
                    </a:cubicBezTo>
                    <a:close/>
                    <a:moveTo>
                      <a:pt x="2020" y="1057"/>
                    </a:moveTo>
                    <a:cubicBezTo>
                      <a:pt x="2273" y="1057"/>
                      <a:pt x="2500" y="1148"/>
                      <a:pt x="2681" y="1320"/>
                    </a:cubicBezTo>
                    <a:cubicBezTo>
                      <a:pt x="2853" y="1492"/>
                      <a:pt x="2952" y="1736"/>
                      <a:pt x="2952" y="1981"/>
                    </a:cubicBezTo>
                    <a:cubicBezTo>
                      <a:pt x="2952" y="2225"/>
                      <a:pt x="2862" y="2452"/>
                      <a:pt x="2681" y="2633"/>
                    </a:cubicBezTo>
                    <a:cubicBezTo>
                      <a:pt x="2509" y="2805"/>
                      <a:pt x="2273" y="2904"/>
                      <a:pt x="2020" y="2904"/>
                    </a:cubicBezTo>
                    <a:cubicBezTo>
                      <a:pt x="1775" y="2904"/>
                      <a:pt x="1549" y="2814"/>
                      <a:pt x="1368" y="2633"/>
                    </a:cubicBezTo>
                    <a:cubicBezTo>
                      <a:pt x="1196" y="2470"/>
                      <a:pt x="1096" y="2225"/>
                      <a:pt x="1096" y="1981"/>
                    </a:cubicBezTo>
                    <a:cubicBezTo>
                      <a:pt x="1096" y="1736"/>
                      <a:pt x="1187" y="1510"/>
                      <a:pt x="1368" y="1320"/>
                    </a:cubicBezTo>
                    <a:cubicBezTo>
                      <a:pt x="1540" y="1157"/>
                      <a:pt x="1775" y="1057"/>
                      <a:pt x="2020" y="1057"/>
                    </a:cubicBezTo>
                    <a:close/>
                    <a:moveTo>
                      <a:pt x="2020" y="813"/>
                    </a:moveTo>
                    <a:cubicBezTo>
                      <a:pt x="1721" y="813"/>
                      <a:pt x="1422" y="940"/>
                      <a:pt x="1205" y="1157"/>
                    </a:cubicBezTo>
                    <a:cubicBezTo>
                      <a:pt x="997" y="1374"/>
                      <a:pt x="870" y="1664"/>
                      <a:pt x="870" y="1972"/>
                    </a:cubicBezTo>
                    <a:cubicBezTo>
                      <a:pt x="870" y="2280"/>
                      <a:pt x="988" y="2569"/>
                      <a:pt x="1205" y="2787"/>
                    </a:cubicBezTo>
                    <a:cubicBezTo>
                      <a:pt x="1422" y="3004"/>
                      <a:pt x="1721" y="3122"/>
                      <a:pt x="2020" y="3122"/>
                    </a:cubicBezTo>
                    <a:cubicBezTo>
                      <a:pt x="2328" y="3122"/>
                      <a:pt x="2608" y="3013"/>
                      <a:pt x="2835" y="2787"/>
                    </a:cubicBezTo>
                    <a:cubicBezTo>
                      <a:pt x="3052" y="2569"/>
                      <a:pt x="3179" y="2280"/>
                      <a:pt x="3179" y="1972"/>
                    </a:cubicBezTo>
                    <a:cubicBezTo>
                      <a:pt x="3179" y="1664"/>
                      <a:pt x="3052" y="1365"/>
                      <a:pt x="2835" y="1157"/>
                    </a:cubicBezTo>
                    <a:cubicBezTo>
                      <a:pt x="2626" y="940"/>
                      <a:pt x="2328" y="813"/>
                      <a:pt x="2020" y="813"/>
                    </a:cubicBezTo>
                    <a:close/>
                    <a:moveTo>
                      <a:pt x="2029" y="0"/>
                    </a:moveTo>
                    <a:cubicBezTo>
                      <a:pt x="1524" y="0"/>
                      <a:pt x="1019" y="193"/>
                      <a:pt x="634" y="577"/>
                    </a:cubicBezTo>
                    <a:cubicBezTo>
                      <a:pt x="589" y="614"/>
                      <a:pt x="598" y="677"/>
                      <a:pt x="634" y="722"/>
                    </a:cubicBezTo>
                    <a:cubicBezTo>
                      <a:pt x="648" y="745"/>
                      <a:pt x="673" y="756"/>
                      <a:pt x="700" y="756"/>
                    </a:cubicBezTo>
                    <a:cubicBezTo>
                      <a:pt x="727" y="756"/>
                      <a:pt x="757" y="745"/>
                      <a:pt x="779" y="722"/>
                    </a:cubicBezTo>
                    <a:cubicBezTo>
                      <a:pt x="1123" y="378"/>
                      <a:pt x="1574" y="206"/>
                      <a:pt x="2024" y="206"/>
                    </a:cubicBezTo>
                    <a:cubicBezTo>
                      <a:pt x="2475" y="206"/>
                      <a:pt x="2925" y="378"/>
                      <a:pt x="3269" y="722"/>
                    </a:cubicBezTo>
                    <a:cubicBezTo>
                      <a:pt x="3957" y="1419"/>
                      <a:pt x="3957" y="2524"/>
                      <a:pt x="3269" y="3212"/>
                    </a:cubicBezTo>
                    <a:cubicBezTo>
                      <a:pt x="2925" y="3561"/>
                      <a:pt x="2475" y="3735"/>
                      <a:pt x="2024" y="3735"/>
                    </a:cubicBezTo>
                    <a:cubicBezTo>
                      <a:pt x="1574" y="3735"/>
                      <a:pt x="1123" y="3561"/>
                      <a:pt x="779" y="3212"/>
                    </a:cubicBezTo>
                    <a:cubicBezTo>
                      <a:pt x="417" y="2850"/>
                      <a:pt x="227" y="2343"/>
                      <a:pt x="272" y="1827"/>
                    </a:cubicBezTo>
                    <a:cubicBezTo>
                      <a:pt x="272" y="1763"/>
                      <a:pt x="227" y="1709"/>
                      <a:pt x="164" y="1709"/>
                    </a:cubicBezTo>
                    <a:cubicBezTo>
                      <a:pt x="109" y="1709"/>
                      <a:pt x="55" y="1754"/>
                      <a:pt x="55" y="1809"/>
                    </a:cubicBezTo>
                    <a:cubicBezTo>
                      <a:pt x="1" y="2388"/>
                      <a:pt x="209" y="2968"/>
                      <a:pt x="616" y="3375"/>
                    </a:cubicBezTo>
                    <a:cubicBezTo>
                      <a:pt x="1015" y="3755"/>
                      <a:pt x="1513" y="3955"/>
                      <a:pt x="2020" y="3955"/>
                    </a:cubicBezTo>
                    <a:cubicBezTo>
                      <a:pt x="2518" y="3955"/>
                      <a:pt x="3034" y="3755"/>
                      <a:pt x="3423" y="3375"/>
                    </a:cubicBezTo>
                    <a:cubicBezTo>
                      <a:pt x="4193" y="2606"/>
                      <a:pt x="4193" y="1347"/>
                      <a:pt x="3423" y="577"/>
                    </a:cubicBezTo>
                    <a:cubicBezTo>
                      <a:pt x="3038" y="193"/>
                      <a:pt x="2534" y="0"/>
                      <a:pt x="20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13" name="Google Shape;1313;p24"/>
            <p:cNvSpPr/>
            <p:nvPr/>
          </p:nvSpPr>
          <p:spPr>
            <a:xfrm>
              <a:off x="166175" y="2251050"/>
              <a:ext cx="83400" cy="83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14" name="Google Shape;1314;p24"/>
            <p:cNvGrpSpPr/>
            <p:nvPr/>
          </p:nvGrpSpPr>
          <p:grpSpPr>
            <a:xfrm>
              <a:off x="63001" y="2770425"/>
              <a:ext cx="607867" cy="515542"/>
              <a:chOff x="4630425" y="2688625"/>
              <a:chExt cx="211675" cy="179525"/>
            </a:xfrm>
          </p:grpSpPr>
          <p:sp>
            <p:nvSpPr>
              <p:cNvPr id="1315" name="Google Shape;1315;p24"/>
              <p:cNvSpPr/>
              <p:nvPr/>
            </p:nvSpPr>
            <p:spPr>
              <a:xfrm>
                <a:off x="4630425" y="2688625"/>
                <a:ext cx="211675" cy="179525"/>
              </a:xfrm>
              <a:custGeom>
                <a:rect b="b" l="l" r="r" t="t"/>
                <a:pathLst>
                  <a:path extrusionOk="0" h="7181" w="8467">
                    <a:moveTo>
                      <a:pt x="7507" y="354"/>
                    </a:moveTo>
                    <a:cubicBezTo>
                      <a:pt x="7842" y="354"/>
                      <a:pt x="8123" y="634"/>
                      <a:pt x="8123" y="978"/>
                    </a:cubicBezTo>
                    <a:lnTo>
                      <a:pt x="8123" y="6230"/>
                    </a:lnTo>
                    <a:cubicBezTo>
                      <a:pt x="8123" y="6565"/>
                      <a:pt x="7842" y="6846"/>
                      <a:pt x="7507" y="6846"/>
                    </a:cubicBezTo>
                    <a:lnTo>
                      <a:pt x="961" y="6846"/>
                    </a:lnTo>
                    <a:cubicBezTo>
                      <a:pt x="626" y="6846"/>
                      <a:pt x="336" y="6565"/>
                      <a:pt x="336" y="6230"/>
                    </a:cubicBezTo>
                    <a:lnTo>
                      <a:pt x="336" y="978"/>
                    </a:lnTo>
                    <a:cubicBezTo>
                      <a:pt x="336" y="634"/>
                      <a:pt x="626" y="354"/>
                      <a:pt x="961" y="354"/>
                    </a:cubicBezTo>
                    <a:close/>
                    <a:moveTo>
                      <a:pt x="961" y="0"/>
                    </a:moveTo>
                    <a:cubicBezTo>
                      <a:pt x="426" y="0"/>
                      <a:pt x="1" y="435"/>
                      <a:pt x="1" y="969"/>
                    </a:cubicBezTo>
                    <a:lnTo>
                      <a:pt x="1" y="6221"/>
                    </a:lnTo>
                    <a:cubicBezTo>
                      <a:pt x="1" y="6746"/>
                      <a:pt x="426" y="7181"/>
                      <a:pt x="961" y="7181"/>
                    </a:cubicBezTo>
                    <a:lnTo>
                      <a:pt x="7507" y="7181"/>
                    </a:lnTo>
                    <a:cubicBezTo>
                      <a:pt x="8032" y="7181"/>
                      <a:pt x="8467" y="6746"/>
                      <a:pt x="8467" y="6221"/>
                    </a:cubicBezTo>
                    <a:lnTo>
                      <a:pt x="8467" y="969"/>
                    </a:lnTo>
                    <a:cubicBezTo>
                      <a:pt x="8467" y="435"/>
                      <a:pt x="8032" y="0"/>
                      <a:pt x="75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6" name="Google Shape;1316;p24"/>
              <p:cNvSpPr/>
              <p:nvPr/>
            </p:nvSpPr>
            <p:spPr>
              <a:xfrm>
                <a:off x="4706275" y="2737075"/>
                <a:ext cx="71775" cy="83325"/>
              </a:xfrm>
              <a:custGeom>
                <a:rect b="b" l="l" r="r" t="t"/>
                <a:pathLst>
                  <a:path extrusionOk="0" h="3333" w="2871">
                    <a:moveTo>
                      <a:pt x="0" y="0"/>
                    </a:moveTo>
                    <a:lnTo>
                      <a:pt x="0" y="3332"/>
                    </a:lnTo>
                    <a:lnTo>
                      <a:pt x="2870" y="16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17" name="Google Shape;1317;p24"/>
            <p:cNvSpPr/>
            <p:nvPr/>
          </p:nvSpPr>
          <p:spPr>
            <a:xfrm rot="6165895">
              <a:off x="520426" y="4624618"/>
              <a:ext cx="250984" cy="261251"/>
            </a:xfrm>
            <a:custGeom>
              <a:rect b="b" l="l" r="r" t="t"/>
              <a:pathLst>
                <a:path extrusionOk="0" h="3639" w="3496">
                  <a:moveTo>
                    <a:pt x="1757" y="1158"/>
                  </a:moveTo>
                  <a:cubicBezTo>
                    <a:pt x="2128" y="1158"/>
                    <a:pt x="2436" y="1456"/>
                    <a:pt x="2436" y="1837"/>
                  </a:cubicBezTo>
                  <a:cubicBezTo>
                    <a:pt x="2436" y="2217"/>
                    <a:pt x="2128" y="2516"/>
                    <a:pt x="1757" y="2516"/>
                  </a:cubicBezTo>
                  <a:cubicBezTo>
                    <a:pt x="1386" y="2516"/>
                    <a:pt x="1078" y="2217"/>
                    <a:pt x="1078" y="1837"/>
                  </a:cubicBezTo>
                  <a:cubicBezTo>
                    <a:pt x="1078" y="1466"/>
                    <a:pt x="1386" y="1158"/>
                    <a:pt x="1757" y="1158"/>
                  </a:cubicBezTo>
                  <a:close/>
                  <a:moveTo>
                    <a:pt x="1757" y="931"/>
                  </a:moveTo>
                  <a:cubicBezTo>
                    <a:pt x="1259" y="931"/>
                    <a:pt x="861" y="1339"/>
                    <a:pt x="861" y="1828"/>
                  </a:cubicBezTo>
                  <a:cubicBezTo>
                    <a:pt x="861" y="2326"/>
                    <a:pt x="1268" y="2724"/>
                    <a:pt x="1757" y="2724"/>
                  </a:cubicBezTo>
                  <a:cubicBezTo>
                    <a:pt x="2255" y="2724"/>
                    <a:pt x="2653" y="2326"/>
                    <a:pt x="2653" y="1828"/>
                  </a:cubicBezTo>
                  <a:cubicBezTo>
                    <a:pt x="2653" y="1330"/>
                    <a:pt x="2255" y="931"/>
                    <a:pt x="1757" y="931"/>
                  </a:cubicBezTo>
                  <a:close/>
                  <a:moveTo>
                    <a:pt x="1765" y="250"/>
                  </a:moveTo>
                  <a:cubicBezTo>
                    <a:pt x="1843" y="250"/>
                    <a:pt x="1920" y="257"/>
                    <a:pt x="1992" y="270"/>
                  </a:cubicBezTo>
                  <a:lnTo>
                    <a:pt x="1992" y="741"/>
                  </a:lnTo>
                  <a:lnTo>
                    <a:pt x="2074" y="759"/>
                  </a:lnTo>
                  <a:cubicBezTo>
                    <a:pt x="2255" y="805"/>
                    <a:pt x="2409" y="913"/>
                    <a:pt x="2545" y="1031"/>
                  </a:cubicBezTo>
                  <a:lnTo>
                    <a:pt x="2608" y="1094"/>
                  </a:lnTo>
                  <a:lnTo>
                    <a:pt x="3016" y="850"/>
                  </a:lnTo>
                  <a:cubicBezTo>
                    <a:pt x="3106" y="977"/>
                    <a:pt x="3179" y="1103"/>
                    <a:pt x="3242" y="1248"/>
                  </a:cubicBezTo>
                  <a:lnTo>
                    <a:pt x="2835" y="1484"/>
                  </a:lnTo>
                  <a:lnTo>
                    <a:pt x="2853" y="1565"/>
                  </a:lnTo>
                  <a:cubicBezTo>
                    <a:pt x="2880" y="1656"/>
                    <a:pt x="2889" y="1746"/>
                    <a:pt x="2889" y="1837"/>
                  </a:cubicBezTo>
                  <a:cubicBezTo>
                    <a:pt x="2889" y="1927"/>
                    <a:pt x="2880" y="2018"/>
                    <a:pt x="2853" y="2108"/>
                  </a:cubicBezTo>
                  <a:lnTo>
                    <a:pt x="2835" y="2190"/>
                  </a:lnTo>
                  <a:lnTo>
                    <a:pt x="3242" y="2425"/>
                  </a:lnTo>
                  <a:cubicBezTo>
                    <a:pt x="3179" y="2561"/>
                    <a:pt x="3115" y="2697"/>
                    <a:pt x="3016" y="2824"/>
                  </a:cubicBezTo>
                  <a:lnTo>
                    <a:pt x="2608" y="2588"/>
                  </a:lnTo>
                  <a:lnTo>
                    <a:pt x="2545" y="2643"/>
                  </a:lnTo>
                  <a:cubicBezTo>
                    <a:pt x="2409" y="2769"/>
                    <a:pt x="2255" y="2869"/>
                    <a:pt x="2074" y="2914"/>
                  </a:cubicBezTo>
                  <a:lnTo>
                    <a:pt x="1992" y="2932"/>
                  </a:lnTo>
                  <a:lnTo>
                    <a:pt x="1992" y="3412"/>
                  </a:lnTo>
                  <a:cubicBezTo>
                    <a:pt x="1915" y="3426"/>
                    <a:pt x="1839" y="3433"/>
                    <a:pt x="1762" y="3433"/>
                  </a:cubicBezTo>
                  <a:cubicBezTo>
                    <a:pt x="1685" y="3433"/>
                    <a:pt x="1608" y="3426"/>
                    <a:pt x="1531" y="3412"/>
                  </a:cubicBezTo>
                  <a:lnTo>
                    <a:pt x="1531" y="2941"/>
                  </a:lnTo>
                  <a:lnTo>
                    <a:pt x="1449" y="2914"/>
                  </a:lnTo>
                  <a:cubicBezTo>
                    <a:pt x="1268" y="2869"/>
                    <a:pt x="1114" y="2769"/>
                    <a:pt x="978" y="2643"/>
                  </a:cubicBezTo>
                  <a:lnTo>
                    <a:pt x="915" y="2588"/>
                  </a:lnTo>
                  <a:lnTo>
                    <a:pt x="508" y="2824"/>
                  </a:lnTo>
                  <a:cubicBezTo>
                    <a:pt x="417" y="2697"/>
                    <a:pt x="345" y="2579"/>
                    <a:pt x="281" y="2425"/>
                  </a:cubicBezTo>
                  <a:lnTo>
                    <a:pt x="689" y="2190"/>
                  </a:lnTo>
                  <a:lnTo>
                    <a:pt x="670" y="2108"/>
                  </a:lnTo>
                  <a:cubicBezTo>
                    <a:pt x="643" y="2018"/>
                    <a:pt x="634" y="1927"/>
                    <a:pt x="634" y="1837"/>
                  </a:cubicBezTo>
                  <a:cubicBezTo>
                    <a:pt x="634" y="1746"/>
                    <a:pt x="643" y="1656"/>
                    <a:pt x="670" y="1565"/>
                  </a:cubicBezTo>
                  <a:lnTo>
                    <a:pt x="689" y="1493"/>
                  </a:lnTo>
                  <a:lnTo>
                    <a:pt x="281" y="1248"/>
                  </a:lnTo>
                  <a:cubicBezTo>
                    <a:pt x="345" y="1112"/>
                    <a:pt x="408" y="977"/>
                    <a:pt x="508" y="859"/>
                  </a:cubicBezTo>
                  <a:lnTo>
                    <a:pt x="915" y="1094"/>
                  </a:lnTo>
                  <a:lnTo>
                    <a:pt x="978" y="1040"/>
                  </a:lnTo>
                  <a:cubicBezTo>
                    <a:pt x="1114" y="913"/>
                    <a:pt x="1268" y="814"/>
                    <a:pt x="1449" y="768"/>
                  </a:cubicBezTo>
                  <a:lnTo>
                    <a:pt x="1531" y="741"/>
                  </a:lnTo>
                  <a:lnTo>
                    <a:pt x="1531" y="270"/>
                  </a:lnTo>
                  <a:cubicBezTo>
                    <a:pt x="1608" y="257"/>
                    <a:pt x="1687" y="250"/>
                    <a:pt x="1765" y="250"/>
                  </a:cubicBezTo>
                  <a:close/>
                  <a:moveTo>
                    <a:pt x="1756" y="1"/>
                  </a:moveTo>
                  <a:cubicBezTo>
                    <a:pt x="1635" y="1"/>
                    <a:pt x="1513" y="12"/>
                    <a:pt x="1395" y="35"/>
                  </a:cubicBezTo>
                  <a:lnTo>
                    <a:pt x="1304" y="62"/>
                  </a:lnTo>
                  <a:lnTo>
                    <a:pt x="1304" y="560"/>
                  </a:lnTo>
                  <a:cubicBezTo>
                    <a:pt x="1141" y="614"/>
                    <a:pt x="996" y="705"/>
                    <a:pt x="870" y="805"/>
                  </a:cubicBezTo>
                  <a:lnTo>
                    <a:pt x="444" y="560"/>
                  </a:lnTo>
                  <a:lnTo>
                    <a:pt x="390" y="623"/>
                  </a:lnTo>
                  <a:cubicBezTo>
                    <a:pt x="227" y="805"/>
                    <a:pt x="100" y="1022"/>
                    <a:pt x="28" y="1248"/>
                  </a:cubicBezTo>
                  <a:lnTo>
                    <a:pt x="0" y="1330"/>
                  </a:lnTo>
                  <a:lnTo>
                    <a:pt x="435" y="1574"/>
                  </a:lnTo>
                  <a:cubicBezTo>
                    <a:pt x="417" y="1665"/>
                    <a:pt x="408" y="1746"/>
                    <a:pt x="408" y="1828"/>
                  </a:cubicBezTo>
                  <a:cubicBezTo>
                    <a:pt x="408" y="1909"/>
                    <a:pt x="417" y="2000"/>
                    <a:pt x="435" y="2072"/>
                  </a:cubicBezTo>
                  <a:lnTo>
                    <a:pt x="0" y="2326"/>
                  </a:lnTo>
                  <a:lnTo>
                    <a:pt x="28" y="2407"/>
                  </a:lnTo>
                  <a:cubicBezTo>
                    <a:pt x="100" y="2634"/>
                    <a:pt x="227" y="2851"/>
                    <a:pt x="390" y="3032"/>
                  </a:cubicBezTo>
                  <a:lnTo>
                    <a:pt x="444" y="3095"/>
                  </a:lnTo>
                  <a:lnTo>
                    <a:pt x="870" y="2851"/>
                  </a:lnTo>
                  <a:cubicBezTo>
                    <a:pt x="996" y="2960"/>
                    <a:pt x="1141" y="3041"/>
                    <a:pt x="1304" y="3095"/>
                  </a:cubicBezTo>
                  <a:lnTo>
                    <a:pt x="1304" y="3584"/>
                  </a:lnTo>
                  <a:lnTo>
                    <a:pt x="1395" y="3602"/>
                  </a:lnTo>
                  <a:cubicBezTo>
                    <a:pt x="1522" y="3630"/>
                    <a:pt x="1630" y="3639"/>
                    <a:pt x="1757" y="3639"/>
                  </a:cubicBezTo>
                  <a:cubicBezTo>
                    <a:pt x="1884" y="3639"/>
                    <a:pt x="2002" y="3630"/>
                    <a:pt x="2110" y="3621"/>
                  </a:cubicBezTo>
                  <a:lnTo>
                    <a:pt x="2201" y="3593"/>
                  </a:lnTo>
                  <a:lnTo>
                    <a:pt x="2201" y="3095"/>
                  </a:lnTo>
                  <a:cubicBezTo>
                    <a:pt x="2355" y="3041"/>
                    <a:pt x="2499" y="2950"/>
                    <a:pt x="2626" y="2851"/>
                  </a:cubicBezTo>
                  <a:lnTo>
                    <a:pt x="3061" y="3095"/>
                  </a:lnTo>
                  <a:lnTo>
                    <a:pt x="3115" y="3032"/>
                  </a:lnTo>
                  <a:cubicBezTo>
                    <a:pt x="3269" y="2851"/>
                    <a:pt x="3396" y="2634"/>
                    <a:pt x="3477" y="2407"/>
                  </a:cubicBezTo>
                  <a:lnTo>
                    <a:pt x="3495" y="2326"/>
                  </a:lnTo>
                  <a:lnTo>
                    <a:pt x="3070" y="2072"/>
                  </a:lnTo>
                  <a:cubicBezTo>
                    <a:pt x="3079" y="1982"/>
                    <a:pt x="3088" y="1909"/>
                    <a:pt x="3088" y="1828"/>
                  </a:cubicBezTo>
                  <a:cubicBezTo>
                    <a:pt x="3088" y="1746"/>
                    <a:pt x="3079" y="1656"/>
                    <a:pt x="3070" y="1574"/>
                  </a:cubicBezTo>
                  <a:lnTo>
                    <a:pt x="3495" y="1330"/>
                  </a:lnTo>
                  <a:lnTo>
                    <a:pt x="3477" y="1248"/>
                  </a:lnTo>
                  <a:cubicBezTo>
                    <a:pt x="3396" y="1022"/>
                    <a:pt x="3269" y="805"/>
                    <a:pt x="3115" y="623"/>
                  </a:cubicBezTo>
                  <a:lnTo>
                    <a:pt x="3061" y="560"/>
                  </a:lnTo>
                  <a:lnTo>
                    <a:pt x="2626" y="805"/>
                  </a:lnTo>
                  <a:cubicBezTo>
                    <a:pt x="2499" y="696"/>
                    <a:pt x="2355" y="614"/>
                    <a:pt x="2201" y="560"/>
                  </a:cubicBezTo>
                  <a:lnTo>
                    <a:pt x="2201" y="62"/>
                  </a:lnTo>
                  <a:lnTo>
                    <a:pt x="2110" y="35"/>
                  </a:lnTo>
                  <a:cubicBezTo>
                    <a:pt x="1997" y="12"/>
                    <a:pt x="1877" y="1"/>
                    <a:pt x="1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24"/>
            <p:cNvSpPr/>
            <p:nvPr/>
          </p:nvSpPr>
          <p:spPr>
            <a:xfrm rot="10800000">
              <a:off x="7788772" y="-71953"/>
              <a:ext cx="772990" cy="449924"/>
            </a:xfrm>
            <a:custGeom>
              <a:rect b="b" l="l" r="r" t="t"/>
              <a:pathLst>
                <a:path extrusionOk="0" h="6267" w="10767">
                  <a:moveTo>
                    <a:pt x="227" y="1"/>
                  </a:moveTo>
                  <a:cubicBezTo>
                    <a:pt x="100" y="1"/>
                    <a:pt x="1" y="100"/>
                    <a:pt x="1" y="227"/>
                  </a:cubicBezTo>
                  <a:cubicBezTo>
                    <a:pt x="1" y="354"/>
                    <a:pt x="100" y="453"/>
                    <a:pt x="227" y="453"/>
                  </a:cubicBezTo>
                  <a:cubicBezTo>
                    <a:pt x="354" y="453"/>
                    <a:pt x="453" y="354"/>
                    <a:pt x="453" y="227"/>
                  </a:cubicBezTo>
                  <a:cubicBezTo>
                    <a:pt x="453" y="100"/>
                    <a:pt x="354" y="1"/>
                    <a:pt x="227" y="1"/>
                  </a:cubicBezTo>
                  <a:close/>
                  <a:moveTo>
                    <a:pt x="1250" y="1"/>
                  </a:moveTo>
                  <a:cubicBezTo>
                    <a:pt x="1123" y="1"/>
                    <a:pt x="1024" y="100"/>
                    <a:pt x="1024" y="227"/>
                  </a:cubicBezTo>
                  <a:cubicBezTo>
                    <a:pt x="1024" y="354"/>
                    <a:pt x="1123" y="453"/>
                    <a:pt x="1250" y="453"/>
                  </a:cubicBezTo>
                  <a:cubicBezTo>
                    <a:pt x="1368" y="453"/>
                    <a:pt x="1477" y="354"/>
                    <a:pt x="1477" y="227"/>
                  </a:cubicBezTo>
                  <a:cubicBezTo>
                    <a:pt x="1477" y="100"/>
                    <a:pt x="1368" y="1"/>
                    <a:pt x="1250" y="1"/>
                  </a:cubicBezTo>
                  <a:close/>
                  <a:moveTo>
                    <a:pt x="2264" y="1"/>
                  </a:moveTo>
                  <a:cubicBezTo>
                    <a:pt x="2138" y="1"/>
                    <a:pt x="2038" y="100"/>
                    <a:pt x="2038" y="227"/>
                  </a:cubicBezTo>
                  <a:cubicBezTo>
                    <a:pt x="2038" y="354"/>
                    <a:pt x="2138" y="453"/>
                    <a:pt x="2264" y="453"/>
                  </a:cubicBezTo>
                  <a:cubicBezTo>
                    <a:pt x="2391" y="453"/>
                    <a:pt x="2491" y="354"/>
                    <a:pt x="2491" y="227"/>
                  </a:cubicBezTo>
                  <a:cubicBezTo>
                    <a:pt x="2491" y="100"/>
                    <a:pt x="2391" y="1"/>
                    <a:pt x="2264" y="1"/>
                  </a:cubicBezTo>
                  <a:close/>
                  <a:moveTo>
                    <a:pt x="3288" y="1"/>
                  </a:moveTo>
                  <a:cubicBezTo>
                    <a:pt x="3161" y="1"/>
                    <a:pt x="3061" y="100"/>
                    <a:pt x="3061" y="227"/>
                  </a:cubicBezTo>
                  <a:cubicBezTo>
                    <a:pt x="3061" y="354"/>
                    <a:pt x="3161" y="453"/>
                    <a:pt x="3288" y="453"/>
                  </a:cubicBezTo>
                  <a:cubicBezTo>
                    <a:pt x="3405" y="453"/>
                    <a:pt x="3514" y="354"/>
                    <a:pt x="3514" y="227"/>
                  </a:cubicBezTo>
                  <a:cubicBezTo>
                    <a:pt x="3514" y="100"/>
                    <a:pt x="3405" y="1"/>
                    <a:pt x="3288" y="1"/>
                  </a:cubicBezTo>
                  <a:close/>
                  <a:moveTo>
                    <a:pt x="4302" y="1"/>
                  </a:moveTo>
                  <a:cubicBezTo>
                    <a:pt x="4175" y="1"/>
                    <a:pt x="4075" y="100"/>
                    <a:pt x="4075" y="227"/>
                  </a:cubicBezTo>
                  <a:cubicBezTo>
                    <a:pt x="4075" y="354"/>
                    <a:pt x="4175" y="453"/>
                    <a:pt x="4302" y="453"/>
                  </a:cubicBezTo>
                  <a:cubicBezTo>
                    <a:pt x="4428" y="453"/>
                    <a:pt x="4528" y="354"/>
                    <a:pt x="4528" y="227"/>
                  </a:cubicBezTo>
                  <a:cubicBezTo>
                    <a:pt x="4528" y="100"/>
                    <a:pt x="4428" y="1"/>
                    <a:pt x="4302" y="1"/>
                  </a:cubicBezTo>
                  <a:close/>
                  <a:moveTo>
                    <a:pt x="5325" y="1"/>
                  </a:moveTo>
                  <a:cubicBezTo>
                    <a:pt x="5198" y="1"/>
                    <a:pt x="5098" y="100"/>
                    <a:pt x="5098" y="227"/>
                  </a:cubicBezTo>
                  <a:cubicBezTo>
                    <a:pt x="5098" y="354"/>
                    <a:pt x="5198" y="453"/>
                    <a:pt x="5325" y="453"/>
                  </a:cubicBezTo>
                  <a:cubicBezTo>
                    <a:pt x="5442" y="453"/>
                    <a:pt x="5551" y="354"/>
                    <a:pt x="5551" y="227"/>
                  </a:cubicBezTo>
                  <a:cubicBezTo>
                    <a:pt x="5551" y="100"/>
                    <a:pt x="5442" y="1"/>
                    <a:pt x="5325" y="1"/>
                  </a:cubicBezTo>
                  <a:close/>
                  <a:moveTo>
                    <a:pt x="6342" y="9"/>
                  </a:moveTo>
                  <a:cubicBezTo>
                    <a:pt x="6230" y="9"/>
                    <a:pt x="6122" y="106"/>
                    <a:pt x="6122" y="227"/>
                  </a:cubicBezTo>
                  <a:cubicBezTo>
                    <a:pt x="6112" y="354"/>
                    <a:pt x="6212" y="462"/>
                    <a:pt x="6339" y="462"/>
                  </a:cubicBezTo>
                  <a:cubicBezTo>
                    <a:pt x="6466" y="462"/>
                    <a:pt x="6565" y="363"/>
                    <a:pt x="6574" y="245"/>
                  </a:cubicBezTo>
                  <a:cubicBezTo>
                    <a:pt x="6583" y="127"/>
                    <a:pt x="6484" y="10"/>
                    <a:pt x="6357" y="10"/>
                  </a:cubicBezTo>
                  <a:cubicBezTo>
                    <a:pt x="6352" y="9"/>
                    <a:pt x="6347" y="9"/>
                    <a:pt x="6342" y="9"/>
                  </a:cubicBezTo>
                  <a:close/>
                  <a:moveTo>
                    <a:pt x="7353" y="148"/>
                  </a:moveTo>
                  <a:cubicBezTo>
                    <a:pt x="7253" y="148"/>
                    <a:pt x="7159" y="210"/>
                    <a:pt x="7136" y="317"/>
                  </a:cubicBezTo>
                  <a:cubicBezTo>
                    <a:pt x="7099" y="444"/>
                    <a:pt x="7163" y="562"/>
                    <a:pt x="7290" y="598"/>
                  </a:cubicBezTo>
                  <a:cubicBezTo>
                    <a:pt x="7299" y="607"/>
                    <a:pt x="7326" y="607"/>
                    <a:pt x="7344" y="607"/>
                  </a:cubicBezTo>
                  <a:cubicBezTo>
                    <a:pt x="7453" y="607"/>
                    <a:pt x="7543" y="544"/>
                    <a:pt x="7561" y="444"/>
                  </a:cubicBezTo>
                  <a:cubicBezTo>
                    <a:pt x="7597" y="317"/>
                    <a:pt x="7525" y="191"/>
                    <a:pt x="7407" y="155"/>
                  </a:cubicBezTo>
                  <a:cubicBezTo>
                    <a:pt x="7389" y="150"/>
                    <a:pt x="7371" y="148"/>
                    <a:pt x="7353" y="148"/>
                  </a:cubicBezTo>
                  <a:close/>
                  <a:moveTo>
                    <a:pt x="8296" y="537"/>
                  </a:moveTo>
                  <a:cubicBezTo>
                    <a:pt x="8214" y="537"/>
                    <a:pt x="8133" y="577"/>
                    <a:pt x="8095" y="652"/>
                  </a:cubicBezTo>
                  <a:cubicBezTo>
                    <a:pt x="8041" y="761"/>
                    <a:pt x="8068" y="906"/>
                    <a:pt x="8186" y="960"/>
                  </a:cubicBezTo>
                  <a:cubicBezTo>
                    <a:pt x="8222" y="988"/>
                    <a:pt x="8249" y="988"/>
                    <a:pt x="8286" y="988"/>
                  </a:cubicBezTo>
                  <a:cubicBezTo>
                    <a:pt x="8376" y="988"/>
                    <a:pt x="8449" y="951"/>
                    <a:pt x="8494" y="870"/>
                  </a:cubicBezTo>
                  <a:cubicBezTo>
                    <a:pt x="8548" y="770"/>
                    <a:pt x="8512" y="625"/>
                    <a:pt x="8403" y="562"/>
                  </a:cubicBezTo>
                  <a:cubicBezTo>
                    <a:pt x="8370" y="545"/>
                    <a:pt x="8333" y="537"/>
                    <a:pt x="8296" y="537"/>
                  </a:cubicBezTo>
                  <a:close/>
                  <a:moveTo>
                    <a:pt x="9119" y="1123"/>
                  </a:moveTo>
                  <a:cubicBezTo>
                    <a:pt x="9059" y="1123"/>
                    <a:pt x="8998" y="1148"/>
                    <a:pt x="8956" y="1196"/>
                  </a:cubicBezTo>
                  <a:cubicBezTo>
                    <a:pt x="8865" y="1286"/>
                    <a:pt x="8874" y="1440"/>
                    <a:pt x="8965" y="1513"/>
                  </a:cubicBezTo>
                  <a:cubicBezTo>
                    <a:pt x="9004" y="1552"/>
                    <a:pt x="9044" y="1578"/>
                    <a:pt x="9089" y="1578"/>
                  </a:cubicBezTo>
                  <a:cubicBezTo>
                    <a:pt x="9096" y="1578"/>
                    <a:pt x="9103" y="1577"/>
                    <a:pt x="9110" y="1576"/>
                  </a:cubicBezTo>
                  <a:cubicBezTo>
                    <a:pt x="9182" y="1576"/>
                    <a:pt x="9236" y="1549"/>
                    <a:pt x="9282" y="1504"/>
                  </a:cubicBezTo>
                  <a:cubicBezTo>
                    <a:pt x="9372" y="1413"/>
                    <a:pt x="9363" y="1268"/>
                    <a:pt x="9273" y="1187"/>
                  </a:cubicBezTo>
                  <a:cubicBezTo>
                    <a:pt x="9229" y="1144"/>
                    <a:pt x="9174" y="1123"/>
                    <a:pt x="9119" y="1123"/>
                  </a:cubicBezTo>
                  <a:close/>
                  <a:moveTo>
                    <a:pt x="9787" y="1897"/>
                  </a:moveTo>
                  <a:cubicBezTo>
                    <a:pt x="9742" y="1897"/>
                    <a:pt x="9694" y="1910"/>
                    <a:pt x="9653" y="1938"/>
                  </a:cubicBezTo>
                  <a:cubicBezTo>
                    <a:pt x="9553" y="2002"/>
                    <a:pt x="9535" y="2146"/>
                    <a:pt x="9598" y="2255"/>
                  </a:cubicBezTo>
                  <a:cubicBezTo>
                    <a:pt x="9644" y="2309"/>
                    <a:pt x="9716" y="2346"/>
                    <a:pt x="9789" y="2355"/>
                  </a:cubicBezTo>
                  <a:cubicBezTo>
                    <a:pt x="9834" y="2355"/>
                    <a:pt x="9870" y="2328"/>
                    <a:pt x="9915" y="2309"/>
                  </a:cubicBezTo>
                  <a:cubicBezTo>
                    <a:pt x="10015" y="2237"/>
                    <a:pt x="10042" y="2092"/>
                    <a:pt x="9970" y="1993"/>
                  </a:cubicBezTo>
                  <a:cubicBezTo>
                    <a:pt x="9931" y="1931"/>
                    <a:pt x="9861" y="1897"/>
                    <a:pt x="9787" y="1897"/>
                  </a:cubicBezTo>
                  <a:close/>
                  <a:moveTo>
                    <a:pt x="10248" y="2792"/>
                  </a:moveTo>
                  <a:cubicBezTo>
                    <a:pt x="10221" y="2792"/>
                    <a:pt x="10194" y="2797"/>
                    <a:pt x="10169" y="2807"/>
                  </a:cubicBezTo>
                  <a:cubicBezTo>
                    <a:pt x="10051" y="2853"/>
                    <a:pt x="9997" y="2989"/>
                    <a:pt x="10042" y="3097"/>
                  </a:cubicBezTo>
                  <a:cubicBezTo>
                    <a:pt x="10078" y="3188"/>
                    <a:pt x="10169" y="3251"/>
                    <a:pt x="10259" y="3251"/>
                  </a:cubicBezTo>
                  <a:cubicBezTo>
                    <a:pt x="10278" y="3251"/>
                    <a:pt x="10314" y="3251"/>
                    <a:pt x="10332" y="3233"/>
                  </a:cubicBezTo>
                  <a:cubicBezTo>
                    <a:pt x="10450" y="3188"/>
                    <a:pt x="10504" y="3052"/>
                    <a:pt x="10459" y="2943"/>
                  </a:cubicBezTo>
                  <a:cubicBezTo>
                    <a:pt x="10424" y="2846"/>
                    <a:pt x="10336" y="2792"/>
                    <a:pt x="10248" y="2792"/>
                  </a:cubicBezTo>
                  <a:close/>
                  <a:moveTo>
                    <a:pt x="10487" y="3776"/>
                  </a:moveTo>
                  <a:cubicBezTo>
                    <a:pt x="10481" y="3776"/>
                    <a:pt x="10474" y="3776"/>
                    <a:pt x="10468" y="3776"/>
                  </a:cubicBezTo>
                  <a:cubicBezTo>
                    <a:pt x="10341" y="3794"/>
                    <a:pt x="10268" y="3903"/>
                    <a:pt x="10278" y="4030"/>
                  </a:cubicBezTo>
                  <a:cubicBezTo>
                    <a:pt x="10286" y="4133"/>
                    <a:pt x="10385" y="4221"/>
                    <a:pt x="10481" y="4221"/>
                  </a:cubicBezTo>
                  <a:cubicBezTo>
                    <a:pt x="10486" y="4221"/>
                    <a:pt x="10490" y="4220"/>
                    <a:pt x="10495" y="4220"/>
                  </a:cubicBezTo>
                  <a:lnTo>
                    <a:pt x="10531" y="4220"/>
                  </a:lnTo>
                  <a:cubicBezTo>
                    <a:pt x="10649" y="4211"/>
                    <a:pt x="10730" y="4093"/>
                    <a:pt x="10721" y="3975"/>
                  </a:cubicBezTo>
                  <a:cubicBezTo>
                    <a:pt x="10713" y="3855"/>
                    <a:pt x="10606" y="3776"/>
                    <a:pt x="10487" y="3776"/>
                  </a:cubicBezTo>
                  <a:close/>
                  <a:moveTo>
                    <a:pt x="10540" y="4799"/>
                  </a:moveTo>
                  <a:cubicBezTo>
                    <a:pt x="10413" y="4799"/>
                    <a:pt x="10314" y="4899"/>
                    <a:pt x="10314" y="5026"/>
                  </a:cubicBezTo>
                  <a:cubicBezTo>
                    <a:pt x="10314" y="5153"/>
                    <a:pt x="10413" y="5252"/>
                    <a:pt x="10540" y="5252"/>
                  </a:cubicBezTo>
                  <a:cubicBezTo>
                    <a:pt x="10667" y="5252"/>
                    <a:pt x="10766" y="5153"/>
                    <a:pt x="10766" y="5026"/>
                  </a:cubicBezTo>
                  <a:cubicBezTo>
                    <a:pt x="10766" y="4899"/>
                    <a:pt x="10667" y="4799"/>
                    <a:pt x="10540" y="4799"/>
                  </a:cubicBezTo>
                  <a:close/>
                  <a:moveTo>
                    <a:pt x="10540" y="5814"/>
                  </a:moveTo>
                  <a:cubicBezTo>
                    <a:pt x="10413" y="5814"/>
                    <a:pt x="10314" y="5922"/>
                    <a:pt x="10314" y="6040"/>
                  </a:cubicBezTo>
                  <a:cubicBezTo>
                    <a:pt x="10314" y="6167"/>
                    <a:pt x="10413" y="6266"/>
                    <a:pt x="10540" y="6266"/>
                  </a:cubicBezTo>
                  <a:cubicBezTo>
                    <a:pt x="10667" y="6266"/>
                    <a:pt x="10766" y="6167"/>
                    <a:pt x="10766" y="6040"/>
                  </a:cubicBezTo>
                  <a:cubicBezTo>
                    <a:pt x="10766" y="5922"/>
                    <a:pt x="10667" y="5814"/>
                    <a:pt x="10540" y="58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24"/>
            <p:cNvSpPr/>
            <p:nvPr/>
          </p:nvSpPr>
          <p:spPr>
            <a:xfrm>
              <a:off x="8671273" y="262617"/>
              <a:ext cx="223059" cy="220403"/>
            </a:xfrm>
            <a:custGeom>
              <a:rect b="b" l="l" r="r" t="t"/>
              <a:pathLst>
                <a:path extrusionOk="0" h="3070" w="3107">
                  <a:moveTo>
                    <a:pt x="1902" y="1123"/>
                  </a:moveTo>
                  <a:lnTo>
                    <a:pt x="1820" y="1775"/>
                  </a:lnTo>
                  <a:cubicBezTo>
                    <a:pt x="1811" y="1838"/>
                    <a:pt x="1775" y="1893"/>
                    <a:pt x="1739" y="1929"/>
                  </a:cubicBezTo>
                  <a:cubicBezTo>
                    <a:pt x="1694" y="1965"/>
                    <a:pt x="1648" y="1983"/>
                    <a:pt x="1594" y="1983"/>
                  </a:cubicBezTo>
                  <a:cubicBezTo>
                    <a:pt x="1494" y="1983"/>
                    <a:pt x="1413" y="1956"/>
                    <a:pt x="1350" y="1884"/>
                  </a:cubicBezTo>
                  <a:cubicBezTo>
                    <a:pt x="1286" y="1829"/>
                    <a:pt x="1268" y="1748"/>
                    <a:pt x="1268" y="1666"/>
                  </a:cubicBezTo>
                  <a:cubicBezTo>
                    <a:pt x="1268" y="1503"/>
                    <a:pt x="1322" y="1377"/>
                    <a:pt x="1440" y="1277"/>
                  </a:cubicBezTo>
                  <a:cubicBezTo>
                    <a:pt x="1549" y="1168"/>
                    <a:pt x="1685" y="1123"/>
                    <a:pt x="1848" y="1123"/>
                  </a:cubicBezTo>
                  <a:close/>
                  <a:moveTo>
                    <a:pt x="1721" y="0"/>
                  </a:moveTo>
                  <a:cubicBezTo>
                    <a:pt x="1377" y="0"/>
                    <a:pt x="1069" y="82"/>
                    <a:pt x="815" y="227"/>
                  </a:cubicBezTo>
                  <a:cubicBezTo>
                    <a:pt x="553" y="381"/>
                    <a:pt x="345" y="580"/>
                    <a:pt x="209" y="833"/>
                  </a:cubicBezTo>
                  <a:cubicBezTo>
                    <a:pt x="64" y="1078"/>
                    <a:pt x="0" y="1350"/>
                    <a:pt x="0" y="1657"/>
                  </a:cubicBezTo>
                  <a:cubicBezTo>
                    <a:pt x="0" y="1929"/>
                    <a:pt x="64" y="2174"/>
                    <a:pt x="200" y="2391"/>
                  </a:cubicBezTo>
                  <a:cubicBezTo>
                    <a:pt x="335" y="2608"/>
                    <a:pt x="508" y="2780"/>
                    <a:pt x="734" y="2889"/>
                  </a:cubicBezTo>
                  <a:cubicBezTo>
                    <a:pt x="960" y="3016"/>
                    <a:pt x="1196" y="3070"/>
                    <a:pt x="1431" y="3070"/>
                  </a:cubicBezTo>
                  <a:cubicBezTo>
                    <a:pt x="1603" y="3070"/>
                    <a:pt x="1766" y="3061"/>
                    <a:pt x="1911" y="3034"/>
                  </a:cubicBezTo>
                  <a:cubicBezTo>
                    <a:pt x="2047" y="3007"/>
                    <a:pt x="2192" y="2961"/>
                    <a:pt x="2327" y="2889"/>
                  </a:cubicBezTo>
                  <a:lnTo>
                    <a:pt x="2201" y="2518"/>
                  </a:lnTo>
                  <a:cubicBezTo>
                    <a:pt x="2101" y="2572"/>
                    <a:pt x="1974" y="2617"/>
                    <a:pt x="1857" y="2644"/>
                  </a:cubicBezTo>
                  <a:cubicBezTo>
                    <a:pt x="1730" y="2662"/>
                    <a:pt x="1603" y="2681"/>
                    <a:pt x="1476" y="2681"/>
                  </a:cubicBezTo>
                  <a:cubicBezTo>
                    <a:pt x="1286" y="2681"/>
                    <a:pt x="1114" y="2635"/>
                    <a:pt x="960" y="2554"/>
                  </a:cubicBezTo>
                  <a:cubicBezTo>
                    <a:pt x="797" y="2472"/>
                    <a:pt x="680" y="2364"/>
                    <a:pt x="589" y="2201"/>
                  </a:cubicBezTo>
                  <a:cubicBezTo>
                    <a:pt x="498" y="2038"/>
                    <a:pt x="453" y="1875"/>
                    <a:pt x="453" y="1666"/>
                  </a:cubicBezTo>
                  <a:cubicBezTo>
                    <a:pt x="453" y="1422"/>
                    <a:pt x="517" y="1196"/>
                    <a:pt x="634" y="996"/>
                  </a:cubicBezTo>
                  <a:cubicBezTo>
                    <a:pt x="752" y="806"/>
                    <a:pt x="915" y="661"/>
                    <a:pt x="1105" y="562"/>
                  </a:cubicBezTo>
                  <a:cubicBezTo>
                    <a:pt x="1304" y="453"/>
                    <a:pt x="1513" y="399"/>
                    <a:pt x="1730" y="399"/>
                  </a:cubicBezTo>
                  <a:cubicBezTo>
                    <a:pt x="1920" y="399"/>
                    <a:pt x="2092" y="435"/>
                    <a:pt x="2237" y="517"/>
                  </a:cubicBezTo>
                  <a:cubicBezTo>
                    <a:pt x="2391" y="589"/>
                    <a:pt x="2509" y="707"/>
                    <a:pt x="2590" y="843"/>
                  </a:cubicBezTo>
                  <a:cubicBezTo>
                    <a:pt x="2672" y="978"/>
                    <a:pt x="2717" y="1132"/>
                    <a:pt x="2717" y="1322"/>
                  </a:cubicBezTo>
                  <a:cubicBezTo>
                    <a:pt x="2717" y="1458"/>
                    <a:pt x="2708" y="1567"/>
                    <a:pt x="2672" y="1666"/>
                  </a:cubicBezTo>
                  <a:cubicBezTo>
                    <a:pt x="2635" y="1775"/>
                    <a:pt x="2590" y="1848"/>
                    <a:pt x="2536" y="1911"/>
                  </a:cubicBezTo>
                  <a:cubicBezTo>
                    <a:pt x="2481" y="1965"/>
                    <a:pt x="2418" y="1983"/>
                    <a:pt x="2355" y="1983"/>
                  </a:cubicBezTo>
                  <a:cubicBezTo>
                    <a:pt x="2318" y="1983"/>
                    <a:pt x="2291" y="1974"/>
                    <a:pt x="2264" y="1938"/>
                  </a:cubicBezTo>
                  <a:cubicBezTo>
                    <a:pt x="2237" y="1911"/>
                    <a:pt x="2228" y="1875"/>
                    <a:pt x="2228" y="1820"/>
                  </a:cubicBezTo>
                  <a:lnTo>
                    <a:pt x="2327" y="942"/>
                  </a:lnTo>
                  <a:lnTo>
                    <a:pt x="2155" y="770"/>
                  </a:lnTo>
                  <a:lnTo>
                    <a:pt x="1820" y="770"/>
                  </a:lnTo>
                  <a:cubicBezTo>
                    <a:pt x="1639" y="770"/>
                    <a:pt x="1476" y="806"/>
                    <a:pt x="1322" y="888"/>
                  </a:cubicBezTo>
                  <a:cubicBezTo>
                    <a:pt x="1159" y="951"/>
                    <a:pt x="1042" y="1069"/>
                    <a:pt x="951" y="1205"/>
                  </a:cubicBezTo>
                  <a:cubicBezTo>
                    <a:pt x="861" y="1340"/>
                    <a:pt x="815" y="1494"/>
                    <a:pt x="815" y="1676"/>
                  </a:cubicBezTo>
                  <a:cubicBezTo>
                    <a:pt x="815" y="1893"/>
                    <a:pt x="879" y="2065"/>
                    <a:pt x="1006" y="2192"/>
                  </a:cubicBezTo>
                  <a:cubicBezTo>
                    <a:pt x="1132" y="2309"/>
                    <a:pt x="1322" y="2373"/>
                    <a:pt x="1567" y="2373"/>
                  </a:cubicBezTo>
                  <a:cubicBezTo>
                    <a:pt x="1639" y="2373"/>
                    <a:pt x="1703" y="2364"/>
                    <a:pt x="1775" y="2336"/>
                  </a:cubicBezTo>
                  <a:cubicBezTo>
                    <a:pt x="1839" y="2309"/>
                    <a:pt x="1902" y="2291"/>
                    <a:pt x="1956" y="2255"/>
                  </a:cubicBezTo>
                  <a:cubicBezTo>
                    <a:pt x="2047" y="2336"/>
                    <a:pt x="2174" y="2373"/>
                    <a:pt x="2309" y="2373"/>
                  </a:cubicBezTo>
                  <a:cubicBezTo>
                    <a:pt x="2545" y="2373"/>
                    <a:pt x="2735" y="2264"/>
                    <a:pt x="2880" y="2083"/>
                  </a:cubicBezTo>
                  <a:cubicBezTo>
                    <a:pt x="3034" y="1902"/>
                    <a:pt x="3106" y="1630"/>
                    <a:pt x="3106" y="1295"/>
                  </a:cubicBezTo>
                  <a:cubicBezTo>
                    <a:pt x="3106" y="1060"/>
                    <a:pt x="3052" y="833"/>
                    <a:pt x="2925" y="643"/>
                  </a:cubicBezTo>
                  <a:cubicBezTo>
                    <a:pt x="2807" y="435"/>
                    <a:pt x="2644" y="290"/>
                    <a:pt x="2427" y="172"/>
                  </a:cubicBezTo>
                  <a:cubicBezTo>
                    <a:pt x="2219" y="64"/>
                    <a:pt x="1974" y="0"/>
                    <a:pt x="1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20" name="Google Shape;1320;p24"/>
            <p:cNvGrpSpPr/>
            <p:nvPr/>
          </p:nvGrpSpPr>
          <p:grpSpPr>
            <a:xfrm>
              <a:off x="8873796" y="2166921"/>
              <a:ext cx="134611" cy="132026"/>
              <a:chOff x="3025300" y="2552125"/>
              <a:chExt cx="46875" cy="45975"/>
            </a:xfrm>
          </p:grpSpPr>
          <p:sp>
            <p:nvSpPr>
              <p:cNvPr id="1321" name="Google Shape;1321;p24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85" y="1"/>
                    </a:moveTo>
                    <a:cubicBezTo>
                      <a:pt x="143" y="1"/>
                      <a:pt x="100" y="19"/>
                      <a:pt x="64" y="55"/>
                    </a:cubicBezTo>
                    <a:cubicBezTo>
                      <a:pt x="1" y="118"/>
                      <a:pt x="1" y="227"/>
                      <a:pt x="64" y="290"/>
                    </a:cubicBezTo>
                    <a:lnTo>
                      <a:pt x="1567" y="1793"/>
                    </a:lnTo>
                    <a:cubicBezTo>
                      <a:pt x="1603" y="1830"/>
                      <a:pt x="1649" y="1839"/>
                      <a:pt x="1694" y="1839"/>
                    </a:cubicBezTo>
                    <a:cubicBezTo>
                      <a:pt x="1739" y="1839"/>
                      <a:pt x="1784" y="1830"/>
                      <a:pt x="1812" y="1793"/>
                    </a:cubicBezTo>
                    <a:cubicBezTo>
                      <a:pt x="1875" y="1730"/>
                      <a:pt x="1875" y="1621"/>
                      <a:pt x="1812" y="1558"/>
                    </a:cubicBezTo>
                    <a:lnTo>
                      <a:pt x="299" y="55"/>
                    </a:lnTo>
                    <a:cubicBezTo>
                      <a:pt x="268" y="19"/>
                      <a:pt x="227" y="1"/>
                      <a:pt x="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2" name="Google Shape;1322;p24"/>
              <p:cNvSpPr/>
              <p:nvPr/>
            </p:nvSpPr>
            <p:spPr>
              <a:xfrm>
                <a:off x="3025300" y="2552125"/>
                <a:ext cx="46875" cy="45975"/>
              </a:xfrm>
              <a:custGeom>
                <a:rect b="b" l="l" r="r" t="t"/>
                <a:pathLst>
                  <a:path extrusionOk="0" h="1839" w="1875">
                    <a:moveTo>
                      <a:pt x="1689" y="1"/>
                    </a:moveTo>
                    <a:cubicBezTo>
                      <a:pt x="1646" y="1"/>
                      <a:pt x="1603" y="19"/>
                      <a:pt x="1567" y="55"/>
                    </a:cubicBezTo>
                    <a:lnTo>
                      <a:pt x="64" y="1558"/>
                    </a:lnTo>
                    <a:cubicBezTo>
                      <a:pt x="1" y="1630"/>
                      <a:pt x="1" y="1730"/>
                      <a:pt x="64" y="1793"/>
                    </a:cubicBezTo>
                    <a:cubicBezTo>
                      <a:pt x="100" y="1830"/>
                      <a:pt x="146" y="1839"/>
                      <a:pt x="191" y="1839"/>
                    </a:cubicBezTo>
                    <a:cubicBezTo>
                      <a:pt x="236" y="1839"/>
                      <a:pt x="272" y="1830"/>
                      <a:pt x="299" y="1793"/>
                    </a:cubicBezTo>
                    <a:lnTo>
                      <a:pt x="1812" y="290"/>
                    </a:lnTo>
                    <a:cubicBezTo>
                      <a:pt x="1875" y="227"/>
                      <a:pt x="1875" y="118"/>
                      <a:pt x="1812" y="55"/>
                    </a:cubicBezTo>
                    <a:cubicBezTo>
                      <a:pt x="1775" y="19"/>
                      <a:pt x="1732" y="1"/>
                      <a:pt x="16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23" name="Google Shape;1323;p24"/>
            <p:cNvGrpSpPr/>
            <p:nvPr/>
          </p:nvGrpSpPr>
          <p:grpSpPr>
            <a:xfrm>
              <a:off x="8366735" y="2936665"/>
              <a:ext cx="641674" cy="447130"/>
              <a:chOff x="1141638" y="2589700"/>
              <a:chExt cx="208275" cy="145125"/>
            </a:xfrm>
          </p:grpSpPr>
          <p:sp>
            <p:nvSpPr>
              <p:cNvPr id="1324" name="Google Shape;1324;p24"/>
              <p:cNvSpPr/>
              <p:nvPr/>
            </p:nvSpPr>
            <p:spPr>
              <a:xfrm>
                <a:off x="11986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7" y="1"/>
                    </a:moveTo>
                    <a:cubicBezTo>
                      <a:pt x="136" y="1"/>
                      <a:pt x="0" y="155"/>
                      <a:pt x="0" y="318"/>
                    </a:cubicBezTo>
                    <a:cubicBezTo>
                      <a:pt x="0" y="499"/>
                      <a:pt x="154" y="634"/>
                      <a:pt x="317" y="634"/>
                    </a:cubicBezTo>
                    <a:cubicBezTo>
                      <a:pt x="498" y="634"/>
                      <a:pt x="634" y="490"/>
                      <a:pt x="634" y="318"/>
                    </a:cubicBezTo>
                    <a:cubicBezTo>
                      <a:pt x="634" y="155"/>
                      <a:pt x="498" y="1"/>
                      <a:pt x="3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5" name="Google Shape;1325;p24"/>
              <p:cNvSpPr/>
              <p:nvPr/>
            </p:nvSpPr>
            <p:spPr>
              <a:xfrm>
                <a:off x="12244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7" y="1"/>
                    </a:moveTo>
                    <a:cubicBezTo>
                      <a:pt x="136" y="1"/>
                      <a:pt x="0" y="155"/>
                      <a:pt x="0" y="318"/>
                    </a:cubicBezTo>
                    <a:cubicBezTo>
                      <a:pt x="0" y="499"/>
                      <a:pt x="145" y="634"/>
                      <a:pt x="317" y="634"/>
                    </a:cubicBezTo>
                    <a:cubicBezTo>
                      <a:pt x="498" y="634"/>
                      <a:pt x="634" y="490"/>
                      <a:pt x="634" y="318"/>
                    </a:cubicBezTo>
                    <a:cubicBezTo>
                      <a:pt x="634" y="155"/>
                      <a:pt x="498" y="1"/>
                      <a:pt x="3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6" name="Google Shape;1326;p24"/>
              <p:cNvSpPr/>
              <p:nvPr/>
            </p:nvSpPr>
            <p:spPr>
              <a:xfrm>
                <a:off x="12502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8" y="1"/>
                    </a:moveTo>
                    <a:cubicBezTo>
                      <a:pt x="136" y="1"/>
                      <a:pt x="1" y="155"/>
                      <a:pt x="1" y="318"/>
                    </a:cubicBezTo>
                    <a:cubicBezTo>
                      <a:pt x="1" y="499"/>
                      <a:pt x="146" y="634"/>
                      <a:pt x="318" y="634"/>
                    </a:cubicBezTo>
                    <a:cubicBezTo>
                      <a:pt x="499" y="634"/>
                      <a:pt x="634" y="490"/>
                      <a:pt x="634" y="318"/>
                    </a:cubicBezTo>
                    <a:cubicBezTo>
                      <a:pt x="634" y="155"/>
                      <a:pt x="499" y="1"/>
                      <a:pt x="3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7" name="Google Shape;1327;p24"/>
              <p:cNvSpPr/>
              <p:nvPr/>
            </p:nvSpPr>
            <p:spPr>
              <a:xfrm>
                <a:off x="1276088" y="2638600"/>
                <a:ext cx="15875" cy="15875"/>
              </a:xfrm>
              <a:custGeom>
                <a:rect b="b" l="l" r="r" t="t"/>
                <a:pathLst>
                  <a:path extrusionOk="0" h="635" w="635">
                    <a:moveTo>
                      <a:pt x="318" y="1"/>
                    </a:moveTo>
                    <a:cubicBezTo>
                      <a:pt x="137" y="1"/>
                      <a:pt x="1" y="145"/>
                      <a:pt x="1" y="318"/>
                    </a:cubicBezTo>
                    <a:cubicBezTo>
                      <a:pt x="1" y="499"/>
                      <a:pt x="137" y="634"/>
                      <a:pt x="318" y="634"/>
                    </a:cubicBezTo>
                    <a:cubicBezTo>
                      <a:pt x="490" y="634"/>
                      <a:pt x="635" y="499"/>
                      <a:pt x="635" y="318"/>
                    </a:cubicBezTo>
                    <a:cubicBezTo>
                      <a:pt x="635" y="145"/>
                      <a:pt x="490" y="1"/>
                      <a:pt x="3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8" name="Google Shape;1328;p24"/>
              <p:cNvSpPr/>
              <p:nvPr/>
            </p:nvSpPr>
            <p:spPr>
              <a:xfrm>
                <a:off x="1141638" y="2589700"/>
                <a:ext cx="208275" cy="145125"/>
              </a:xfrm>
              <a:custGeom>
                <a:rect b="b" l="l" r="r" t="t"/>
                <a:pathLst>
                  <a:path extrusionOk="0" h="5805" w="8331">
                    <a:moveTo>
                      <a:pt x="2264" y="1"/>
                    </a:moveTo>
                    <a:cubicBezTo>
                      <a:pt x="1015" y="1"/>
                      <a:pt x="0" y="1024"/>
                      <a:pt x="0" y="2264"/>
                    </a:cubicBezTo>
                    <a:cubicBezTo>
                      <a:pt x="0" y="3043"/>
                      <a:pt x="381" y="3749"/>
                      <a:pt x="1033" y="4166"/>
                    </a:cubicBezTo>
                    <a:lnTo>
                      <a:pt x="725" y="5669"/>
                    </a:lnTo>
                    <a:cubicBezTo>
                      <a:pt x="716" y="5714"/>
                      <a:pt x="734" y="5759"/>
                      <a:pt x="770" y="5787"/>
                    </a:cubicBezTo>
                    <a:cubicBezTo>
                      <a:pt x="779" y="5805"/>
                      <a:pt x="806" y="5805"/>
                      <a:pt x="824" y="5805"/>
                    </a:cubicBezTo>
                    <a:cubicBezTo>
                      <a:pt x="852" y="5805"/>
                      <a:pt x="870" y="5805"/>
                      <a:pt x="906" y="5778"/>
                    </a:cubicBezTo>
                    <a:lnTo>
                      <a:pt x="2626" y="4528"/>
                    </a:lnTo>
                    <a:lnTo>
                      <a:pt x="6067" y="4528"/>
                    </a:lnTo>
                    <a:cubicBezTo>
                      <a:pt x="7307" y="4528"/>
                      <a:pt x="8331" y="3514"/>
                      <a:pt x="8331" y="2264"/>
                    </a:cubicBezTo>
                    <a:cubicBezTo>
                      <a:pt x="8331" y="1024"/>
                      <a:pt x="7307" y="1"/>
                      <a:pt x="6067" y="1"/>
                    </a:cubicBezTo>
                    <a:cubicBezTo>
                      <a:pt x="5995" y="1"/>
                      <a:pt x="5949" y="46"/>
                      <a:pt x="5949" y="119"/>
                    </a:cubicBezTo>
                    <a:cubicBezTo>
                      <a:pt x="5949" y="182"/>
                      <a:pt x="6013" y="227"/>
                      <a:pt x="6067" y="227"/>
                    </a:cubicBezTo>
                    <a:cubicBezTo>
                      <a:pt x="7199" y="227"/>
                      <a:pt x="8113" y="1142"/>
                      <a:pt x="8113" y="2274"/>
                    </a:cubicBezTo>
                    <a:cubicBezTo>
                      <a:pt x="8113" y="3405"/>
                      <a:pt x="7199" y="4329"/>
                      <a:pt x="6067" y="4329"/>
                    </a:cubicBezTo>
                    <a:lnTo>
                      <a:pt x="2590" y="4329"/>
                    </a:lnTo>
                    <a:cubicBezTo>
                      <a:pt x="2563" y="4329"/>
                      <a:pt x="2545" y="4338"/>
                      <a:pt x="2518" y="4347"/>
                    </a:cubicBezTo>
                    <a:lnTo>
                      <a:pt x="996" y="5461"/>
                    </a:lnTo>
                    <a:lnTo>
                      <a:pt x="1250" y="4148"/>
                    </a:lnTo>
                    <a:cubicBezTo>
                      <a:pt x="1268" y="4103"/>
                      <a:pt x="1241" y="4057"/>
                      <a:pt x="1214" y="4030"/>
                    </a:cubicBezTo>
                    <a:cubicBezTo>
                      <a:pt x="589" y="3659"/>
                      <a:pt x="209" y="2998"/>
                      <a:pt x="209" y="2274"/>
                    </a:cubicBezTo>
                    <a:cubicBezTo>
                      <a:pt x="209" y="1142"/>
                      <a:pt x="1132" y="227"/>
                      <a:pt x="2264" y="227"/>
                    </a:cubicBezTo>
                    <a:lnTo>
                      <a:pt x="4763" y="227"/>
                    </a:lnTo>
                    <a:cubicBezTo>
                      <a:pt x="4836" y="227"/>
                      <a:pt x="4881" y="182"/>
                      <a:pt x="4881" y="119"/>
                    </a:cubicBezTo>
                    <a:cubicBezTo>
                      <a:pt x="4881" y="46"/>
                      <a:pt x="4817" y="1"/>
                      <a:pt x="47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9" name="Google Shape;1329;p24"/>
              <p:cNvSpPr/>
              <p:nvPr/>
            </p:nvSpPr>
            <p:spPr>
              <a:xfrm>
                <a:off x="1267488" y="2589700"/>
                <a:ext cx="11575" cy="5700"/>
              </a:xfrm>
              <a:custGeom>
                <a:rect b="b" l="l" r="r" t="t"/>
                <a:pathLst>
                  <a:path extrusionOk="0" h="228" w="463">
                    <a:moveTo>
                      <a:pt x="118" y="1"/>
                    </a:moveTo>
                    <a:cubicBezTo>
                      <a:pt x="46" y="1"/>
                      <a:pt x="1" y="46"/>
                      <a:pt x="1" y="119"/>
                    </a:cubicBezTo>
                    <a:cubicBezTo>
                      <a:pt x="1" y="182"/>
                      <a:pt x="55" y="227"/>
                      <a:pt x="118" y="227"/>
                    </a:cubicBezTo>
                    <a:lnTo>
                      <a:pt x="354" y="227"/>
                    </a:lnTo>
                    <a:cubicBezTo>
                      <a:pt x="408" y="227"/>
                      <a:pt x="463" y="182"/>
                      <a:pt x="463" y="119"/>
                    </a:cubicBezTo>
                    <a:cubicBezTo>
                      <a:pt x="463" y="46"/>
                      <a:pt x="408" y="1"/>
                      <a:pt x="3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xandria"/>
              <a:buNone/>
              <a:defRPr b="1" sz="30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xandria"/>
              <a:buNone/>
              <a:defRPr b="1" sz="30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xandria"/>
              <a:buNone/>
              <a:defRPr b="1" sz="30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xandria"/>
              <a:buNone/>
              <a:defRPr b="1" sz="30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xandria"/>
              <a:buNone/>
              <a:defRPr b="1" sz="30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xandria"/>
              <a:buNone/>
              <a:defRPr b="1" sz="30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xandria"/>
              <a:buNone/>
              <a:defRPr b="1" sz="30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xandria"/>
              <a:buNone/>
              <a:defRPr b="1" sz="30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xandria"/>
              <a:buNone/>
              <a:defRPr b="1" sz="30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●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○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■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●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○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■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●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○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■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25"/>
          <p:cNvSpPr txBox="1"/>
          <p:nvPr>
            <p:ph type="ctrTitle"/>
          </p:nvPr>
        </p:nvSpPr>
        <p:spPr>
          <a:xfrm>
            <a:off x="1491450" y="893950"/>
            <a:ext cx="6020700" cy="114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'Consent or Pay' </a:t>
            </a:r>
            <a:endParaRPr sz="3800"/>
          </a:p>
        </p:txBody>
      </p:sp>
      <p:sp>
        <p:nvSpPr>
          <p:cNvPr id="1335" name="Google Shape;1335;p25"/>
          <p:cNvSpPr txBox="1"/>
          <p:nvPr>
            <p:ph idx="1" type="subTitle"/>
          </p:nvPr>
        </p:nvSpPr>
        <p:spPr>
          <a:xfrm>
            <a:off x="1718550" y="2128650"/>
            <a:ext cx="5566500" cy="8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</a:t>
            </a:r>
            <a:r>
              <a:rPr lang="en" sz="3000"/>
              <a:t>quivalent alternatives or </a:t>
            </a:r>
            <a:br>
              <a:rPr lang="en" sz="3000"/>
            </a:br>
            <a:r>
              <a:rPr lang="en" sz="3000"/>
              <a:t>a false dilemma?</a:t>
            </a:r>
            <a:endParaRPr sz="3000"/>
          </a:p>
        </p:txBody>
      </p:sp>
      <p:sp>
        <p:nvSpPr>
          <p:cNvPr id="1336" name="Google Shape;1336;p25"/>
          <p:cNvSpPr txBox="1"/>
          <p:nvPr>
            <p:ph idx="1" type="subTitle"/>
          </p:nvPr>
        </p:nvSpPr>
        <p:spPr>
          <a:xfrm>
            <a:off x="1718550" y="3595775"/>
            <a:ext cx="5566500" cy="4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Vassilis Karkatzounis | Dr. Evangelos Margaritis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0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p26"/>
          <p:cNvSpPr txBox="1"/>
          <p:nvPr>
            <p:ph type="title"/>
          </p:nvPr>
        </p:nvSpPr>
        <p:spPr>
          <a:xfrm>
            <a:off x="0" y="0"/>
            <a:ext cx="9144000" cy="1551900"/>
          </a:xfrm>
          <a:prstGeom prst="rect">
            <a:avLst/>
          </a:prstGeom>
          <a:solidFill>
            <a:schemeClr val="lt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</a:rPr>
              <a:t>The online advertising industry</a:t>
            </a:r>
            <a:endParaRPr sz="3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342" name="Google Shape;1342;p26"/>
          <p:cNvSpPr txBox="1"/>
          <p:nvPr>
            <p:ph idx="4294967295" type="subTitle"/>
          </p:nvPr>
        </p:nvSpPr>
        <p:spPr>
          <a:xfrm>
            <a:off x="-6" y="2100854"/>
            <a:ext cx="3492600" cy="3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European Digital Advertising Market in 2023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343" name="Google Shape;1343;p26"/>
          <p:cNvSpPr txBox="1"/>
          <p:nvPr>
            <p:ph type="title"/>
          </p:nvPr>
        </p:nvSpPr>
        <p:spPr>
          <a:xfrm>
            <a:off x="6" y="1425750"/>
            <a:ext cx="3492600" cy="76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€96.9 </a:t>
            </a:r>
            <a:r>
              <a:rPr lang="en" sz="3000"/>
              <a:t>billion</a:t>
            </a:r>
            <a:endParaRPr sz="3000"/>
          </a:p>
        </p:txBody>
      </p:sp>
      <p:sp>
        <p:nvSpPr>
          <p:cNvPr id="1344" name="Google Shape;1344;p26"/>
          <p:cNvSpPr txBox="1"/>
          <p:nvPr>
            <p:ph idx="4294967295" type="title"/>
          </p:nvPr>
        </p:nvSpPr>
        <p:spPr>
          <a:xfrm>
            <a:off x="2825694" y="2729475"/>
            <a:ext cx="3492600" cy="7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$30.9 billion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345" name="Google Shape;1345;p26"/>
          <p:cNvSpPr txBox="1"/>
          <p:nvPr>
            <p:ph idx="4294967295" type="subTitle"/>
          </p:nvPr>
        </p:nvSpPr>
        <p:spPr>
          <a:xfrm>
            <a:off x="2825706" y="3372879"/>
            <a:ext cx="3492600" cy="3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Meta's revenue across Europe in 2023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346" name="Google Shape;1346;p26"/>
          <p:cNvSpPr txBox="1"/>
          <p:nvPr>
            <p:ph idx="4294967295" type="title"/>
          </p:nvPr>
        </p:nvSpPr>
        <p:spPr>
          <a:xfrm>
            <a:off x="5651406" y="1425750"/>
            <a:ext cx="3492600" cy="7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Over 60</a:t>
            </a:r>
            <a:r>
              <a:rPr lang="en">
                <a:solidFill>
                  <a:schemeClr val="lt2"/>
                </a:solidFill>
              </a:rPr>
              <a:t>%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347" name="Google Shape;1347;p26"/>
          <p:cNvSpPr txBox="1"/>
          <p:nvPr>
            <p:ph idx="4294967295" type="subTitle"/>
          </p:nvPr>
        </p:nvSpPr>
        <p:spPr>
          <a:xfrm>
            <a:off x="5651394" y="2100854"/>
            <a:ext cx="3492600" cy="3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of global digital advertising revenue is generated by Google, Meta, and Amazon</a:t>
            </a:r>
            <a:endParaRPr>
              <a:solidFill>
                <a:schemeClr val="lt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p27"/>
          <p:cNvSpPr txBox="1"/>
          <p:nvPr>
            <p:ph type="title"/>
          </p:nvPr>
        </p:nvSpPr>
        <p:spPr>
          <a:xfrm>
            <a:off x="811975" y="581600"/>
            <a:ext cx="4150800" cy="5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rise of paywalls</a:t>
            </a:r>
            <a:endParaRPr/>
          </a:p>
        </p:txBody>
      </p:sp>
      <p:sp>
        <p:nvSpPr>
          <p:cNvPr id="1353" name="Google Shape;1353;p27"/>
          <p:cNvSpPr txBox="1"/>
          <p:nvPr>
            <p:ph idx="1" type="subTitle"/>
          </p:nvPr>
        </p:nvSpPr>
        <p:spPr>
          <a:xfrm>
            <a:off x="811975" y="1236025"/>
            <a:ext cx="4150800" cy="3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Already deployed</a:t>
            </a:r>
            <a:r>
              <a:rPr lang="en"/>
              <a:t> by various websites, a rather popular business model among news websites throughout Europe for many years.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Websites offer users a </a:t>
            </a:r>
            <a:r>
              <a:rPr b="1" lang="en"/>
              <a:t>choice</a:t>
            </a:r>
            <a:r>
              <a:rPr lang="en"/>
              <a:t> between (at least) two options to gain access to online services/content: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1) </a:t>
            </a:r>
            <a:r>
              <a:rPr b="1" lang="en"/>
              <a:t>consent </a:t>
            </a:r>
            <a:r>
              <a:rPr lang="en"/>
              <a:t>to the processing of personal data for a specified purpose (usually Behavioural Advertising), or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2) pay a </a:t>
            </a:r>
            <a:r>
              <a:rPr b="1" lang="en"/>
              <a:t>fee</a:t>
            </a:r>
            <a:r>
              <a:rPr lang="en"/>
              <a:t> without their personal data being processed.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Multiple Data Protection Authorities of EU member states have issued related </a:t>
            </a:r>
            <a:r>
              <a:rPr b="1" lang="en"/>
              <a:t>guidelines</a:t>
            </a:r>
            <a:r>
              <a:rPr lang="en"/>
              <a:t>, including France, Austria, Denmark and Germany.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No general prohibition - </a:t>
            </a:r>
            <a:r>
              <a:rPr b="1" lang="en"/>
              <a:t>Criterias </a:t>
            </a:r>
            <a:r>
              <a:rPr lang="en"/>
              <a:t>for fees, etc.</a:t>
            </a:r>
            <a:endParaRPr/>
          </a:p>
        </p:txBody>
      </p:sp>
      <p:pic>
        <p:nvPicPr>
          <p:cNvPr id="1354" name="Google Shape;13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7725" y="2650061"/>
            <a:ext cx="2027626" cy="186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5" name="Google Shape;135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7725" y="621650"/>
            <a:ext cx="4065849" cy="191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6" name="Google Shape;135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81100" y="3434500"/>
            <a:ext cx="2332475" cy="162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28"/>
          <p:cNvSpPr txBox="1"/>
          <p:nvPr/>
        </p:nvSpPr>
        <p:spPr>
          <a:xfrm flipH="1">
            <a:off x="4640925" y="3697025"/>
            <a:ext cx="18123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 Consumer Protection </a:t>
            </a:r>
            <a:endParaRPr b="1"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EC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 coordinates action by consumer protection author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ties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362" name="Google Shape;1362;p28"/>
          <p:cNvSpPr txBox="1"/>
          <p:nvPr/>
        </p:nvSpPr>
        <p:spPr>
          <a:xfrm flipH="1">
            <a:off x="2601275" y="3697025"/>
            <a:ext cx="19638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EC &amp; Digital Markets Act</a:t>
            </a:r>
            <a:endParaRPr b="1"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 binary choice forces users to consent - Violation of the DMA?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363" name="Google Shape;1363;p2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Meta ‘Consent or Pay’ timeline</a:t>
            </a:r>
            <a:endParaRPr/>
          </a:p>
        </p:txBody>
      </p:sp>
      <p:sp>
        <p:nvSpPr>
          <p:cNvPr id="1364" name="Google Shape;1364;p28"/>
          <p:cNvSpPr txBox="1"/>
          <p:nvPr/>
        </p:nvSpPr>
        <p:spPr>
          <a:xfrm flipH="1">
            <a:off x="637375" y="1862575"/>
            <a:ext cx="19638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Irish DPA Decision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 Contract is not a valid legal basis for OBA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365" name="Google Shape;1365;p28"/>
          <p:cNvSpPr txBox="1"/>
          <p:nvPr/>
        </p:nvSpPr>
        <p:spPr>
          <a:xfrm flipH="1">
            <a:off x="2601275" y="1862575"/>
            <a:ext cx="19638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ECJ Bundeskartellamt</a:t>
            </a:r>
            <a:endParaRPr b="1"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Limits on contract, legitimate interest … 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and consent</a:t>
            </a:r>
            <a:endParaRPr b="1"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366" name="Google Shape;1366;p28"/>
          <p:cNvSpPr txBox="1"/>
          <p:nvPr/>
        </p:nvSpPr>
        <p:spPr>
          <a:xfrm flipH="1">
            <a:off x="4640925" y="1862575"/>
            <a:ext cx="18123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EDPB Urgent Decision 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Ban OBA on the basis of contract and legitimate interest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367" name="Google Shape;1367;p28"/>
          <p:cNvSpPr txBox="1"/>
          <p:nvPr/>
        </p:nvSpPr>
        <p:spPr>
          <a:xfrm flipH="1">
            <a:off x="6604825" y="1862575"/>
            <a:ext cx="18123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Meta Consent or Pay</a:t>
            </a:r>
            <a:endParaRPr b="1"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Meta turns to consent and launches Pay or OK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368" name="Google Shape;1368;p28"/>
          <p:cNvSpPr txBox="1"/>
          <p:nvPr/>
        </p:nvSpPr>
        <p:spPr>
          <a:xfrm flipH="1">
            <a:off x="713125" y="3697025"/>
            <a:ext cx="18123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EDPB Opinion 08/2024</a:t>
            </a:r>
            <a:endParaRPr b="1"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 binary choice is not enough for valid consent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369" name="Google Shape;1369;p28"/>
          <p:cNvSpPr txBox="1"/>
          <p:nvPr/>
        </p:nvSpPr>
        <p:spPr>
          <a:xfrm flipH="1">
            <a:off x="6604825" y="3697025"/>
            <a:ext cx="18123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Meta goes to the ECJ</a:t>
            </a:r>
            <a:endParaRPr b="1"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Annul the EDPB Opinion 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(Case T-319/24)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1370" name="Google Shape;1370;p28"/>
          <p:cNvGrpSpPr/>
          <p:nvPr/>
        </p:nvGrpSpPr>
        <p:grpSpPr>
          <a:xfrm>
            <a:off x="3296825" y="1339375"/>
            <a:ext cx="572700" cy="572700"/>
            <a:chOff x="3296825" y="1377475"/>
            <a:chExt cx="572700" cy="572700"/>
          </a:xfrm>
        </p:grpSpPr>
        <p:sp>
          <p:nvSpPr>
            <p:cNvPr id="1371" name="Google Shape;1371;p28"/>
            <p:cNvSpPr/>
            <p:nvPr/>
          </p:nvSpPr>
          <p:spPr>
            <a:xfrm>
              <a:off x="3296825" y="1377475"/>
              <a:ext cx="5727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72" name="Google Shape;1372;p28"/>
            <p:cNvGrpSpPr/>
            <p:nvPr/>
          </p:nvGrpSpPr>
          <p:grpSpPr>
            <a:xfrm>
              <a:off x="3381636" y="1465058"/>
              <a:ext cx="403078" cy="397515"/>
              <a:chOff x="3971851" y="2771163"/>
              <a:chExt cx="403078" cy="397515"/>
            </a:xfrm>
          </p:grpSpPr>
          <p:sp>
            <p:nvSpPr>
              <p:cNvPr id="1373" name="Google Shape;1373;p28"/>
              <p:cNvSpPr/>
              <p:nvPr/>
            </p:nvSpPr>
            <p:spPr>
              <a:xfrm>
                <a:off x="4147988" y="3032886"/>
                <a:ext cx="51605" cy="123865"/>
              </a:xfrm>
              <a:custGeom>
                <a:rect b="b" l="l" r="r" t="t"/>
                <a:pathLst>
                  <a:path extrusionOk="0" h="3718" w="1549">
                    <a:moveTo>
                      <a:pt x="1066" y="0"/>
                    </a:moveTo>
                    <a:cubicBezTo>
                      <a:pt x="461" y="0"/>
                      <a:pt x="1" y="528"/>
                      <a:pt x="1" y="1122"/>
                    </a:cubicBezTo>
                    <a:cubicBezTo>
                      <a:pt x="1" y="1670"/>
                      <a:pt x="358" y="2099"/>
                      <a:pt x="834" y="2265"/>
                    </a:cubicBezTo>
                    <a:lnTo>
                      <a:pt x="834" y="3361"/>
                    </a:lnTo>
                    <a:cubicBezTo>
                      <a:pt x="834" y="3527"/>
                      <a:pt x="977" y="3718"/>
                      <a:pt x="1191" y="3718"/>
                    </a:cubicBezTo>
                    <a:cubicBezTo>
                      <a:pt x="1382" y="3718"/>
                      <a:pt x="1548" y="3575"/>
                      <a:pt x="1548" y="3361"/>
                    </a:cubicBezTo>
                    <a:lnTo>
                      <a:pt x="1548" y="3"/>
                    </a:lnTo>
                    <a:lnTo>
                      <a:pt x="1144" y="3"/>
                    </a:lnTo>
                    <a:cubicBezTo>
                      <a:pt x="1117" y="1"/>
                      <a:pt x="1091" y="0"/>
                      <a:pt x="10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4" name="Google Shape;1374;p28"/>
              <p:cNvSpPr/>
              <p:nvPr/>
            </p:nvSpPr>
            <p:spPr>
              <a:xfrm>
                <a:off x="4222580" y="2974251"/>
                <a:ext cx="103143" cy="194426"/>
              </a:xfrm>
              <a:custGeom>
                <a:rect b="b" l="l" r="r" t="t"/>
                <a:pathLst>
                  <a:path extrusionOk="0" h="5836" w="3096">
                    <a:moveTo>
                      <a:pt x="2763" y="1"/>
                    </a:moveTo>
                    <a:cubicBezTo>
                      <a:pt x="2572" y="1"/>
                      <a:pt x="2405" y="144"/>
                      <a:pt x="2405" y="358"/>
                    </a:cubicBezTo>
                    <a:lnTo>
                      <a:pt x="2405" y="620"/>
                    </a:lnTo>
                    <a:lnTo>
                      <a:pt x="0" y="1596"/>
                    </a:lnTo>
                    <a:lnTo>
                      <a:pt x="0" y="4216"/>
                    </a:lnTo>
                    <a:lnTo>
                      <a:pt x="2405" y="5216"/>
                    </a:lnTo>
                    <a:lnTo>
                      <a:pt x="2405" y="5478"/>
                    </a:lnTo>
                    <a:cubicBezTo>
                      <a:pt x="2417" y="5716"/>
                      <a:pt x="2590" y="5835"/>
                      <a:pt x="2760" y="5835"/>
                    </a:cubicBezTo>
                    <a:cubicBezTo>
                      <a:pt x="2929" y="5835"/>
                      <a:pt x="3096" y="5716"/>
                      <a:pt x="3096" y="5478"/>
                    </a:cubicBezTo>
                    <a:lnTo>
                      <a:pt x="3096" y="358"/>
                    </a:lnTo>
                    <a:cubicBezTo>
                      <a:pt x="3096" y="144"/>
                      <a:pt x="2953" y="1"/>
                      <a:pt x="27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5" name="Google Shape;1375;p28"/>
              <p:cNvSpPr/>
              <p:nvPr/>
            </p:nvSpPr>
            <p:spPr>
              <a:xfrm>
                <a:off x="3971851" y="2771929"/>
                <a:ext cx="249962" cy="46874"/>
              </a:xfrm>
              <a:custGeom>
                <a:rect b="b" l="l" r="r" t="t"/>
                <a:pathLst>
                  <a:path extrusionOk="0" h="1407" w="7503">
                    <a:moveTo>
                      <a:pt x="358" y="1"/>
                    </a:moveTo>
                    <a:cubicBezTo>
                      <a:pt x="167" y="1"/>
                      <a:pt x="1" y="144"/>
                      <a:pt x="1" y="358"/>
                    </a:cubicBezTo>
                    <a:lnTo>
                      <a:pt x="1" y="1406"/>
                    </a:lnTo>
                    <a:lnTo>
                      <a:pt x="7502" y="1406"/>
                    </a:lnTo>
                    <a:lnTo>
                      <a:pt x="750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6" name="Google Shape;1376;p28"/>
              <p:cNvSpPr/>
              <p:nvPr/>
            </p:nvSpPr>
            <p:spPr>
              <a:xfrm>
                <a:off x="3972651" y="2840958"/>
                <a:ext cx="318958" cy="234105"/>
              </a:xfrm>
              <a:custGeom>
                <a:rect b="b" l="l" r="r" t="t"/>
                <a:pathLst>
                  <a:path extrusionOk="0" h="7027" w="9574">
                    <a:moveTo>
                      <a:pt x="7835" y="906"/>
                    </a:moveTo>
                    <a:cubicBezTo>
                      <a:pt x="8002" y="906"/>
                      <a:pt x="8193" y="1049"/>
                      <a:pt x="8193" y="1263"/>
                    </a:cubicBezTo>
                    <a:cubicBezTo>
                      <a:pt x="8193" y="1430"/>
                      <a:pt x="8002" y="1573"/>
                      <a:pt x="7835" y="1573"/>
                    </a:cubicBezTo>
                    <a:lnTo>
                      <a:pt x="6454" y="1573"/>
                    </a:lnTo>
                    <a:cubicBezTo>
                      <a:pt x="5978" y="1549"/>
                      <a:pt x="5978" y="906"/>
                      <a:pt x="6454" y="906"/>
                    </a:cubicBezTo>
                    <a:close/>
                    <a:moveTo>
                      <a:pt x="3454" y="715"/>
                    </a:moveTo>
                    <a:cubicBezTo>
                      <a:pt x="3620" y="715"/>
                      <a:pt x="3811" y="882"/>
                      <a:pt x="3811" y="1072"/>
                    </a:cubicBezTo>
                    <a:lnTo>
                      <a:pt x="3811" y="2263"/>
                    </a:lnTo>
                    <a:lnTo>
                      <a:pt x="4430" y="2263"/>
                    </a:lnTo>
                    <a:lnTo>
                      <a:pt x="4430" y="1596"/>
                    </a:lnTo>
                    <a:cubicBezTo>
                      <a:pt x="4430" y="1406"/>
                      <a:pt x="4573" y="1239"/>
                      <a:pt x="4787" y="1239"/>
                    </a:cubicBezTo>
                    <a:cubicBezTo>
                      <a:pt x="5002" y="1239"/>
                      <a:pt x="5144" y="1382"/>
                      <a:pt x="5144" y="1596"/>
                    </a:cubicBezTo>
                    <a:lnTo>
                      <a:pt x="5144" y="2263"/>
                    </a:lnTo>
                    <a:lnTo>
                      <a:pt x="5240" y="2263"/>
                    </a:lnTo>
                    <a:cubicBezTo>
                      <a:pt x="5406" y="2263"/>
                      <a:pt x="5597" y="2430"/>
                      <a:pt x="5597" y="2620"/>
                    </a:cubicBezTo>
                    <a:cubicBezTo>
                      <a:pt x="5597" y="2835"/>
                      <a:pt x="5383" y="2978"/>
                      <a:pt x="5216" y="2978"/>
                    </a:cubicBezTo>
                    <a:lnTo>
                      <a:pt x="1715" y="2978"/>
                    </a:lnTo>
                    <a:cubicBezTo>
                      <a:pt x="1548" y="2978"/>
                      <a:pt x="1358" y="2835"/>
                      <a:pt x="1358" y="2620"/>
                    </a:cubicBezTo>
                    <a:cubicBezTo>
                      <a:pt x="1358" y="2430"/>
                      <a:pt x="1548" y="2263"/>
                      <a:pt x="1763" y="2263"/>
                    </a:cubicBezTo>
                    <a:lnTo>
                      <a:pt x="1763" y="1715"/>
                    </a:lnTo>
                    <a:cubicBezTo>
                      <a:pt x="1763" y="1525"/>
                      <a:pt x="1906" y="1358"/>
                      <a:pt x="2120" y="1358"/>
                    </a:cubicBezTo>
                    <a:cubicBezTo>
                      <a:pt x="2311" y="1358"/>
                      <a:pt x="2477" y="1501"/>
                      <a:pt x="2477" y="1715"/>
                    </a:cubicBezTo>
                    <a:lnTo>
                      <a:pt x="2477" y="2263"/>
                    </a:lnTo>
                    <a:lnTo>
                      <a:pt x="3096" y="2263"/>
                    </a:lnTo>
                    <a:lnTo>
                      <a:pt x="3096" y="1072"/>
                    </a:lnTo>
                    <a:cubicBezTo>
                      <a:pt x="3096" y="906"/>
                      <a:pt x="3239" y="715"/>
                      <a:pt x="3454" y="715"/>
                    </a:cubicBezTo>
                    <a:close/>
                    <a:moveTo>
                      <a:pt x="7835" y="2311"/>
                    </a:moveTo>
                    <a:cubicBezTo>
                      <a:pt x="8002" y="2311"/>
                      <a:pt x="8193" y="2454"/>
                      <a:pt x="8193" y="2668"/>
                    </a:cubicBezTo>
                    <a:cubicBezTo>
                      <a:pt x="8193" y="2859"/>
                      <a:pt x="8002" y="2978"/>
                      <a:pt x="7835" y="2978"/>
                    </a:cubicBezTo>
                    <a:lnTo>
                      <a:pt x="6454" y="2978"/>
                    </a:lnTo>
                    <a:cubicBezTo>
                      <a:pt x="5978" y="2954"/>
                      <a:pt x="5978" y="2311"/>
                      <a:pt x="6454" y="2311"/>
                    </a:cubicBezTo>
                    <a:close/>
                    <a:moveTo>
                      <a:pt x="5216" y="3668"/>
                    </a:moveTo>
                    <a:cubicBezTo>
                      <a:pt x="5645" y="3692"/>
                      <a:pt x="5645" y="4359"/>
                      <a:pt x="5216" y="4383"/>
                    </a:cubicBezTo>
                    <a:lnTo>
                      <a:pt x="1715" y="4383"/>
                    </a:lnTo>
                    <a:cubicBezTo>
                      <a:pt x="1548" y="4383"/>
                      <a:pt x="1358" y="4240"/>
                      <a:pt x="1358" y="4025"/>
                    </a:cubicBezTo>
                    <a:cubicBezTo>
                      <a:pt x="1358" y="3811"/>
                      <a:pt x="1525" y="3668"/>
                      <a:pt x="1715" y="3668"/>
                    </a:cubicBezTo>
                    <a:close/>
                    <a:moveTo>
                      <a:pt x="7835" y="3692"/>
                    </a:moveTo>
                    <a:cubicBezTo>
                      <a:pt x="8002" y="3692"/>
                      <a:pt x="8193" y="3859"/>
                      <a:pt x="8193" y="4049"/>
                    </a:cubicBezTo>
                    <a:cubicBezTo>
                      <a:pt x="8193" y="4264"/>
                      <a:pt x="8002" y="4383"/>
                      <a:pt x="7835" y="4383"/>
                    </a:cubicBezTo>
                    <a:lnTo>
                      <a:pt x="6454" y="4383"/>
                    </a:lnTo>
                    <a:cubicBezTo>
                      <a:pt x="5978" y="4359"/>
                      <a:pt x="5978" y="3692"/>
                      <a:pt x="6454" y="3692"/>
                    </a:cubicBezTo>
                    <a:close/>
                    <a:moveTo>
                      <a:pt x="3811" y="5097"/>
                    </a:moveTo>
                    <a:cubicBezTo>
                      <a:pt x="3978" y="5097"/>
                      <a:pt x="4168" y="5240"/>
                      <a:pt x="4168" y="5454"/>
                    </a:cubicBezTo>
                    <a:cubicBezTo>
                      <a:pt x="4168" y="5597"/>
                      <a:pt x="3978" y="5788"/>
                      <a:pt x="3811" y="5788"/>
                    </a:cubicBezTo>
                    <a:lnTo>
                      <a:pt x="1715" y="5788"/>
                    </a:lnTo>
                    <a:cubicBezTo>
                      <a:pt x="1239" y="5764"/>
                      <a:pt x="1239" y="5097"/>
                      <a:pt x="1715" y="5097"/>
                    </a:cubicBezTo>
                    <a:close/>
                    <a:moveTo>
                      <a:pt x="1" y="1"/>
                    </a:moveTo>
                    <a:lnTo>
                      <a:pt x="1" y="6669"/>
                    </a:lnTo>
                    <a:cubicBezTo>
                      <a:pt x="1" y="6859"/>
                      <a:pt x="143" y="7026"/>
                      <a:pt x="358" y="7026"/>
                    </a:cubicBezTo>
                    <a:lnTo>
                      <a:pt x="4573" y="7026"/>
                    </a:lnTo>
                    <a:cubicBezTo>
                      <a:pt x="4501" y="5954"/>
                      <a:pt x="5359" y="5049"/>
                      <a:pt x="6407" y="5049"/>
                    </a:cubicBezTo>
                    <a:lnTo>
                      <a:pt x="7050" y="5049"/>
                    </a:lnTo>
                    <a:lnTo>
                      <a:pt x="9574" y="4025"/>
                    </a:lnTo>
                    <a:lnTo>
                      <a:pt x="957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7" name="Google Shape;1377;p28"/>
              <p:cNvSpPr/>
              <p:nvPr/>
            </p:nvSpPr>
            <p:spPr>
              <a:xfrm>
                <a:off x="4244002" y="2771163"/>
                <a:ext cx="47607" cy="46041"/>
              </a:xfrm>
              <a:custGeom>
                <a:rect b="b" l="l" r="r" t="t"/>
                <a:pathLst>
                  <a:path extrusionOk="0" h="1382" w="1429">
                    <a:moveTo>
                      <a:pt x="0" y="0"/>
                    </a:moveTo>
                    <a:lnTo>
                      <a:pt x="0" y="1381"/>
                    </a:lnTo>
                    <a:lnTo>
                      <a:pt x="1405" y="1381"/>
                    </a:lnTo>
                    <a:lnTo>
                      <a:pt x="1405" y="357"/>
                    </a:lnTo>
                    <a:lnTo>
                      <a:pt x="1429" y="357"/>
                    </a:lnTo>
                    <a:cubicBezTo>
                      <a:pt x="1429" y="167"/>
                      <a:pt x="1286" y="0"/>
                      <a:pt x="10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8" name="Google Shape;1378;p28"/>
              <p:cNvSpPr/>
              <p:nvPr/>
            </p:nvSpPr>
            <p:spPr>
              <a:xfrm>
                <a:off x="4349510" y="3037716"/>
                <a:ext cx="25419" cy="67463"/>
              </a:xfrm>
              <a:custGeom>
                <a:rect b="b" l="l" r="r" t="t"/>
                <a:pathLst>
                  <a:path extrusionOk="0" h="2025" w="763">
                    <a:moveTo>
                      <a:pt x="0" y="1"/>
                    </a:moveTo>
                    <a:lnTo>
                      <a:pt x="0" y="2025"/>
                    </a:lnTo>
                    <a:cubicBezTo>
                      <a:pt x="762" y="1596"/>
                      <a:pt x="762" y="406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79" name="Google Shape;1379;p28"/>
          <p:cNvGrpSpPr/>
          <p:nvPr/>
        </p:nvGrpSpPr>
        <p:grpSpPr>
          <a:xfrm>
            <a:off x="5260725" y="1339375"/>
            <a:ext cx="572700" cy="572700"/>
            <a:chOff x="5260725" y="1377475"/>
            <a:chExt cx="572700" cy="572700"/>
          </a:xfrm>
        </p:grpSpPr>
        <p:sp>
          <p:nvSpPr>
            <p:cNvPr id="1380" name="Google Shape;1380;p28"/>
            <p:cNvSpPr/>
            <p:nvPr/>
          </p:nvSpPr>
          <p:spPr>
            <a:xfrm>
              <a:off x="5260725" y="1377475"/>
              <a:ext cx="5727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81" name="Google Shape;1381;p28"/>
            <p:cNvGrpSpPr/>
            <p:nvPr/>
          </p:nvGrpSpPr>
          <p:grpSpPr>
            <a:xfrm>
              <a:off x="5347918" y="1477052"/>
              <a:ext cx="398314" cy="373528"/>
              <a:chOff x="7209636" y="1543006"/>
              <a:chExt cx="398314" cy="373528"/>
            </a:xfrm>
          </p:grpSpPr>
          <p:sp>
            <p:nvSpPr>
              <p:cNvPr id="1382" name="Google Shape;1382;p28"/>
              <p:cNvSpPr/>
              <p:nvPr/>
            </p:nvSpPr>
            <p:spPr>
              <a:xfrm>
                <a:off x="7348493" y="1796100"/>
                <a:ext cx="120600" cy="120434"/>
              </a:xfrm>
              <a:custGeom>
                <a:rect b="b" l="l" r="r" t="t"/>
                <a:pathLst>
                  <a:path extrusionOk="0" h="3615" w="3620">
                    <a:moveTo>
                      <a:pt x="2298" y="893"/>
                    </a:moveTo>
                    <a:cubicBezTo>
                      <a:pt x="2388" y="893"/>
                      <a:pt x="2477" y="929"/>
                      <a:pt x="2548" y="1001"/>
                    </a:cubicBezTo>
                    <a:cubicBezTo>
                      <a:pt x="2715" y="1167"/>
                      <a:pt x="2715" y="1358"/>
                      <a:pt x="2548" y="1524"/>
                    </a:cubicBezTo>
                    <a:lnTo>
                      <a:pt x="2286" y="1786"/>
                    </a:lnTo>
                    <a:lnTo>
                      <a:pt x="2548" y="2048"/>
                    </a:lnTo>
                    <a:cubicBezTo>
                      <a:pt x="2806" y="2306"/>
                      <a:pt x="2580" y="2649"/>
                      <a:pt x="2300" y="2649"/>
                    </a:cubicBezTo>
                    <a:cubicBezTo>
                      <a:pt x="2217" y="2649"/>
                      <a:pt x="2129" y="2619"/>
                      <a:pt x="2048" y="2548"/>
                    </a:cubicBezTo>
                    <a:lnTo>
                      <a:pt x="1786" y="2286"/>
                    </a:lnTo>
                    <a:lnTo>
                      <a:pt x="1524" y="2548"/>
                    </a:lnTo>
                    <a:cubicBezTo>
                      <a:pt x="1441" y="2632"/>
                      <a:pt x="1352" y="2673"/>
                      <a:pt x="1262" y="2673"/>
                    </a:cubicBezTo>
                    <a:cubicBezTo>
                      <a:pt x="1173" y="2673"/>
                      <a:pt x="1084" y="2632"/>
                      <a:pt x="1000" y="2548"/>
                    </a:cubicBezTo>
                    <a:cubicBezTo>
                      <a:pt x="857" y="2406"/>
                      <a:pt x="857" y="2191"/>
                      <a:pt x="1000" y="2048"/>
                    </a:cubicBezTo>
                    <a:lnTo>
                      <a:pt x="1262" y="1786"/>
                    </a:lnTo>
                    <a:lnTo>
                      <a:pt x="1000" y="1524"/>
                    </a:lnTo>
                    <a:cubicBezTo>
                      <a:pt x="857" y="1358"/>
                      <a:pt x="857" y="1167"/>
                      <a:pt x="1000" y="1001"/>
                    </a:cubicBezTo>
                    <a:cubicBezTo>
                      <a:pt x="1084" y="929"/>
                      <a:pt x="1173" y="893"/>
                      <a:pt x="1262" y="893"/>
                    </a:cubicBezTo>
                    <a:cubicBezTo>
                      <a:pt x="1352" y="893"/>
                      <a:pt x="1441" y="929"/>
                      <a:pt x="1524" y="1001"/>
                    </a:cubicBezTo>
                    <a:lnTo>
                      <a:pt x="1786" y="1286"/>
                    </a:lnTo>
                    <a:lnTo>
                      <a:pt x="2048" y="1001"/>
                    </a:lnTo>
                    <a:cubicBezTo>
                      <a:pt x="2120" y="929"/>
                      <a:pt x="2209" y="893"/>
                      <a:pt x="2298" y="893"/>
                    </a:cubicBezTo>
                    <a:close/>
                    <a:moveTo>
                      <a:pt x="1810" y="0"/>
                    </a:moveTo>
                    <a:cubicBezTo>
                      <a:pt x="810" y="0"/>
                      <a:pt x="0" y="786"/>
                      <a:pt x="0" y="1810"/>
                    </a:cubicBezTo>
                    <a:cubicBezTo>
                      <a:pt x="36" y="3013"/>
                      <a:pt x="923" y="3614"/>
                      <a:pt x="1810" y="3614"/>
                    </a:cubicBezTo>
                    <a:cubicBezTo>
                      <a:pt x="2697" y="3614"/>
                      <a:pt x="3584" y="3013"/>
                      <a:pt x="3620" y="1810"/>
                    </a:cubicBezTo>
                    <a:cubicBezTo>
                      <a:pt x="3620" y="810"/>
                      <a:pt x="2786" y="0"/>
                      <a:pt x="18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3" name="Google Shape;1383;p28"/>
              <p:cNvSpPr/>
              <p:nvPr/>
            </p:nvSpPr>
            <p:spPr>
              <a:xfrm>
                <a:off x="7209636" y="1543006"/>
                <a:ext cx="326121" cy="46841"/>
              </a:xfrm>
              <a:custGeom>
                <a:rect b="b" l="l" r="r" t="t"/>
                <a:pathLst>
                  <a:path extrusionOk="0" h="1406" w="9789">
                    <a:moveTo>
                      <a:pt x="358" y="1"/>
                    </a:moveTo>
                    <a:cubicBezTo>
                      <a:pt x="167" y="1"/>
                      <a:pt x="1" y="143"/>
                      <a:pt x="1" y="358"/>
                    </a:cubicBezTo>
                    <a:lnTo>
                      <a:pt x="1" y="1406"/>
                    </a:lnTo>
                    <a:lnTo>
                      <a:pt x="9788" y="1406"/>
                    </a:lnTo>
                    <a:lnTo>
                      <a:pt x="97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4" name="Google Shape;1384;p28"/>
              <p:cNvSpPr/>
              <p:nvPr/>
            </p:nvSpPr>
            <p:spPr>
              <a:xfrm>
                <a:off x="7280264" y="1658842"/>
                <a:ext cx="257858" cy="30983"/>
              </a:xfrm>
              <a:custGeom>
                <a:rect b="b" l="l" r="r" t="t"/>
                <a:pathLst>
                  <a:path extrusionOk="0" h="930" w="7740">
                    <a:moveTo>
                      <a:pt x="0" y="0"/>
                    </a:moveTo>
                    <a:lnTo>
                      <a:pt x="0" y="929"/>
                    </a:lnTo>
                    <a:lnTo>
                      <a:pt x="7740" y="929"/>
                    </a:lnTo>
                    <a:lnTo>
                      <a:pt x="774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5" name="Google Shape;1385;p28"/>
              <p:cNvSpPr/>
              <p:nvPr/>
            </p:nvSpPr>
            <p:spPr>
              <a:xfrm>
                <a:off x="7560310" y="1543006"/>
                <a:ext cx="46841" cy="46841"/>
              </a:xfrm>
              <a:custGeom>
                <a:rect b="b" l="l" r="r" t="t"/>
                <a:pathLst>
                  <a:path extrusionOk="0" h="1406" w="1406">
                    <a:moveTo>
                      <a:pt x="1" y="1"/>
                    </a:moveTo>
                    <a:lnTo>
                      <a:pt x="1" y="1406"/>
                    </a:lnTo>
                    <a:lnTo>
                      <a:pt x="1406" y="1406"/>
                    </a:lnTo>
                    <a:lnTo>
                      <a:pt x="1406" y="358"/>
                    </a:lnTo>
                    <a:cubicBezTo>
                      <a:pt x="1406" y="143"/>
                      <a:pt x="1239" y="1"/>
                      <a:pt x="10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6" name="Google Shape;1386;p28"/>
              <p:cNvSpPr/>
              <p:nvPr/>
            </p:nvSpPr>
            <p:spPr>
              <a:xfrm>
                <a:off x="7210436" y="1612834"/>
                <a:ext cx="397515" cy="253894"/>
              </a:xfrm>
              <a:custGeom>
                <a:rect b="b" l="l" r="r" t="t"/>
                <a:pathLst>
                  <a:path extrusionOk="0" h="7621" w="11932">
                    <a:moveTo>
                      <a:pt x="10217" y="715"/>
                    </a:moveTo>
                    <a:cubicBezTo>
                      <a:pt x="10384" y="715"/>
                      <a:pt x="10574" y="858"/>
                      <a:pt x="10574" y="1072"/>
                    </a:cubicBezTo>
                    <a:lnTo>
                      <a:pt x="10574" y="2691"/>
                    </a:lnTo>
                    <a:cubicBezTo>
                      <a:pt x="10574" y="2882"/>
                      <a:pt x="10431" y="3048"/>
                      <a:pt x="10217" y="3048"/>
                    </a:cubicBezTo>
                    <a:lnTo>
                      <a:pt x="1763" y="3048"/>
                    </a:lnTo>
                    <a:cubicBezTo>
                      <a:pt x="1572" y="3048"/>
                      <a:pt x="1405" y="2906"/>
                      <a:pt x="1405" y="2691"/>
                    </a:cubicBezTo>
                    <a:lnTo>
                      <a:pt x="1405" y="1072"/>
                    </a:lnTo>
                    <a:cubicBezTo>
                      <a:pt x="1405" y="881"/>
                      <a:pt x="1548" y="715"/>
                      <a:pt x="1763" y="715"/>
                    </a:cubicBezTo>
                    <a:close/>
                    <a:moveTo>
                      <a:pt x="5240" y="3715"/>
                    </a:moveTo>
                    <a:cubicBezTo>
                      <a:pt x="5692" y="3739"/>
                      <a:pt x="5716" y="4406"/>
                      <a:pt x="5240" y="4406"/>
                    </a:cubicBezTo>
                    <a:lnTo>
                      <a:pt x="1739" y="4406"/>
                    </a:lnTo>
                    <a:cubicBezTo>
                      <a:pt x="1286" y="4406"/>
                      <a:pt x="1286" y="3739"/>
                      <a:pt x="1739" y="3715"/>
                    </a:cubicBezTo>
                    <a:close/>
                    <a:moveTo>
                      <a:pt x="10145" y="3739"/>
                    </a:moveTo>
                    <a:cubicBezTo>
                      <a:pt x="10622" y="3739"/>
                      <a:pt x="10622" y="4406"/>
                      <a:pt x="10145" y="4430"/>
                    </a:cubicBezTo>
                    <a:lnTo>
                      <a:pt x="6645" y="4430"/>
                    </a:lnTo>
                    <a:cubicBezTo>
                      <a:pt x="6192" y="4406"/>
                      <a:pt x="6168" y="3739"/>
                      <a:pt x="6645" y="3739"/>
                    </a:cubicBezTo>
                    <a:close/>
                    <a:moveTo>
                      <a:pt x="2763" y="5120"/>
                    </a:moveTo>
                    <a:cubicBezTo>
                      <a:pt x="2953" y="5120"/>
                      <a:pt x="3120" y="5263"/>
                      <a:pt x="3120" y="5477"/>
                    </a:cubicBezTo>
                    <a:cubicBezTo>
                      <a:pt x="3120" y="5644"/>
                      <a:pt x="2977" y="5835"/>
                      <a:pt x="2763" y="5835"/>
                    </a:cubicBezTo>
                    <a:lnTo>
                      <a:pt x="1739" y="5835"/>
                    </a:lnTo>
                    <a:cubicBezTo>
                      <a:pt x="1286" y="5787"/>
                      <a:pt x="1286" y="5144"/>
                      <a:pt x="1739" y="5120"/>
                    </a:cubicBezTo>
                    <a:close/>
                    <a:moveTo>
                      <a:pt x="10145" y="5120"/>
                    </a:moveTo>
                    <a:cubicBezTo>
                      <a:pt x="10622" y="5144"/>
                      <a:pt x="10622" y="5787"/>
                      <a:pt x="10145" y="5835"/>
                    </a:cubicBezTo>
                    <a:lnTo>
                      <a:pt x="9121" y="5835"/>
                    </a:lnTo>
                    <a:cubicBezTo>
                      <a:pt x="8931" y="5835"/>
                      <a:pt x="8764" y="5668"/>
                      <a:pt x="8764" y="5477"/>
                    </a:cubicBezTo>
                    <a:cubicBezTo>
                      <a:pt x="8764" y="5287"/>
                      <a:pt x="8907" y="5120"/>
                      <a:pt x="9121" y="5120"/>
                    </a:cubicBezTo>
                    <a:close/>
                    <a:moveTo>
                      <a:pt x="24" y="0"/>
                    </a:moveTo>
                    <a:lnTo>
                      <a:pt x="24" y="7264"/>
                    </a:lnTo>
                    <a:lnTo>
                      <a:pt x="0" y="7264"/>
                    </a:lnTo>
                    <a:cubicBezTo>
                      <a:pt x="0" y="7430"/>
                      <a:pt x="143" y="7621"/>
                      <a:pt x="358" y="7621"/>
                    </a:cubicBezTo>
                    <a:lnTo>
                      <a:pt x="3454" y="7621"/>
                    </a:lnTo>
                    <a:cubicBezTo>
                      <a:pt x="3287" y="6120"/>
                      <a:pt x="4478" y="4787"/>
                      <a:pt x="5954" y="4787"/>
                    </a:cubicBezTo>
                    <a:cubicBezTo>
                      <a:pt x="7454" y="4787"/>
                      <a:pt x="8645" y="6120"/>
                      <a:pt x="8455" y="7621"/>
                    </a:cubicBezTo>
                    <a:lnTo>
                      <a:pt x="11574" y="7621"/>
                    </a:lnTo>
                    <a:cubicBezTo>
                      <a:pt x="11765" y="7621"/>
                      <a:pt x="11931" y="7454"/>
                      <a:pt x="11931" y="7264"/>
                    </a:cubicBezTo>
                    <a:lnTo>
                      <a:pt x="1193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cxnSp>
        <p:nvCxnSpPr>
          <p:cNvPr id="1387" name="Google Shape;1387;p28"/>
          <p:cNvCxnSpPr>
            <a:stCxn id="1388" idx="3"/>
            <a:endCxn id="1371" idx="1"/>
          </p:cNvCxnSpPr>
          <p:nvPr/>
        </p:nvCxnSpPr>
        <p:spPr>
          <a:xfrm>
            <a:off x="1905725" y="1625725"/>
            <a:ext cx="139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1389" name="Google Shape;1389;p28"/>
          <p:cNvCxnSpPr>
            <a:stCxn id="1371" idx="3"/>
            <a:endCxn id="1380" idx="1"/>
          </p:cNvCxnSpPr>
          <p:nvPr/>
        </p:nvCxnSpPr>
        <p:spPr>
          <a:xfrm>
            <a:off x="3869525" y="1625725"/>
            <a:ext cx="139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1390" name="Google Shape;1390;p28"/>
          <p:cNvCxnSpPr>
            <a:stCxn id="1380" idx="3"/>
            <a:endCxn id="1391" idx="1"/>
          </p:cNvCxnSpPr>
          <p:nvPr/>
        </p:nvCxnSpPr>
        <p:spPr>
          <a:xfrm>
            <a:off x="5833425" y="1625725"/>
            <a:ext cx="139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1392" name="Google Shape;1392;p28"/>
          <p:cNvCxnSpPr>
            <a:stCxn id="1393" idx="3"/>
            <a:endCxn id="1394" idx="1"/>
          </p:cNvCxnSpPr>
          <p:nvPr/>
        </p:nvCxnSpPr>
        <p:spPr>
          <a:xfrm>
            <a:off x="5833425" y="3460163"/>
            <a:ext cx="139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1395" name="Google Shape;1395;p28"/>
          <p:cNvCxnSpPr>
            <a:stCxn id="1396" idx="3"/>
            <a:endCxn id="1393" idx="1"/>
          </p:cNvCxnSpPr>
          <p:nvPr/>
        </p:nvCxnSpPr>
        <p:spPr>
          <a:xfrm>
            <a:off x="3869525" y="3460163"/>
            <a:ext cx="139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1397" name="Google Shape;1397;p28"/>
          <p:cNvCxnSpPr>
            <a:stCxn id="1398" idx="3"/>
            <a:endCxn id="1396" idx="1"/>
          </p:cNvCxnSpPr>
          <p:nvPr/>
        </p:nvCxnSpPr>
        <p:spPr>
          <a:xfrm>
            <a:off x="1905625" y="3460163"/>
            <a:ext cx="139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1399" name="Google Shape;1399;p28"/>
          <p:cNvCxnSpPr>
            <a:stCxn id="1367" idx="2"/>
            <a:endCxn id="1398" idx="0"/>
          </p:cNvCxnSpPr>
          <p:nvPr/>
        </p:nvCxnSpPr>
        <p:spPr>
          <a:xfrm rot="5400000">
            <a:off x="4335475" y="-1625"/>
            <a:ext cx="459300" cy="58917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grpSp>
        <p:nvGrpSpPr>
          <p:cNvPr id="1400" name="Google Shape;1400;p28"/>
          <p:cNvGrpSpPr/>
          <p:nvPr/>
        </p:nvGrpSpPr>
        <p:grpSpPr>
          <a:xfrm>
            <a:off x="3383964" y="3317320"/>
            <a:ext cx="398314" cy="377692"/>
            <a:chOff x="3971851" y="2161032"/>
            <a:chExt cx="398314" cy="377692"/>
          </a:xfrm>
        </p:grpSpPr>
        <p:sp>
          <p:nvSpPr>
            <p:cNvPr id="1401" name="Google Shape;1401;p28"/>
            <p:cNvSpPr/>
            <p:nvPr/>
          </p:nvSpPr>
          <p:spPr>
            <a:xfrm>
              <a:off x="4047243" y="2478391"/>
              <a:ext cx="250729" cy="60333"/>
            </a:xfrm>
            <a:custGeom>
              <a:rect b="b" l="l" r="r" t="t"/>
              <a:pathLst>
                <a:path extrusionOk="0" h="1811" w="7526">
                  <a:moveTo>
                    <a:pt x="1334" y="1"/>
                  </a:moveTo>
                  <a:lnTo>
                    <a:pt x="976" y="1096"/>
                  </a:lnTo>
                  <a:lnTo>
                    <a:pt x="357" y="1096"/>
                  </a:lnTo>
                  <a:cubicBezTo>
                    <a:pt x="167" y="1096"/>
                    <a:pt x="0" y="1239"/>
                    <a:pt x="0" y="1453"/>
                  </a:cubicBezTo>
                  <a:cubicBezTo>
                    <a:pt x="0" y="1644"/>
                    <a:pt x="143" y="1811"/>
                    <a:pt x="357" y="1811"/>
                  </a:cubicBezTo>
                  <a:lnTo>
                    <a:pt x="7049" y="1811"/>
                  </a:lnTo>
                  <a:cubicBezTo>
                    <a:pt x="7525" y="1787"/>
                    <a:pt x="7525" y="1120"/>
                    <a:pt x="7049" y="1096"/>
                  </a:cubicBezTo>
                  <a:lnTo>
                    <a:pt x="6430" y="1096"/>
                  </a:lnTo>
                  <a:lnTo>
                    <a:pt x="607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28"/>
            <p:cNvSpPr/>
            <p:nvPr/>
          </p:nvSpPr>
          <p:spPr>
            <a:xfrm>
              <a:off x="4210653" y="2326874"/>
              <a:ext cx="19889" cy="32549"/>
            </a:xfrm>
            <a:custGeom>
              <a:rect b="b" l="l" r="r" t="t"/>
              <a:pathLst>
                <a:path extrusionOk="0" h="977" w="597">
                  <a:moveTo>
                    <a:pt x="1" y="0"/>
                  </a:moveTo>
                  <a:lnTo>
                    <a:pt x="1" y="977"/>
                  </a:lnTo>
                  <a:lnTo>
                    <a:pt x="168" y="977"/>
                  </a:lnTo>
                  <a:cubicBezTo>
                    <a:pt x="406" y="977"/>
                    <a:pt x="596" y="786"/>
                    <a:pt x="596" y="548"/>
                  </a:cubicBezTo>
                  <a:lnTo>
                    <a:pt x="596" y="405"/>
                  </a:lnTo>
                  <a:cubicBezTo>
                    <a:pt x="572" y="167"/>
                    <a:pt x="382" y="0"/>
                    <a:pt x="1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28"/>
            <p:cNvSpPr/>
            <p:nvPr/>
          </p:nvSpPr>
          <p:spPr>
            <a:xfrm>
              <a:off x="3971851" y="2161032"/>
              <a:ext cx="326121" cy="46841"/>
            </a:xfrm>
            <a:custGeom>
              <a:rect b="b" l="l" r="r" t="t"/>
              <a:pathLst>
                <a:path extrusionOk="0" h="1406" w="9789">
                  <a:moveTo>
                    <a:pt x="358" y="1"/>
                  </a:moveTo>
                  <a:cubicBezTo>
                    <a:pt x="167" y="1"/>
                    <a:pt x="1" y="144"/>
                    <a:pt x="1" y="358"/>
                  </a:cubicBezTo>
                  <a:lnTo>
                    <a:pt x="1" y="1406"/>
                  </a:lnTo>
                  <a:lnTo>
                    <a:pt x="9788" y="1406"/>
                  </a:lnTo>
                  <a:lnTo>
                    <a:pt x="978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28"/>
            <p:cNvSpPr/>
            <p:nvPr/>
          </p:nvSpPr>
          <p:spPr>
            <a:xfrm>
              <a:off x="4117038" y="2330839"/>
              <a:ext cx="25419" cy="23820"/>
            </a:xfrm>
            <a:custGeom>
              <a:rect b="b" l="l" r="r" t="t"/>
              <a:pathLst>
                <a:path extrusionOk="0" h="715" w="763">
                  <a:moveTo>
                    <a:pt x="358" y="0"/>
                  </a:moveTo>
                  <a:lnTo>
                    <a:pt x="1" y="715"/>
                  </a:lnTo>
                  <a:lnTo>
                    <a:pt x="763" y="715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28"/>
            <p:cNvSpPr/>
            <p:nvPr/>
          </p:nvSpPr>
          <p:spPr>
            <a:xfrm>
              <a:off x="4322525" y="2161032"/>
              <a:ext cx="46841" cy="45275"/>
            </a:xfrm>
            <a:custGeom>
              <a:rect b="b" l="l" r="r" t="t"/>
              <a:pathLst>
                <a:path extrusionOk="0" h="1359" w="1406">
                  <a:moveTo>
                    <a:pt x="1" y="1"/>
                  </a:moveTo>
                  <a:lnTo>
                    <a:pt x="1" y="1358"/>
                  </a:lnTo>
                  <a:lnTo>
                    <a:pt x="1382" y="1358"/>
                  </a:lnTo>
                  <a:lnTo>
                    <a:pt x="1382" y="334"/>
                  </a:lnTo>
                  <a:cubicBezTo>
                    <a:pt x="1406" y="144"/>
                    <a:pt x="1215" y="1"/>
                    <a:pt x="10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28"/>
            <p:cNvSpPr/>
            <p:nvPr/>
          </p:nvSpPr>
          <p:spPr>
            <a:xfrm>
              <a:off x="4064667" y="2277668"/>
              <a:ext cx="211084" cy="130162"/>
            </a:xfrm>
            <a:custGeom>
              <a:rect b="b" l="l" r="r" t="t"/>
              <a:pathLst>
                <a:path extrusionOk="0" h="3907" w="6336">
                  <a:moveTo>
                    <a:pt x="4526" y="763"/>
                  </a:moveTo>
                  <a:cubicBezTo>
                    <a:pt x="5240" y="763"/>
                    <a:pt x="5716" y="1358"/>
                    <a:pt x="5669" y="2025"/>
                  </a:cubicBezTo>
                  <a:cubicBezTo>
                    <a:pt x="5669" y="2668"/>
                    <a:pt x="5145" y="3168"/>
                    <a:pt x="4526" y="3168"/>
                  </a:cubicBezTo>
                  <a:lnTo>
                    <a:pt x="4002" y="3168"/>
                  </a:lnTo>
                  <a:cubicBezTo>
                    <a:pt x="3787" y="3168"/>
                    <a:pt x="3645" y="3025"/>
                    <a:pt x="3645" y="2811"/>
                  </a:cubicBezTo>
                  <a:lnTo>
                    <a:pt x="3645" y="1120"/>
                  </a:lnTo>
                  <a:cubicBezTo>
                    <a:pt x="3645" y="906"/>
                    <a:pt x="3787" y="763"/>
                    <a:pt x="4002" y="763"/>
                  </a:cubicBezTo>
                  <a:close/>
                  <a:moveTo>
                    <a:pt x="1868" y="711"/>
                  </a:moveTo>
                  <a:cubicBezTo>
                    <a:pt x="1881" y="711"/>
                    <a:pt x="1894" y="713"/>
                    <a:pt x="1906" y="715"/>
                  </a:cubicBezTo>
                  <a:cubicBezTo>
                    <a:pt x="2025" y="715"/>
                    <a:pt x="2168" y="786"/>
                    <a:pt x="2240" y="906"/>
                  </a:cubicBezTo>
                  <a:lnTo>
                    <a:pt x="3121" y="2620"/>
                  </a:lnTo>
                  <a:cubicBezTo>
                    <a:pt x="3287" y="2811"/>
                    <a:pt x="3216" y="3049"/>
                    <a:pt x="3049" y="3144"/>
                  </a:cubicBezTo>
                  <a:cubicBezTo>
                    <a:pt x="2994" y="3165"/>
                    <a:pt x="2936" y="3176"/>
                    <a:pt x="2880" y="3176"/>
                  </a:cubicBezTo>
                  <a:cubicBezTo>
                    <a:pt x="2744" y="3176"/>
                    <a:pt x="2617" y="3112"/>
                    <a:pt x="2549" y="2977"/>
                  </a:cubicBezTo>
                  <a:lnTo>
                    <a:pt x="2454" y="2787"/>
                  </a:lnTo>
                  <a:lnTo>
                    <a:pt x="1454" y="2787"/>
                  </a:lnTo>
                  <a:lnTo>
                    <a:pt x="1335" y="2977"/>
                  </a:lnTo>
                  <a:cubicBezTo>
                    <a:pt x="1287" y="3096"/>
                    <a:pt x="1168" y="3168"/>
                    <a:pt x="1025" y="3168"/>
                  </a:cubicBezTo>
                  <a:cubicBezTo>
                    <a:pt x="739" y="3168"/>
                    <a:pt x="573" y="2858"/>
                    <a:pt x="692" y="2620"/>
                  </a:cubicBezTo>
                  <a:lnTo>
                    <a:pt x="1573" y="906"/>
                  </a:lnTo>
                  <a:cubicBezTo>
                    <a:pt x="1637" y="799"/>
                    <a:pt x="1758" y="711"/>
                    <a:pt x="1868" y="711"/>
                  </a:cubicBezTo>
                  <a:close/>
                  <a:moveTo>
                    <a:pt x="1" y="1"/>
                  </a:moveTo>
                  <a:lnTo>
                    <a:pt x="1" y="3906"/>
                  </a:lnTo>
                  <a:lnTo>
                    <a:pt x="6336" y="3906"/>
                  </a:lnTo>
                  <a:lnTo>
                    <a:pt x="633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28"/>
            <p:cNvSpPr/>
            <p:nvPr/>
          </p:nvSpPr>
          <p:spPr>
            <a:xfrm>
              <a:off x="3972651" y="2231660"/>
              <a:ext cx="397515" cy="223777"/>
            </a:xfrm>
            <a:custGeom>
              <a:rect b="b" l="l" r="r" t="t"/>
              <a:pathLst>
                <a:path extrusionOk="0" h="6717" w="11932">
                  <a:moveTo>
                    <a:pt x="9502" y="667"/>
                  </a:moveTo>
                  <a:cubicBezTo>
                    <a:pt x="9693" y="667"/>
                    <a:pt x="9860" y="834"/>
                    <a:pt x="9860" y="1024"/>
                  </a:cubicBezTo>
                  <a:lnTo>
                    <a:pt x="9860" y="5644"/>
                  </a:lnTo>
                  <a:cubicBezTo>
                    <a:pt x="9860" y="5859"/>
                    <a:pt x="9693" y="6002"/>
                    <a:pt x="9502" y="6002"/>
                  </a:cubicBezTo>
                  <a:lnTo>
                    <a:pt x="2406" y="6002"/>
                  </a:lnTo>
                  <a:cubicBezTo>
                    <a:pt x="2191" y="6002"/>
                    <a:pt x="2049" y="5859"/>
                    <a:pt x="2049" y="5644"/>
                  </a:cubicBezTo>
                  <a:lnTo>
                    <a:pt x="2049" y="1024"/>
                  </a:lnTo>
                  <a:cubicBezTo>
                    <a:pt x="2049" y="834"/>
                    <a:pt x="2191" y="667"/>
                    <a:pt x="2406" y="667"/>
                  </a:cubicBezTo>
                  <a:close/>
                  <a:moveTo>
                    <a:pt x="24" y="0"/>
                  </a:moveTo>
                  <a:lnTo>
                    <a:pt x="24" y="6359"/>
                  </a:lnTo>
                  <a:lnTo>
                    <a:pt x="1" y="6359"/>
                  </a:lnTo>
                  <a:cubicBezTo>
                    <a:pt x="1" y="6549"/>
                    <a:pt x="143" y="6716"/>
                    <a:pt x="358" y="6716"/>
                  </a:cubicBezTo>
                  <a:lnTo>
                    <a:pt x="11574" y="6716"/>
                  </a:lnTo>
                  <a:cubicBezTo>
                    <a:pt x="11765" y="6716"/>
                    <a:pt x="11932" y="6573"/>
                    <a:pt x="11932" y="6359"/>
                  </a:cubicBezTo>
                  <a:lnTo>
                    <a:pt x="1193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8" name="Google Shape;1408;p28"/>
          <p:cNvGrpSpPr/>
          <p:nvPr/>
        </p:nvGrpSpPr>
        <p:grpSpPr>
          <a:xfrm>
            <a:off x="7327344" y="1442547"/>
            <a:ext cx="367261" cy="366364"/>
            <a:chOff x="-62884425" y="4111775"/>
            <a:chExt cx="317425" cy="316650"/>
          </a:xfrm>
        </p:grpSpPr>
        <p:sp>
          <p:nvSpPr>
            <p:cNvPr id="1409" name="Google Shape;1409;p28"/>
            <p:cNvSpPr/>
            <p:nvPr/>
          </p:nvSpPr>
          <p:spPr>
            <a:xfrm>
              <a:off x="-62884425" y="4325225"/>
              <a:ext cx="317425" cy="103200"/>
            </a:xfrm>
            <a:custGeom>
              <a:rect b="b" l="l" r="r" t="t"/>
              <a:pathLst>
                <a:path extrusionOk="0" h="4128" w="12697">
                  <a:moveTo>
                    <a:pt x="0" y="0"/>
                  </a:moveTo>
                  <a:lnTo>
                    <a:pt x="0" y="378"/>
                  </a:lnTo>
                  <a:cubicBezTo>
                    <a:pt x="0" y="1071"/>
                    <a:pt x="567" y="1638"/>
                    <a:pt x="1260" y="1638"/>
                  </a:cubicBezTo>
                  <a:lnTo>
                    <a:pt x="4001" y="1638"/>
                  </a:lnTo>
                  <a:lnTo>
                    <a:pt x="3434" y="3308"/>
                  </a:lnTo>
                  <a:lnTo>
                    <a:pt x="2930" y="3308"/>
                  </a:lnTo>
                  <a:cubicBezTo>
                    <a:pt x="2678" y="3308"/>
                    <a:pt x="2520" y="3497"/>
                    <a:pt x="2520" y="3749"/>
                  </a:cubicBezTo>
                  <a:cubicBezTo>
                    <a:pt x="2520" y="3970"/>
                    <a:pt x="2741" y="4127"/>
                    <a:pt x="2930" y="4127"/>
                  </a:cubicBezTo>
                  <a:lnTo>
                    <a:pt x="9830" y="4127"/>
                  </a:lnTo>
                  <a:cubicBezTo>
                    <a:pt x="10050" y="4127"/>
                    <a:pt x="10239" y="3938"/>
                    <a:pt x="10239" y="3749"/>
                  </a:cubicBezTo>
                  <a:cubicBezTo>
                    <a:pt x="10239" y="3497"/>
                    <a:pt x="10050" y="3308"/>
                    <a:pt x="9830" y="3308"/>
                  </a:cubicBezTo>
                  <a:lnTo>
                    <a:pt x="9294" y="3308"/>
                  </a:lnTo>
                  <a:lnTo>
                    <a:pt x="8758" y="1638"/>
                  </a:lnTo>
                  <a:lnTo>
                    <a:pt x="11468" y="1638"/>
                  </a:lnTo>
                  <a:cubicBezTo>
                    <a:pt x="12129" y="1638"/>
                    <a:pt x="12697" y="1103"/>
                    <a:pt x="12697" y="378"/>
                  </a:cubicBezTo>
                  <a:lnTo>
                    <a:pt x="126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28"/>
            <p:cNvSpPr/>
            <p:nvPr/>
          </p:nvSpPr>
          <p:spPr>
            <a:xfrm>
              <a:off x="-62884425" y="4111775"/>
              <a:ext cx="317425" cy="193000"/>
            </a:xfrm>
            <a:custGeom>
              <a:rect b="b" l="l" r="r" t="t"/>
              <a:pathLst>
                <a:path extrusionOk="0" h="7720" w="12697">
                  <a:moveTo>
                    <a:pt x="6301" y="946"/>
                  </a:moveTo>
                  <a:cubicBezTo>
                    <a:pt x="6522" y="946"/>
                    <a:pt x="6742" y="1135"/>
                    <a:pt x="6742" y="1324"/>
                  </a:cubicBezTo>
                  <a:lnTo>
                    <a:pt x="6742" y="1607"/>
                  </a:lnTo>
                  <a:cubicBezTo>
                    <a:pt x="7215" y="1765"/>
                    <a:pt x="7593" y="2237"/>
                    <a:pt x="7593" y="2773"/>
                  </a:cubicBezTo>
                  <a:cubicBezTo>
                    <a:pt x="7593" y="3025"/>
                    <a:pt x="7372" y="3182"/>
                    <a:pt x="7183" y="3182"/>
                  </a:cubicBezTo>
                  <a:cubicBezTo>
                    <a:pt x="6994" y="3182"/>
                    <a:pt x="6805" y="2993"/>
                    <a:pt x="6805" y="2773"/>
                  </a:cubicBezTo>
                  <a:cubicBezTo>
                    <a:pt x="6805" y="2552"/>
                    <a:pt x="6585" y="2363"/>
                    <a:pt x="6364" y="2363"/>
                  </a:cubicBezTo>
                  <a:cubicBezTo>
                    <a:pt x="6112" y="2363"/>
                    <a:pt x="5954" y="2552"/>
                    <a:pt x="5954" y="2773"/>
                  </a:cubicBezTo>
                  <a:cubicBezTo>
                    <a:pt x="5954" y="3025"/>
                    <a:pt x="6269" y="3245"/>
                    <a:pt x="6585" y="3497"/>
                  </a:cubicBezTo>
                  <a:cubicBezTo>
                    <a:pt x="7026" y="3812"/>
                    <a:pt x="7561" y="4191"/>
                    <a:pt x="7561" y="4884"/>
                  </a:cubicBezTo>
                  <a:cubicBezTo>
                    <a:pt x="7561" y="5419"/>
                    <a:pt x="7215" y="5860"/>
                    <a:pt x="6742" y="6049"/>
                  </a:cubicBezTo>
                  <a:lnTo>
                    <a:pt x="6742" y="6333"/>
                  </a:lnTo>
                  <a:cubicBezTo>
                    <a:pt x="6742" y="6553"/>
                    <a:pt x="6553" y="6774"/>
                    <a:pt x="6301" y="6774"/>
                  </a:cubicBezTo>
                  <a:cubicBezTo>
                    <a:pt x="6080" y="6774"/>
                    <a:pt x="5923" y="6553"/>
                    <a:pt x="5923" y="6333"/>
                  </a:cubicBezTo>
                  <a:lnTo>
                    <a:pt x="5923" y="6049"/>
                  </a:lnTo>
                  <a:cubicBezTo>
                    <a:pt x="5450" y="5892"/>
                    <a:pt x="5104" y="5419"/>
                    <a:pt x="5104" y="4884"/>
                  </a:cubicBezTo>
                  <a:cubicBezTo>
                    <a:pt x="5104" y="4632"/>
                    <a:pt x="5293" y="4443"/>
                    <a:pt x="5482" y="4443"/>
                  </a:cubicBezTo>
                  <a:cubicBezTo>
                    <a:pt x="5734" y="4443"/>
                    <a:pt x="5923" y="4632"/>
                    <a:pt x="5923" y="4884"/>
                  </a:cubicBezTo>
                  <a:cubicBezTo>
                    <a:pt x="5923" y="5104"/>
                    <a:pt x="6112" y="5262"/>
                    <a:pt x="6301" y="5262"/>
                  </a:cubicBezTo>
                  <a:cubicBezTo>
                    <a:pt x="6522" y="5262"/>
                    <a:pt x="6742" y="5073"/>
                    <a:pt x="6742" y="4884"/>
                  </a:cubicBezTo>
                  <a:cubicBezTo>
                    <a:pt x="6742" y="4632"/>
                    <a:pt x="6427" y="4411"/>
                    <a:pt x="6080" y="4159"/>
                  </a:cubicBezTo>
                  <a:cubicBezTo>
                    <a:pt x="5639" y="3844"/>
                    <a:pt x="5104" y="3466"/>
                    <a:pt x="5104" y="2773"/>
                  </a:cubicBezTo>
                  <a:cubicBezTo>
                    <a:pt x="5104" y="2237"/>
                    <a:pt x="5450" y="1796"/>
                    <a:pt x="5923" y="1607"/>
                  </a:cubicBezTo>
                  <a:lnTo>
                    <a:pt x="5923" y="1324"/>
                  </a:lnTo>
                  <a:cubicBezTo>
                    <a:pt x="5923" y="1103"/>
                    <a:pt x="6112" y="946"/>
                    <a:pt x="6301" y="946"/>
                  </a:cubicBezTo>
                  <a:close/>
                  <a:moveTo>
                    <a:pt x="1260" y="0"/>
                  </a:moveTo>
                  <a:cubicBezTo>
                    <a:pt x="599" y="0"/>
                    <a:pt x="0" y="536"/>
                    <a:pt x="0" y="1261"/>
                  </a:cubicBezTo>
                  <a:lnTo>
                    <a:pt x="0" y="7719"/>
                  </a:lnTo>
                  <a:lnTo>
                    <a:pt x="12697" y="7719"/>
                  </a:lnTo>
                  <a:lnTo>
                    <a:pt x="12697" y="1261"/>
                  </a:lnTo>
                  <a:cubicBezTo>
                    <a:pt x="12697" y="536"/>
                    <a:pt x="12129" y="0"/>
                    <a:pt x="114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1" name="Google Shape;1411;p28"/>
          <p:cNvGrpSpPr/>
          <p:nvPr/>
        </p:nvGrpSpPr>
        <p:grpSpPr>
          <a:xfrm>
            <a:off x="5370009" y="3296351"/>
            <a:ext cx="367242" cy="377704"/>
            <a:chOff x="4266025" y="3609275"/>
            <a:chExt cx="299325" cy="277275"/>
          </a:xfrm>
        </p:grpSpPr>
        <p:sp>
          <p:nvSpPr>
            <p:cNvPr id="1412" name="Google Shape;1412;p28"/>
            <p:cNvSpPr/>
            <p:nvPr/>
          </p:nvSpPr>
          <p:spPr>
            <a:xfrm>
              <a:off x="4266025" y="3609275"/>
              <a:ext cx="299325" cy="224500"/>
            </a:xfrm>
            <a:custGeom>
              <a:rect b="b" l="l" r="r" t="t"/>
              <a:pathLst>
                <a:path extrusionOk="0" h="8980" w="11973">
                  <a:moveTo>
                    <a:pt x="2017" y="3749"/>
                  </a:moveTo>
                  <a:lnTo>
                    <a:pt x="3119" y="5514"/>
                  </a:lnTo>
                  <a:lnTo>
                    <a:pt x="914" y="5514"/>
                  </a:lnTo>
                  <a:lnTo>
                    <a:pt x="2017" y="3749"/>
                  </a:lnTo>
                  <a:close/>
                  <a:moveTo>
                    <a:pt x="9641" y="3749"/>
                  </a:moveTo>
                  <a:lnTo>
                    <a:pt x="10744" y="5514"/>
                  </a:lnTo>
                  <a:lnTo>
                    <a:pt x="8538" y="5514"/>
                  </a:lnTo>
                  <a:lnTo>
                    <a:pt x="9641" y="3749"/>
                  </a:lnTo>
                  <a:close/>
                  <a:moveTo>
                    <a:pt x="5892" y="0"/>
                  </a:moveTo>
                  <a:cubicBezTo>
                    <a:pt x="5325" y="0"/>
                    <a:pt x="4852" y="473"/>
                    <a:pt x="4852" y="1040"/>
                  </a:cubicBezTo>
                  <a:lnTo>
                    <a:pt x="4852" y="1166"/>
                  </a:lnTo>
                  <a:lnTo>
                    <a:pt x="4537" y="1324"/>
                  </a:lnTo>
                  <a:cubicBezTo>
                    <a:pt x="3812" y="1733"/>
                    <a:pt x="3529" y="1891"/>
                    <a:pt x="3025" y="1954"/>
                  </a:cubicBezTo>
                  <a:cubicBezTo>
                    <a:pt x="2867" y="1607"/>
                    <a:pt x="2521" y="1324"/>
                    <a:pt x="2080" y="1324"/>
                  </a:cubicBezTo>
                  <a:cubicBezTo>
                    <a:pt x="1702" y="1324"/>
                    <a:pt x="1324" y="1576"/>
                    <a:pt x="1166" y="1922"/>
                  </a:cubicBezTo>
                  <a:cubicBezTo>
                    <a:pt x="946" y="1891"/>
                    <a:pt x="693" y="1796"/>
                    <a:pt x="504" y="1733"/>
                  </a:cubicBezTo>
                  <a:cubicBezTo>
                    <a:pt x="454" y="1708"/>
                    <a:pt x="403" y="1696"/>
                    <a:pt x="355" y="1696"/>
                  </a:cubicBezTo>
                  <a:cubicBezTo>
                    <a:pt x="223" y="1696"/>
                    <a:pt x="110" y="1784"/>
                    <a:pt x="63" y="1922"/>
                  </a:cubicBezTo>
                  <a:cubicBezTo>
                    <a:pt x="0" y="2111"/>
                    <a:pt x="63" y="2332"/>
                    <a:pt x="252" y="2363"/>
                  </a:cubicBezTo>
                  <a:cubicBezTo>
                    <a:pt x="536" y="2489"/>
                    <a:pt x="820" y="2552"/>
                    <a:pt x="1135" y="2615"/>
                  </a:cubicBezTo>
                  <a:cubicBezTo>
                    <a:pt x="1198" y="2867"/>
                    <a:pt x="1387" y="3119"/>
                    <a:pt x="1607" y="3277"/>
                  </a:cubicBezTo>
                  <a:lnTo>
                    <a:pt x="95" y="5671"/>
                  </a:lnTo>
                  <a:cubicBezTo>
                    <a:pt x="95" y="5703"/>
                    <a:pt x="63" y="5829"/>
                    <a:pt x="63" y="5860"/>
                  </a:cubicBezTo>
                  <a:lnTo>
                    <a:pt x="63" y="6238"/>
                  </a:lnTo>
                  <a:cubicBezTo>
                    <a:pt x="63" y="7372"/>
                    <a:pt x="1009" y="8318"/>
                    <a:pt x="2143" y="8318"/>
                  </a:cubicBezTo>
                  <a:cubicBezTo>
                    <a:pt x="3308" y="8318"/>
                    <a:pt x="4254" y="7372"/>
                    <a:pt x="4254" y="6238"/>
                  </a:cubicBezTo>
                  <a:lnTo>
                    <a:pt x="4254" y="5860"/>
                  </a:lnTo>
                  <a:cubicBezTo>
                    <a:pt x="4254" y="5829"/>
                    <a:pt x="4191" y="5703"/>
                    <a:pt x="4191" y="5671"/>
                  </a:cubicBezTo>
                  <a:lnTo>
                    <a:pt x="2710" y="3277"/>
                  </a:lnTo>
                  <a:cubicBezTo>
                    <a:pt x="2930" y="3151"/>
                    <a:pt x="3088" y="2930"/>
                    <a:pt x="3182" y="2647"/>
                  </a:cubicBezTo>
                  <a:cubicBezTo>
                    <a:pt x="3844" y="2521"/>
                    <a:pt x="4191" y="2363"/>
                    <a:pt x="4947" y="1922"/>
                  </a:cubicBezTo>
                  <a:lnTo>
                    <a:pt x="4947" y="8979"/>
                  </a:lnTo>
                  <a:lnTo>
                    <a:pt x="7089" y="8979"/>
                  </a:lnTo>
                  <a:lnTo>
                    <a:pt x="7089" y="1922"/>
                  </a:lnTo>
                  <a:cubicBezTo>
                    <a:pt x="7814" y="2332"/>
                    <a:pt x="8192" y="2521"/>
                    <a:pt x="8853" y="2647"/>
                  </a:cubicBezTo>
                  <a:cubicBezTo>
                    <a:pt x="8916" y="2899"/>
                    <a:pt x="9074" y="3119"/>
                    <a:pt x="9326" y="3277"/>
                  </a:cubicBezTo>
                  <a:lnTo>
                    <a:pt x="7814" y="5671"/>
                  </a:lnTo>
                  <a:cubicBezTo>
                    <a:pt x="7814" y="5703"/>
                    <a:pt x="7782" y="5829"/>
                    <a:pt x="7782" y="5860"/>
                  </a:cubicBezTo>
                  <a:lnTo>
                    <a:pt x="7782" y="6238"/>
                  </a:lnTo>
                  <a:cubicBezTo>
                    <a:pt x="7782" y="7372"/>
                    <a:pt x="8727" y="8318"/>
                    <a:pt x="9861" y="8318"/>
                  </a:cubicBezTo>
                  <a:cubicBezTo>
                    <a:pt x="11027" y="8318"/>
                    <a:pt x="11972" y="7372"/>
                    <a:pt x="11972" y="6238"/>
                  </a:cubicBezTo>
                  <a:lnTo>
                    <a:pt x="11972" y="5860"/>
                  </a:lnTo>
                  <a:cubicBezTo>
                    <a:pt x="11972" y="5829"/>
                    <a:pt x="11909" y="5703"/>
                    <a:pt x="11909" y="5671"/>
                  </a:cubicBezTo>
                  <a:lnTo>
                    <a:pt x="10429" y="3277"/>
                  </a:lnTo>
                  <a:cubicBezTo>
                    <a:pt x="10429" y="3151"/>
                    <a:pt x="10618" y="2930"/>
                    <a:pt x="10681" y="2615"/>
                  </a:cubicBezTo>
                  <a:cubicBezTo>
                    <a:pt x="10933" y="2521"/>
                    <a:pt x="11248" y="2458"/>
                    <a:pt x="11531" y="2363"/>
                  </a:cubicBezTo>
                  <a:cubicBezTo>
                    <a:pt x="11720" y="2300"/>
                    <a:pt x="11815" y="2080"/>
                    <a:pt x="11720" y="1922"/>
                  </a:cubicBezTo>
                  <a:cubicBezTo>
                    <a:pt x="11674" y="1784"/>
                    <a:pt x="11560" y="1696"/>
                    <a:pt x="11429" y="1696"/>
                  </a:cubicBezTo>
                  <a:cubicBezTo>
                    <a:pt x="11380" y="1696"/>
                    <a:pt x="11330" y="1708"/>
                    <a:pt x="11279" y="1733"/>
                  </a:cubicBezTo>
                  <a:cubicBezTo>
                    <a:pt x="11059" y="1796"/>
                    <a:pt x="10870" y="1891"/>
                    <a:pt x="10618" y="1922"/>
                  </a:cubicBezTo>
                  <a:cubicBezTo>
                    <a:pt x="10460" y="1576"/>
                    <a:pt x="10113" y="1324"/>
                    <a:pt x="9704" y="1324"/>
                  </a:cubicBezTo>
                  <a:cubicBezTo>
                    <a:pt x="9294" y="1324"/>
                    <a:pt x="8916" y="1576"/>
                    <a:pt x="8790" y="1954"/>
                  </a:cubicBezTo>
                  <a:cubicBezTo>
                    <a:pt x="8255" y="1891"/>
                    <a:pt x="8003" y="1733"/>
                    <a:pt x="7278" y="1324"/>
                  </a:cubicBezTo>
                  <a:lnTo>
                    <a:pt x="6963" y="1166"/>
                  </a:lnTo>
                  <a:lnTo>
                    <a:pt x="6963" y="1040"/>
                  </a:lnTo>
                  <a:cubicBezTo>
                    <a:pt x="6963" y="441"/>
                    <a:pt x="6490" y="0"/>
                    <a:pt x="58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28"/>
            <p:cNvSpPr/>
            <p:nvPr/>
          </p:nvSpPr>
          <p:spPr>
            <a:xfrm>
              <a:off x="4332975" y="3851850"/>
              <a:ext cx="157550" cy="34700"/>
            </a:xfrm>
            <a:custGeom>
              <a:rect b="b" l="l" r="r" t="t"/>
              <a:pathLst>
                <a:path extrusionOk="0" h="1388" w="6302">
                  <a:moveTo>
                    <a:pt x="693" y="1"/>
                  </a:moveTo>
                  <a:cubicBezTo>
                    <a:pt x="315" y="1"/>
                    <a:pt x="0" y="316"/>
                    <a:pt x="0" y="694"/>
                  </a:cubicBezTo>
                  <a:lnTo>
                    <a:pt x="0" y="1040"/>
                  </a:lnTo>
                  <a:cubicBezTo>
                    <a:pt x="0" y="1261"/>
                    <a:pt x="158" y="1387"/>
                    <a:pt x="347" y="1387"/>
                  </a:cubicBezTo>
                  <a:lnTo>
                    <a:pt x="5955" y="1387"/>
                  </a:lnTo>
                  <a:cubicBezTo>
                    <a:pt x="6144" y="1356"/>
                    <a:pt x="6301" y="1198"/>
                    <a:pt x="6301" y="1040"/>
                  </a:cubicBezTo>
                  <a:lnTo>
                    <a:pt x="6301" y="694"/>
                  </a:lnTo>
                  <a:cubicBezTo>
                    <a:pt x="6301" y="316"/>
                    <a:pt x="5986" y="1"/>
                    <a:pt x="55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4" name="Google Shape;1414;p28"/>
          <p:cNvGrpSpPr/>
          <p:nvPr/>
        </p:nvGrpSpPr>
        <p:grpSpPr>
          <a:xfrm>
            <a:off x="1425436" y="1431900"/>
            <a:ext cx="387681" cy="387661"/>
            <a:chOff x="266768" y="1721375"/>
            <a:chExt cx="397907" cy="397887"/>
          </a:xfrm>
        </p:grpSpPr>
        <p:sp>
          <p:nvSpPr>
            <p:cNvPr id="1415" name="Google Shape;1415;p28"/>
            <p:cNvSpPr/>
            <p:nvPr/>
          </p:nvSpPr>
          <p:spPr>
            <a:xfrm>
              <a:off x="454843" y="1791037"/>
              <a:ext cx="136218" cy="328222"/>
            </a:xfrm>
            <a:custGeom>
              <a:rect b="b" l="l" r="r" t="t"/>
              <a:pathLst>
                <a:path extrusionOk="0" h="15727" w="6527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28"/>
            <p:cNvSpPr/>
            <p:nvPr/>
          </p:nvSpPr>
          <p:spPr>
            <a:xfrm>
              <a:off x="266768" y="1721375"/>
              <a:ext cx="397907" cy="397887"/>
            </a:xfrm>
            <a:custGeom>
              <a:rect b="b" l="l" r="r" t="t"/>
              <a:pathLst>
                <a:path extrusionOk="0" h="19065" w="19066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7" name="Google Shape;1417;p28"/>
          <p:cNvGrpSpPr/>
          <p:nvPr/>
        </p:nvGrpSpPr>
        <p:grpSpPr>
          <a:xfrm>
            <a:off x="1459338" y="3296340"/>
            <a:ext cx="319874" cy="419623"/>
            <a:chOff x="-3365275" y="3253275"/>
            <a:chExt cx="222150" cy="291425"/>
          </a:xfrm>
        </p:grpSpPr>
        <p:sp>
          <p:nvSpPr>
            <p:cNvPr id="1418" name="Google Shape;1418;p28"/>
            <p:cNvSpPr/>
            <p:nvPr/>
          </p:nvSpPr>
          <p:spPr>
            <a:xfrm>
              <a:off x="-3365275" y="3253275"/>
              <a:ext cx="222150" cy="291425"/>
            </a:xfrm>
            <a:custGeom>
              <a:rect b="b" l="l" r="r" t="t"/>
              <a:pathLst>
                <a:path extrusionOk="0" h="11657" w="8886">
                  <a:moveTo>
                    <a:pt x="5861" y="662"/>
                  </a:moveTo>
                  <a:cubicBezTo>
                    <a:pt x="6302" y="662"/>
                    <a:pt x="6302" y="1323"/>
                    <a:pt x="5861" y="1323"/>
                  </a:cubicBezTo>
                  <a:lnTo>
                    <a:pt x="3120" y="1323"/>
                  </a:lnTo>
                  <a:cubicBezTo>
                    <a:pt x="2647" y="1323"/>
                    <a:pt x="2647" y="662"/>
                    <a:pt x="3120" y="662"/>
                  </a:cubicBezTo>
                  <a:close/>
                  <a:moveTo>
                    <a:pt x="7215" y="3466"/>
                  </a:moveTo>
                  <a:cubicBezTo>
                    <a:pt x="7625" y="3466"/>
                    <a:pt x="7625" y="4127"/>
                    <a:pt x="7215" y="4127"/>
                  </a:cubicBezTo>
                  <a:lnTo>
                    <a:pt x="4443" y="4127"/>
                  </a:lnTo>
                  <a:cubicBezTo>
                    <a:pt x="4002" y="4127"/>
                    <a:pt x="3970" y="3466"/>
                    <a:pt x="4443" y="3466"/>
                  </a:cubicBezTo>
                  <a:close/>
                  <a:moveTo>
                    <a:pt x="3101" y="2795"/>
                  </a:moveTo>
                  <a:cubicBezTo>
                    <a:pt x="3360" y="2795"/>
                    <a:pt x="3582" y="3129"/>
                    <a:pt x="3340" y="3371"/>
                  </a:cubicBezTo>
                  <a:lnTo>
                    <a:pt x="2899" y="3812"/>
                  </a:lnTo>
                  <a:lnTo>
                    <a:pt x="3340" y="4253"/>
                  </a:lnTo>
                  <a:cubicBezTo>
                    <a:pt x="3582" y="4495"/>
                    <a:pt x="3360" y="4830"/>
                    <a:pt x="3101" y="4830"/>
                  </a:cubicBezTo>
                  <a:cubicBezTo>
                    <a:pt x="3023" y="4830"/>
                    <a:pt x="2941" y="4799"/>
                    <a:pt x="2868" y="4726"/>
                  </a:cubicBezTo>
                  <a:lnTo>
                    <a:pt x="2427" y="4285"/>
                  </a:lnTo>
                  <a:lnTo>
                    <a:pt x="2017" y="4726"/>
                  </a:lnTo>
                  <a:cubicBezTo>
                    <a:pt x="1944" y="4799"/>
                    <a:pt x="1862" y="4830"/>
                    <a:pt x="1784" y="4830"/>
                  </a:cubicBezTo>
                  <a:cubicBezTo>
                    <a:pt x="1525" y="4830"/>
                    <a:pt x="1303" y="4495"/>
                    <a:pt x="1545" y="4253"/>
                  </a:cubicBezTo>
                  <a:lnTo>
                    <a:pt x="1954" y="3812"/>
                  </a:lnTo>
                  <a:lnTo>
                    <a:pt x="1545" y="3371"/>
                  </a:lnTo>
                  <a:cubicBezTo>
                    <a:pt x="1303" y="3129"/>
                    <a:pt x="1525" y="2795"/>
                    <a:pt x="1784" y="2795"/>
                  </a:cubicBezTo>
                  <a:cubicBezTo>
                    <a:pt x="1862" y="2795"/>
                    <a:pt x="1944" y="2825"/>
                    <a:pt x="2017" y="2899"/>
                  </a:cubicBezTo>
                  <a:lnTo>
                    <a:pt x="2427" y="3340"/>
                  </a:lnTo>
                  <a:lnTo>
                    <a:pt x="2868" y="2899"/>
                  </a:lnTo>
                  <a:cubicBezTo>
                    <a:pt x="2941" y="2825"/>
                    <a:pt x="3023" y="2795"/>
                    <a:pt x="3101" y="2795"/>
                  </a:cubicBezTo>
                  <a:close/>
                  <a:moveTo>
                    <a:pt x="7242" y="6206"/>
                  </a:moveTo>
                  <a:cubicBezTo>
                    <a:pt x="7625" y="6206"/>
                    <a:pt x="7616" y="6868"/>
                    <a:pt x="7215" y="6868"/>
                  </a:cubicBezTo>
                  <a:lnTo>
                    <a:pt x="4443" y="6868"/>
                  </a:lnTo>
                  <a:cubicBezTo>
                    <a:pt x="4002" y="6868"/>
                    <a:pt x="3970" y="6207"/>
                    <a:pt x="4443" y="6207"/>
                  </a:cubicBezTo>
                  <a:lnTo>
                    <a:pt x="7215" y="6207"/>
                  </a:lnTo>
                  <a:cubicBezTo>
                    <a:pt x="7225" y="6206"/>
                    <a:pt x="7233" y="6206"/>
                    <a:pt x="7242" y="6206"/>
                  </a:cubicBezTo>
                  <a:close/>
                  <a:moveTo>
                    <a:pt x="3101" y="5504"/>
                  </a:moveTo>
                  <a:cubicBezTo>
                    <a:pt x="3360" y="5504"/>
                    <a:pt x="3582" y="5839"/>
                    <a:pt x="3340" y="6081"/>
                  </a:cubicBezTo>
                  <a:lnTo>
                    <a:pt x="2899" y="6522"/>
                  </a:lnTo>
                  <a:lnTo>
                    <a:pt x="3340" y="6963"/>
                  </a:lnTo>
                  <a:cubicBezTo>
                    <a:pt x="3582" y="7205"/>
                    <a:pt x="3360" y="7539"/>
                    <a:pt x="3101" y="7539"/>
                  </a:cubicBezTo>
                  <a:cubicBezTo>
                    <a:pt x="3023" y="7539"/>
                    <a:pt x="2941" y="7509"/>
                    <a:pt x="2868" y="7435"/>
                  </a:cubicBezTo>
                  <a:lnTo>
                    <a:pt x="2427" y="6994"/>
                  </a:lnTo>
                  <a:lnTo>
                    <a:pt x="2017" y="7435"/>
                  </a:lnTo>
                  <a:cubicBezTo>
                    <a:pt x="1944" y="7509"/>
                    <a:pt x="1862" y="7539"/>
                    <a:pt x="1784" y="7539"/>
                  </a:cubicBezTo>
                  <a:cubicBezTo>
                    <a:pt x="1525" y="7539"/>
                    <a:pt x="1303" y="7205"/>
                    <a:pt x="1545" y="6963"/>
                  </a:cubicBezTo>
                  <a:lnTo>
                    <a:pt x="1954" y="6522"/>
                  </a:lnTo>
                  <a:lnTo>
                    <a:pt x="1545" y="6081"/>
                  </a:lnTo>
                  <a:cubicBezTo>
                    <a:pt x="1303" y="5839"/>
                    <a:pt x="1525" y="5504"/>
                    <a:pt x="1784" y="5504"/>
                  </a:cubicBezTo>
                  <a:cubicBezTo>
                    <a:pt x="1862" y="5504"/>
                    <a:pt x="1944" y="5535"/>
                    <a:pt x="2017" y="5608"/>
                  </a:cubicBezTo>
                  <a:lnTo>
                    <a:pt x="2427" y="6049"/>
                  </a:lnTo>
                  <a:lnTo>
                    <a:pt x="2868" y="5608"/>
                  </a:lnTo>
                  <a:cubicBezTo>
                    <a:pt x="2941" y="5535"/>
                    <a:pt x="3023" y="5504"/>
                    <a:pt x="3101" y="5504"/>
                  </a:cubicBezTo>
                  <a:close/>
                  <a:moveTo>
                    <a:pt x="7215" y="8916"/>
                  </a:moveTo>
                  <a:cubicBezTo>
                    <a:pt x="7625" y="8916"/>
                    <a:pt x="7625" y="9609"/>
                    <a:pt x="7215" y="9609"/>
                  </a:cubicBezTo>
                  <a:lnTo>
                    <a:pt x="4443" y="9609"/>
                  </a:lnTo>
                  <a:cubicBezTo>
                    <a:pt x="4002" y="9609"/>
                    <a:pt x="3970" y="8916"/>
                    <a:pt x="4443" y="8916"/>
                  </a:cubicBezTo>
                  <a:close/>
                  <a:moveTo>
                    <a:pt x="2395" y="8254"/>
                  </a:moveTo>
                  <a:cubicBezTo>
                    <a:pt x="2962" y="8254"/>
                    <a:pt x="3435" y="8727"/>
                    <a:pt x="3435" y="9263"/>
                  </a:cubicBezTo>
                  <a:cubicBezTo>
                    <a:pt x="3435" y="9830"/>
                    <a:pt x="2994" y="10302"/>
                    <a:pt x="2395" y="10302"/>
                  </a:cubicBezTo>
                  <a:cubicBezTo>
                    <a:pt x="1860" y="10302"/>
                    <a:pt x="1387" y="9830"/>
                    <a:pt x="1387" y="9263"/>
                  </a:cubicBezTo>
                  <a:cubicBezTo>
                    <a:pt x="1387" y="8727"/>
                    <a:pt x="1860" y="8254"/>
                    <a:pt x="2395" y="8254"/>
                  </a:cubicBezTo>
                  <a:close/>
                  <a:moveTo>
                    <a:pt x="3057" y="0"/>
                  </a:moveTo>
                  <a:cubicBezTo>
                    <a:pt x="2647" y="0"/>
                    <a:pt x="2238" y="252"/>
                    <a:pt x="2112" y="662"/>
                  </a:cubicBezTo>
                  <a:lnTo>
                    <a:pt x="1009" y="662"/>
                  </a:lnTo>
                  <a:cubicBezTo>
                    <a:pt x="473" y="662"/>
                    <a:pt x="1" y="1134"/>
                    <a:pt x="1" y="1670"/>
                  </a:cubicBezTo>
                  <a:lnTo>
                    <a:pt x="1" y="10617"/>
                  </a:lnTo>
                  <a:cubicBezTo>
                    <a:pt x="1" y="11153"/>
                    <a:pt x="473" y="11657"/>
                    <a:pt x="1009" y="11657"/>
                  </a:cubicBezTo>
                  <a:lnTo>
                    <a:pt x="7877" y="11657"/>
                  </a:lnTo>
                  <a:cubicBezTo>
                    <a:pt x="8413" y="11657"/>
                    <a:pt x="8885" y="11184"/>
                    <a:pt x="8885" y="10617"/>
                  </a:cubicBezTo>
                  <a:lnTo>
                    <a:pt x="8885" y="1670"/>
                  </a:lnTo>
                  <a:cubicBezTo>
                    <a:pt x="8885" y="1134"/>
                    <a:pt x="8476" y="662"/>
                    <a:pt x="7877" y="662"/>
                  </a:cubicBezTo>
                  <a:lnTo>
                    <a:pt x="6774" y="662"/>
                  </a:lnTo>
                  <a:cubicBezTo>
                    <a:pt x="6617" y="252"/>
                    <a:pt x="6270" y="0"/>
                    <a:pt x="58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28"/>
            <p:cNvSpPr/>
            <p:nvPr/>
          </p:nvSpPr>
          <p:spPr>
            <a:xfrm>
              <a:off x="-3314075" y="3476175"/>
              <a:ext cx="17350" cy="18125"/>
            </a:xfrm>
            <a:custGeom>
              <a:rect b="b" l="l" r="r" t="t"/>
              <a:pathLst>
                <a:path extrusionOk="0" h="725" w="694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0" name="Google Shape;1420;p28"/>
          <p:cNvGrpSpPr/>
          <p:nvPr/>
        </p:nvGrpSpPr>
        <p:grpSpPr>
          <a:xfrm>
            <a:off x="7311822" y="3296339"/>
            <a:ext cx="398310" cy="419644"/>
            <a:chOff x="5591160" y="4011214"/>
            <a:chExt cx="397515" cy="397315"/>
          </a:xfrm>
        </p:grpSpPr>
        <p:sp>
          <p:nvSpPr>
            <p:cNvPr id="1421" name="Google Shape;1421;p28"/>
            <p:cNvSpPr/>
            <p:nvPr/>
          </p:nvSpPr>
          <p:spPr>
            <a:xfrm>
              <a:off x="5902156" y="4011214"/>
              <a:ext cx="42077" cy="46841"/>
            </a:xfrm>
            <a:custGeom>
              <a:rect b="b" l="l" r="r" t="t"/>
              <a:pathLst>
                <a:path extrusionOk="0" h="1406" w="1263">
                  <a:moveTo>
                    <a:pt x="0" y="0"/>
                  </a:moveTo>
                  <a:lnTo>
                    <a:pt x="0" y="1405"/>
                  </a:lnTo>
                  <a:lnTo>
                    <a:pt x="1263" y="1405"/>
                  </a:lnTo>
                  <a:lnTo>
                    <a:pt x="1263" y="357"/>
                  </a:lnTo>
                  <a:cubicBezTo>
                    <a:pt x="1263" y="191"/>
                    <a:pt x="1120" y="0"/>
                    <a:pt x="9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28"/>
            <p:cNvSpPr/>
            <p:nvPr/>
          </p:nvSpPr>
          <p:spPr>
            <a:xfrm>
              <a:off x="5591160" y="4011214"/>
              <a:ext cx="287209" cy="46841"/>
            </a:xfrm>
            <a:custGeom>
              <a:rect b="b" l="l" r="r" t="t"/>
              <a:pathLst>
                <a:path extrusionOk="0" h="1406" w="8621">
                  <a:moveTo>
                    <a:pt x="357" y="0"/>
                  </a:moveTo>
                  <a:cubicBezTo>
                    <a:pt x="167" y="0"/>
                    <a:pt x="0" y="167"/>
                    <a:pt x="0" y="357"/>
                  </a:cubicBezTo>
                  <a:lnTo>
                    <a:pt x="0" y="1405"/>
                  </a:lnTo>
                  <a:lnTo>
                    <a:pt x="8621" y="1405"/>
                  </a:lnTo>
                  <a:lnTo>
                    <a:pt x="86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28"/>
            <p:cNvSpPr/>
            <p:nvPr/>
          </p:nvSpPr>
          <p:spPr>
            <a:xfrm>
              <a:off x="5591160" y="4081009"/>
              <a:ext cx="353072" cy="250729"/>
            </a:xfrm>
            <a:custGeom>
              <a:rect b="b" l="l" r="r" t="t"/>
              <a:pathLst>
                <a:path extrusionOk="0" h="7526" w="10598">
                  <a:moveTo>
                    <a:pt x="7859" y="929"/>
                  </a:moveTo>
                  <a:cubicBezTo>
                    <a:pt x="8311" y="953"/>
                    <a:pt x="8311" y="1596"/>
                    <a:pt x="7859" y="1644"/>
                  </a:cubicBezTo>
                  <a:lnTo>
                    <a:pt x="1762" y="1644"/>
                  </a:lnTo>
                  <a:cubicBezTo>
                    <a:pt x="1572" y="1644"/>
                    <a:pt x="1381" y="1477"/>
                    <a:pt x="1381" y="1287"/>
                  </a:cubicBezTo>
                  <a:cubicBezTo>
                    <a:pt x="1381" y="1072"/>
                    <a:pt x="1548" y="929"/>
                    <a:pt x="1762" y="929"/>
                  </a:cubicBezTo>
                  <a:close/>
                  <a:moveTo>
                    <a:pt x="6120" y="2311"/>
                  </a:moveTo>
                  <a:cubicBezTo>
                    <a:pt x="6311" y="2311"/>
                    <a:pt x="6478" y="2477"/>
                    <a:pt x="6478" y="2668"/>
                  </a:cubicBezTo>
                  <a:cubicBezTo>
                    <a:pt x="6478" y="2858"/>
                    <a:pt x="6335" y="3025"/>
                    <a:pt x="6120" y="3025"/>
                  </a:cubicBezTo>
                  <a:lnTo>
                    <a:pt x="1762" y="3025"/>
                  </a:lnTo>
                  <a:cubicBezTo>
                    <a:pt x="1548" y="3025"/>
                    <a:pt x="1381" y="2882"/>
                    <a:pt x="1381" y="2668"/>
                  </a:cubicBezTo>
                  <a:cubicBezTo>
                    <a:pt x="1381" y="2501"/>
                    <a:pt x="1548" y="2311"/>
                    <a:pt x="1762" y="2311"/>
                  </a:cubicBezTo>
                  <a:close/>
                  <a:moveTo>
                    <a:pt x="7859" y="3716"/>
                  </a:moveTo>
                  <a:cubicBezTo>
                    <a:pt x="8311" y="3740"/>
                    <a:pt x="8311" y="4406"/>
                    <a:pt x="7859" y="4430"/>
                  </a:cubicBezTo>
                  <a:lnTo>
                    <a:pt x="1762" y="4430"/>
                  </a:lnTo>
                  <a:cubicBezTo>
                    <a:pt x="1572" y="4430"/>
                    <a:pt x="1381" y="4287"/>
                    <a:pt x="1381" y="4073"/>
                  </a:cubicBezTo>
                  <a:cubicBezTo>
                    <a:pt x="1381" y="3906"/>
                    <a:pt x="1548" y="3716"/>
                    <a:pt x="1762" y="3716"/>
                  </a:cubicBezTo>
                  <a:close/>
                  <a:moveTo>
                    <a:pt x="6120" y="5145"/>
                  </a:moveTo>
                  <a:cubicBezTo>
                    <a:pt x="6573" y="5145"/>
                    <a:pt x="6573" y="5811"/>
                    <a:pt x="6120" y="5835"/>
                  </a:cubicBezTo>
                  <a:lnTo>
                    <a:pt x="1762" y="5835"/>
                  </a:lnTo>
                  <a:cubicBezTo>
                    <a:pt x="1310" y="5811"/>
                    <a:pt x="1286" y="5145"/>
                    <a:pt x="1762" y="5145"/>
                  </a:cubicBezTo>
                  <a:close/>
                  <a:moveTo>
                    <a:pt x="0" y="1"/>
                  </a:moveTo>
                  <a:lnTo>
                    <a:pt x="0" y="7169"/>
                  </a:lnTo>
                  <a:cubicBezTo>
                    <a:pt x="0" y="7359"/>
                    <a:pt x="143" y="7526"/>
                    <a:pt x="357" y="7526"/>
                  </a:cubicBezTo>
                  <a:lnTo>
                    <a:pt x="8502" y="7526"/>
                  </a:lnTo>
                  <a:lnTo>
                    <a:pt x="8502" y="2192"/>
                  </a:lnTo>
                  <a:cubicBezTo>
                    <a:pt x="8502" y="1430"/>
                    <a:pt x="9145" y="810"/>
                    <a:pt x="9907" y="810"/>
                  </a:cubicBezTo>
                  <a:lnTo>
                    <a:pt x="10598" y="810"/>
                  </a:lnTo>
                  <a:lnTo>
                    <a:pt x="105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28"/>
            <p:cNvSpPr/>
            <p:nvPr/>
          </p:nvSpPr>
          <p:spPr>
            <a:xfrm>
              <a:off x="5898191" y="4130215"/>
              <a:ext cx="90484" cy="46041"/>
            </a:xfrm>
            <a:custGeom>
              <a:rect b="b" l="l" r="r" t="t"/>
              <a:pathLst>
                <a:path extrusionOk="0" h="1382" w="2716">
                  <a:moveTo>
                    <a:pt x="691" y="0"/>
                  </a:moveTo>
                  <a:cubicBezTo>
                    <a:pt x="310" y="0"/>
                    <a:pt x="0" y="334"/>
                    <a:pt x="0" y="691"/>
                  </a:cubicBezTo>
                  <a:lnTo>
                    <a:pt x="0" y="1381"/>
                  </a:lnTo>
                  <a:lnTo>
                    <a:pt x="2715" y="1381"/>
                  </a:lnTo>
                  <a:lnTo>
                    <a:pt x="2715" y="691"/>
                  </a:lnTo>
                  <a:cubicBezTo>
                    <a:pt x="2691" y="334"/>
                    <a:pt x="2382" y="0"/>
                    <a:pt x="20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28"/>
            <p:cNvSpPr/>
            <p:nvPr/>
          </p:nvSpPr>
          <p:spPr>
            <a:xfrm>
              <a:off x="5897392" y="4200010"/>
              <a:ext cx="90484" cy="132527"/>
            </a:xfrm>
            <a:custGeom>
              <a:rect b="b" l="l" r="r" t="t"/>
              <a:pathLst>
                <a:path extrusionOk="0" h="3978" w="2716">
                  <a:moveTo>
                    <a:pt x="0" y="1"/>
                  </a:moveTo>
                  <a:lnTo>
                    <a:pt x="0" y="3978"/>
                  </a:lnTo>
                  <a:lnTo>
                    <a:pt x="2715" y="3978"/>
                  </a:lnTo>
                  <a:lnTo>
                    <a:pt x="27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28"/>
            <p:cNvSpPr/>
            <p:nvPr/>
          </p:nvSpPr>
          <p:spPr>
            <a:xfrm>
              <a:off x="5903722" y="4356324"/>
              <a:ext cx="79390" cy="52205"/>
            </a:xfrm>
            <a:custGeom>
              <a:rect b="b" l="l" r="r" t="t"/>
              <a:pathLst>
                <a:path extrusionOk="0" h="1567" w="2383">
                  <a:moveTo>
                    <a:pt x="1" y="0"/>
                  </a:moveTo>
                  <a:lnTo>
                    <a:pt x="882" y="1405"/>
                  </a:lnTo>
                  <a:cubicBezTo>
                    <a:pt x="942" y="1512"/>
                    <a:pt x="1055" y="1566"/>
                    <a:pt x="1171" y="1566"/>
                  </a:cubicBezTo>
                  <a:cubicBezTo>
                    <a:pt x="1287" y="1566"/>
                    <a:pt x="1406" y="1512"/>
                    <a:pt x="1477" y="1405"/>
                  </a:cubicBezTo>
                  <a:lnTo>
                    <a:pt x="238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27" name="Google Shape;1427;p28"/>
          <p:cNvSpPr/>
          <p:nvPr/>
        </p:nvSpPr>
        <p:spPr>
          <a:xfrm>
            <a:off x="661075" y="2951425"/>
            <a:ext cx="1916400" cy="19200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29"/>
          <p:cNvSpPr txBox="1"/>
          <p:nvPr>
            <p:ph type="title"/>
          </p:nvPr>
        </p:nvSpPr>
        <p:spPr>
          <a:xfrm>
            <a:off x="1238725" y="323425"/>
            <a:ext cx="4119600" cy="56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EDPB Opinion 08/2024</a:t>
            </a:r>
            <a:endParaRPr sz="2500"/>
          </a:p>
        </p:txBody>
      </p:sp>
      <p:sp>
        <p:nvSpPr>
          <p:cNvPr id="1433" name="Google Shape;1433;p29"/>
          <p:cNvSpPr txBox="1"/>
          <p:nvPr>
            <p:ph idx="1" type="subTitle"/>
          </p:nvPr>
        </p:nvSpPr>
        <p:spPr>
          <a:xfrm>
            <a:off x="1238725" y="884725"/>
            <a:ext cx="4322700" cy="33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In most cases, </a:t>
            </a:r>
            <a:r>
              <a:rPr lang="en"/>
              <a:t>C</a:t>
            </a:r>
            <a:r>
              <a:rPr lang="en"/>
              <a:t>onsent or Pay models </a:t>
            </a:r>
            <a:r>
              <a:rPr lang="en"/>
              <a:t>by “Large Online Platforms” </a:t>
            </a:r>
            <a:r>
              <a:rPr lang="en"/>
              <a:t>do not meet the requirements for valid consent under the GDPR.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Features and frictions of consent: </a:t>
            </a:r>
            <a:br>
              <a:rPr lang="en"/>
            </a:br>
            <a:r>
              <a:rPr lang="en"/>
              <a:t>Freely given, specific, informed, unambiguous.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A real choice? Conditionality, </a:t>
            </a:r>
            <a:r>
              <a:rPr lang="en"/>
              <a:t>d</a:t>
            </a:r>
            <a:r>
              <a:rPr lang="en"/>
              <a:t>etriment, </a:t>
            </a:r>
            <a:r>
              <a:rPr lang="en"/>
              <a:t>i</a:t>
            </a:r>
            <a:r>
              <a:rPr lang="en"/>
              <a:t>mbalance of power and granularity.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Equivalent alternative: Not only a paid alternative but also </a:t>
            </a:r>
            <a:r>
              <a:rPr lang="en"/>
              <a:t>a less privacy intrusive form of advertising.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Personal data should not be viewed as a tradeable commodity - a fundamental right users should not have to pay to enjoy.</a:t>
            </a:r>
            <a:endParaRPr/>
          </a:p>
        </p:txBody>
      </p:sp>
      <p:pic>
        <p:nvPicPr>
          <p:cNvPr id="1434" name="Google Shape;143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7553" y="323413"/>
            <a:ext cx="2172470" cy="4496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p30"/>
          <p:cNvSpPr txBox="1"/>
          <p:nvPr/>
        </p:nvSpPr>
        <p:spPr>
          <a:xfrm flipH="1">
            <a:off x="4640925" y="3697025"/>
            <a:ext cx="18123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 Consumer Protection </a:t>
            </a:r>
            <a:endParaRPr b="1"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EC coordinates action by consumer protection authorities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40" name="Google Shape;1440;p30"/>
          <p:cNvSpPr txBox="1"/>
          <p:nvPr/>
        </p:nvSpPr>
        <p:spPr>
          <a:xfrm flipH="1">
            <a:off x="2601275" y="3697025"/>
            <a:ext cx="19638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EC &amp; Digital Markets Act</a:t>
            </a:r>
            <a:endParaRPr b="1"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 binary choice forces users to consent - Violation of the DMA?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41" name="Google Shape;1441;p3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Meta ‘Consent or Pay’ timeline</a:t>
            </a:r>
            <a:endParaRPr/>
          </a:p>
        </p:txBody>
      </p:sp>
      <p:sp>
        <p:nvSpPr>
          <p:cNvPr id="1442" name="Google Shape;1442;p30"/>
          <p:cNvSpPr txBox="1"/>
          <p:nvPr/>
        </p:nvSpPr>
        <p:spPr>
          <a:xfrm flipH="1">
            <a:off x="637375" y="1862575"/>
            <a:ext cx="19638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Irish DPA Decision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 Contract is not a valid legal basis for OBA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43" name="Google Shape;1443;p30"/>
          <p:cNvSpPr txBox="1"/>
          <p:nvPr/>
        </p:nvSpPr>
        <p:spPr>
          <a:xfrm flipH="1">
            <a:off x="2601275" y="1862575"/>
            <a:ext cx="19638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ECJ Bundeskartellamt</a:t>
            </a:r>
            <a:endParaRPr b="1"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Limits on contract, legitimate interest … 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and consent</a:t>
            </a:r>
            <a:endParaRPr b="1"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44" name="Google Shape;1444;p30"/>
          <p:cNvSpPr txBox="1"/>
          <p:nvPr/>
        </p:nvSpPr>
        <p:spPr>
          <a:xfrm flipH="1">
            <a:off x="4640925" y="1862575"/>
            <a:ext cx="18123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EDPB Urgent Decision 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Ban OBA on the basis of contract and legitimate interest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45" name="Google Shape;1445;p30"/>
          <p:cNvSpPr txBox="1"/>
          <p:nvPr/>
        </p:nvSpPr>
        <p:spPr>
          <a:xfrm flipH="1">
            <a:off x="6604825" y="1862575"/>
            <a:ext cx="18123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Meta Consent or Pay</a:t>
            </a:r>
            <a:endParaRPr b="1"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Meta turns to consent and launches Pay or OK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46" name="Google Shape;1446;p30"/>
          <p:cNvSpPr txBox="1"/>
          <p:nvPr/>
        </p:nvSpPr>
        <p:spPr>
          <a:xfrm flipH="1">
            <a:off x="713125" y="3697025"/>
            <a:ext cx="18123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EDPB Opinion 08/2024</a:t>
            </a:r>
            <a:endParaRPr b="1"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 binary choice is not enough for valid consent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47" name="Google Shape;1447;p30"/>
          <p:cNvSpPr txBox="1"/>
          <p:nvPr/>
        </p:nvSpPr>
        <p:spPr>
          <a:xfrm flipH="1">
            <a:off x="6604825" y="3697025"/>
            <a:ext cx="18123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Meta goes to the ECJ</a:t>
            </a:r>
            <a:endParaRPr b="1"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Annul the EDPB Opinion 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(Case T-319/24)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1448" name="Google Shape;1448;p30"/>
          <p:cNvGrpSpPr/>
          <p:nvPr/>
        </p:nvGrpSpPr>
        <p:grpSpPr>
          <a:xfrm>
            <a:off x="3296825" y="1339375"/>
            <a:ext cx="572700" cy="572700"/>
            <a:chOff x="3296825" y="1377475"/>
            <a:chExt cx="572700" cy="572700"/>
          </a:xfrm>
        </p:grpSpPr>
        <p:sp>
          <p:nvSpPr>
            <p:cNvPr id="1449" name="Google Shape;1449;p30"/>
            <p:cNvSpPr/>
            <p:nvPr/>
          </p:nvSpPr>
          <p:spPr>
            <a:xfrm>
              <a:off x="3296825" y="1377475"/>
              <a:ext cx="5727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50" name="Google Shape;1450;p30"/>
            <p:cNvGrpSpPr/>
            <p:nvPr/>
          </p:nvGrpSpPr>
          <p:grpSpPr>
            <a:xfrm>
              <a:off x="3381636" y="1465058"/>
              <a:ext cx="403078" cy="397515"/>
              <a:chOff x="3971851" y="2771163"/>
              <a:chExt cx="403078" cy="397515"/>
            </a:xfrm>
          </p:grpSpPr>
          <p:sp>
            <p:nvSpPr>
              <p:cNvPr id="1451" name="Google Shape;1451;p30"/>
              <p:cNvSpPr/>
              <p:nvPr/>
            </p:nvSpPr>
            <p:spPr>
              <a:xfrm>
                <a:off x="4147988" y="3032886"/>
                <a:ext cx="51605" cy="123865"/>
              </a:xfrm>
              <a:custGeom>
                <a:rect b="b" l="l" r="r" t="t"/>
                <a:pathLst>
                  <a:path extrusionOk="0" h="3718" w="1549">
                    <a:moveTo>
                      <a:pt x="1066" y="0"/>
                    </a:moveTo>
                    <a:cubicBezTo>
                      <a:pt x="461" y="0"/>
                      <a:pt x="1" y="528"/>
                      <a:pt x="1" y="1122"/>
                    </a:cubicBezTo>
                    <a:cubicBezTo>
                      <a:pt x="1" y="1670"/>
                      <a:pt x="358" y="2099"/>
                      <a:pt x="834" y="2265"/>
                    </a:cubicBezTo>
                    <a:lnTo>
                      <a:pt x="834" y="3361"/>
                    </a:lnTo>
                    <a:cubicBezTo>
                      <a:pt x="834" y="3527"/>
                      <a:pt x="977" y="3718"/>
                      <a:pt x="1191" y="3718"/>
                    </a:cubicBezTo>
                    <a:cubicBezTo>
                      <a:pt x="1382" y="3718"/>
                      <a:pt x="1548" y="3575"/>
                      <a:pt x="1548" y="3361"/>
                    </a:cubicBezTo>
                    <a:lnTo>
                      <a:pt x="1548" y="3"/>
                    </a:lnTo>
                    <a:lnTo>
                      <a:pt x="1144" y="3"/>
                    </a:lnTo>
                    <a:cubicBezTo>
                      <a:pt x="1117" y="1"/>
                      <a:pt x="1091" y="0"/>
                      <a:pt x="10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2" name="Google Shape;1452;p30"/>
              <p:cNvSpPr/>
              <p:nvPr/>
            </p:nvSpPr>
            <p:spPr>
              <a:xfrm>
                <a:off x="4222580" y="2974251"/>
                <a:ext cx="103143" cy="194426"/>
              </a:xfrm>
              <a:custGeom>
                <a:rect b="b" l="l" r="r" t="t"/>
                <a:pathLst>
                  <a:path extrusionOk="0" h="5836" w="3096">
                    <a:moveTo>
                      <a:pt x="2763" y="1"/>
                    </a:moveTo>
                    <a:cubicBezTo>
                      <a:pt x="2572" y="1"/>
                      <a:pt x="2405" y="144"/>
                      <a:pt x="2405" y="358"/>
                    </a:cubicBezTo>
                    <a:lnTo>
                      <a:pt x="2405" y="620"/>
                    </a:lnTo>
                    <a:lnTo>
                      <a:pt x="0" y="1596"/>
                    </a:lnTo>
                    <a:lnTo>
                      <a:pt x="0" y="4216"/>
                    </a:lnTo>
                    <a:lnTo>
                      <a:pt x="2405" y="5216"/>
                    </a:lnTo>
                    <a:lnTo>
                      <a:pt x="2405" y="5478"/>
                    </a:lnTo>
                    <a:cubicBezTo>
                      <a:pt x="2417" y="5716"/>
                      <a:pt x="2590" y="5835"/>
                      <a:pt x="2760" y="5835"/>
                    </a:cubicBezTo>
                    <a:cubicBezTo>
                      <a:pt x="2929" y="5835"/>
                      <a:pt x="3096" y="5716"/>
                      <a:pt x="3096" y="5478"/>
                    </a:cubicBezTo>
                    <a:lnTo>
                      <a:pt x="3096" y="358"/>
                    </a:lnTo>
                    <a:cubicBezTo>
                      <a:pt x="3096" y="144"/>
                      <a:pt x="2953" y="1"/>
                      <a:pt x="27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3" name="Google Shape;1453;p30"/>
              <p:cNvSpPr/>
              <p:nvPr/>
            </p:nvSpPr>
            <p:spPr>
              <a:xfrm>
                <a:off x="3971851" y="2771929"/>
                <a:ext cx="249962" cy="46874"/>
              </a:xfrm>
              <a:custGeom>
                <a:rect b="b" l="l" r="r" t="t"/>
                <a:pathLst>
                  <a:path extrusionOk="0" h="1407" w="7503">
                    <a:moveTo>
                      <a:pt x="358" y="1"/>
                    </a:moveTo>
                    <a:cubicBezTo>
                      <a:pt x="167" y="1"/>
                      <a:pt x="1" y="144"/>
                      <a:pt x="1" y="358"/>
                    </a:cubicBezTo>
                    <a:lnTo>
                      <a:pt x="1" y="1406"/>
                    </a:lnTo>
                    <a:lnTo>
                      <a:pt x="7502" y="1406"/>
                    </a:lnTo>
                    <a:lnTo>
                      <a:pt x="750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4" name="Google Shape;1454;p30"/>
              <p:cNvSpPr/>
              <p:nvPr/>
            </p:nvSpPr>
            <p:spPr>
              <a:xfrm>
                <a:off x="3972651" y="2840958"/>
                <a:ext cx="318958" cy="234105"/>
              </a:xfrm>
              <a:custGeom>
                <a:rect b="b" l="l" r="r" t="t"/>
                <a:pathLst>
                  <a:path extrusionOk="0" h="7027" w="9574">
                    <a:moveTo>
                      <a:pt x="7835" y="906"/>
                    </a:moveTo>
                    <a:cubicBezTo>
                      <a:pt x="8002" y="906"/>
                      <a:pt x="8193" y="1049"/>
                      <a:pt x="8193" y="1263"/>
                    </a:cubicBezTo>
                    <a:cubicBezTo>
                      <a:pt x="8193" y="1430"/>
                      <a:pt x="8002" y="1573"/>
                      <a:pt x="7835" y="1573"/>
                    </a:cubicBezTo>
                    <a:lnTo>
                      <a:pt x="6454" y="1573"/>
                    </a:lnTo>
                    <a:cubicBezTo>
                      <a:pt x="5978" y="1549"/>
                      <a:pt x="5978" y="906"/>
                      <a:pt x="6454" y="906"/>
                    </a:cubicBezTo>
                    <a:close/>
                    <a:moveTo>
                      <a:pt x="3454" y="715"/>
                    </a:moveTo>
                    <a:cubicBezTo>
                      <a:pt x="3620" y="715"/>
                      <a:pt x="3811" y="882"/>
                      <a:pt x="3811" y="1072"/>
                    </a:cubicBezTo>
                    <a:lnTo>
                      <a:pt x="3811" y="2263"/>
                    </a:lnTo>
                    <a:lnTo>
                      <a:pt x="4430" y="2263"/>
                    </a:lnTo>
                    <a:lnTo>
                      <a:pt x="4430" y="1596"/>
                    </a:lnTo>
                    <a:cubicBezTo>
                      <a:pt x="4430" y="1406"/>
                      <a:pt x="4573" y="1239"/>
                      <a:pt x="4787" y="1239"/>
                    </a:cubicBezTo>
                    <a:cubicBezTo>
                      <a:pt x="5002" y="1239"/>
                      <a:pt x="5144" y="1382"/>
                      <a:pt x="5144" y="1596"/>
                    </a:cubicBezTo>
                    <a:lnTo>
                      <a:pt x="5144" y="2263"/>
                    </a:lnTo>
                    <a:lnTo>
                      <a:pt x="5240" y="2263"/>
                    </a:lnTo>
                    <a:cubicBezTo>
                      <a:pt x="5406" y="2263"/>
                      <a:pt x="5597" y="2430"/>
                      <a:pt x="5597" y="2620"/>
                    </a:cubicBezTo>
                    <a:cubicBezTo>
                      <a:pt x="5597" y="2835"/>
                      <a:pt x="5383" y="2978"/>
                      <a:pt x="5216" y="2978"/>
                    </a:cubicBezTo>
                    <a:lnTo>
                      <a:pt x="1715" y="2978"/>
                    </a:lnTo>
                    <a:cubicBezTo>
                      <a:pt x="1548" y="2978"/>
                      <a:pt x="1358" y="2835"/>
                      <a:pt x="1358" y="2620"/>
                    </a:cubicBezTo>
                    <a:cubicBezTo>
                      <a:pt x="1358" y="2430"/>
                      <a:pt x="1548" y="2263"/>
                      <a:pt x="1763" y="2263"/>
                    </a:cubicBezTo>
                    <a:lnTo>
                      <a:pt x="1763" y="1715"/>
                    </a:lnTo>
                    <a:cubicBezTo>
                      <a:pt x="1763" y="1525"/>
                      <a:pt x="1906" y="1358"/>
                      <a:pt x="2120" y="1358"/>
                    </a:cubicBezTo>
                    <a:cubicBezTo>
                      <a:pt x="2311" y="1358"/>
                      <a:pt x="2477" y="1501"/>
                      <a:pt x="2477" y="1715"/>
                    </a:cubicBezTo>
                    <a:lnTo>
                      <a:pt x="2477" y="2263"/>
                    </a:lnTo>
                    <a:lnTo>
                      <a:pt x="3096" y="2263"/>
                    </a:lnTo>
                    <a:lnTo>
                      <a:pt x="3096" y="1072"/>
                    </a:lnTo>
                    <a:cubicBezTo>
                      <a:pt x="3096" y="906"/>
                      <a:pt x="3239" y="715"/>
                      <a:pt x="3454" y="715"/>
                    </a:cubicBezTo>
                    <a:close/>
                    <a:moveTo>
                      <a:pt x="7835" y="2311"/>
                    </a:moveTo>
                    <a:cubicBezTo>
                      <a:pt x="8002" y="2311"/>
                      <a:pt x="8193" y="2454"/>
                      <a:pt x="8193" y="2668"/>
                    </a:cubicBezTo>
                    <a:cubicBezTo>
                      <a:pt x="8193" y="2859"/>
                      <a:pt x="8002" y="2978"/>
                      <a:pt x="7835" y="2978"/>
                    </a:cubicBezTo>
                    <a:lnTo>
                      <a:pt x="6454" y="2978"/>
                    </a:lnTo>
                    <a:cubicBezTo>
                      <a:pt x="5978" y="2954"/>
                      <a:pt x="5978" y="2311"/>
                      <a:pt x="6454" y="2311"/>
                    </a:cubicBezTo>
                    <a:close/>
                    <a:moveTo>
                      <a:pt x="5216" y="3668"/>
                    </a:moveTo>
                    <a:cubicBezTo>
                      <a:pt x="5645" y="3692"/>
                      <a:pt x="5645" y="4359"/>
                      <a:pt x="5216" y="4383"/>
                    </a:cubicBezTo>
                    <a:lnTo>
                      <a:pt x="1715" y="4383"/>
                    </a:lnTo>
                    <a:cubicBezTo>
                      <a:pt x="1548" y="4383"/>
                      <a:pt x="1358" y="4240"/>
                      <a:pt x="1358" y="4025"/>
                    </a:cubicBezTo>
                    <a:cubicBezTo>
                      <a:pt x="1358" y="3811"/>
                      <a:pt x="1525" y="3668"/>
                      <a:pt x="1715" y="3668"/>
                    </a:cubicBezTo>
                    <a:close/>
                    <a:moveTo>
                      <a:pt x="7835" y="3692"/>
                    </a:moveTo>
                    <a:cubicBezTo>
                      <a:pt x="8002" y="3692"/>
                      <a:pt x="8193" y="3859"/>
                      <a:pt x="8193" y="4049"/>
                    </a:cubicBezTo>
                    <a:cubicBezTo>
                      <a:pt x="8193" y="4264"/>
                      <a:pt x="8002" y="4383"/>
                      <a:pt x="7835" y="4383"/>
                    </a:cubicBezTo>
                    <a:lnTo>
                      <a:pt x="6454" y="4383"/>
                    </a:lnTo>
                    <a:cubicBezTo>
                      <a:pt x="5978" y="4359"/>
                      <a:pt x="5978" y="3692"/>
                      <a:pt x="6454" y="3692"/>
                    </a:cubicBezTo>
                    <a:close/>
                    <a:moveTo>
                      <a:pt x="3811" y="5097"/>
                    </a:moveTo>
                    <a:cubicBezTo>
                      <a:pt x="3978" y="5097"/>
                      <a:pt x="4168" y="5240"/>
                      <a:pt x="4168" y="5454"/>
                    </a:cubicBezTo>
                    <a:cubicBezTo>
                      <a:pt x="4168" y="5597"/>
                      <a:pt x="3978" y="5788"/>
                      <a:pt x="3811" y="5788"/>
                    </a:cubicBezTo>
                    <a:lnTo>
                      <a:pt x="1715" y="5788"/>
                    </a:lnTo>
                    <a:cubicBezTo>
                      <a:pt x="1239" y="5764"/>
                      <a:pt x="1239" y="5097"/>
                      <a:pt x="1715" y="5097"/>
                    </a:cubicBezTo>
                    <a:close/>
                    <a:moveTo>
                      <a:pt x="1" y="1"/>
                    </a:moveTo>
                    <a:lnTo>
                      <a:pt x="1" y="6669"/>
                    </a:lnTo>
                    <a:cubicBezTo>
                      <a:pt x="1" y="6859"/>
                      <a:pt x="143" y="7026"/>
                      <a:pt x="358" y="7026"/>
                    </a:cubicBezTo>
                    <a:lnTo>
                      <a:pt x="4573" y="7026"/>
                    </a:lnTo>
                    <a:cubicBezTo>
                      <a:pt x="4501" y="5954"/>
                      <a:pt x="5359" y="5049"/>
                      <a:pt x="6407" y="5049"/>
                    </a:cubicBezTo>
                    <a:lnTo>
                      <a:pt x="7050" y="5049"/>
                    </a:lnTo>
                    <a:lnTo>
                      <a:pt x="9574" y="4025"/>
                    </a:lnTo>
                    <a:lnTo>
                      <a:pt x="957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5" name="Google Shape;1455;p30"/>
              <p:cNvSpPr/>
              <p:nvPr/>
            </p:nvSpPr>
            <p:spPr>
              <a:xfrm>
                <a:off x="4244002" y="2771163"/>
                <a:ext cx="47607" cy="46041"/>
              </a:xfrm>
              <a:custGeom>
                <a:rect b="b" l="l" r="r" t="t"/>
                <a:pathLst>
                  <a:path extrusionOk="0" h="1382" w="1429">
                    <a:moveTo>
                      <a:pt x="0" y="0"/>
                    </a:moveTo>
                    <a:lnTo>
                      <a:pt x="0" y="1381"/>
                    </a:lnTo>
                    <a:lnTo>
                      <a:pt x="1405" y="1381"/>
                    </a:lnTo>
                    <a:lnTo>
                      <a:pt x="1405" y="357"/>
                    </a:lnTo>
                    <a:lnTo>
                      <a:pt x="1429" y="357"/>
                    </a:lnTo>
                    <a:cubicBezTo>
                      <a:pt x="1429" y="167"/>
                      <a:pt x="1286" y="0"/>
                      <a:pt x="10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6" name="Google Shape;1456;p30"/>
              <p:cNvSpPr/>
              <p:nvPr/>
            </p:nvSpPr>
            <p:spPr>
              <a:xfrm>
                <a:off x="4349510" y="3037716"/>
                <a:ext cx="25419" cy="67463"/>
              </a:xfrm>
              <a:custGeom>
                <a:rect b="b" l="l" r="r" t="t"/>
                <a:pathLst>
                  <a:path extrusionOk="0" h="2025" w="763">
                    <a:moveTo>
                      <a:pt x="0" y="1"/>
                    </a:moveTo>
                    <a:lnTo>
                      <a:pt x="0" y="2025"/>
                    </a:lnTo>
                    <a:cubicBezTo>
                      <a:pt x="762" y="1596"/>
                      <a:pt x="762" y="406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57" name="Google Shape;1457;p30"/>
          <p:cNvGrpSpPr/>
          <p:nvPr/>
        </p:nvGrpSpPr>
        <p:grpSpPr>
          <a:xfrm>
            <a:off x="5260725" y="1339375"/>
            <a:ext cx="572700" cy="572700"/>
            <a:chOff x="5260725" y="1377475"/>
            <a:chExt cx="572700" cy="572700"/>
          </a:xfrm>
        </p:grpSpPr>
        <p:sp>
          <p:nvSpPr>
            <p:cNvPr id="1458" name="Google Shape;1458;p30"/>
            <p:cNvSpPr/>
            <p:nvPr/>
          </p:nvSpPr>
          <p:spPr>
            <a:xfrm>
              <a:off x="5260725" y="1377475"/>
              <a:ext cx="5727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59" name="Google Shape;1459;p30"/>
            <p:cNvGrpSpPr/>
            <p:nvPr/>
          </p:nvGrpSpPr>
          <p:grpSpPr>
            <a:xfrm>
              <a:off x="5347918" y="1477052"/>
              <a:ext cx="398314" cy="373528"/>
              <a:chOff x="7209636" y="1543006"/>
              <a:chExt cx="398314" cy="373528"/>
            </a:xfrm>
          </p:grpSpPr>
          <p:sp>
            <p:nvSpPr>
              <p:cNvPr id="1460" name="Google Shape;1460;p30"/>
              <p:cNvSpPr/>
              <p:nvPr/>
            </p:nvSpPr>
            <p:spPr>
              <a:xfrm>
                <a:off x="7348493" y="1796100"/>
                <a:ext cx="120600" cy="120434"/>
              </a:xfrm>
              <a:custGeom>
                <a:rect b="b" l="l" r="r" t="t"/>
                <a:pathLst>
                  <a:path extrusionOk="0" h="3615" w="3620">
                    <a:moveTo>
                      <a:pt x="2298" y="893"/>
                    </a:moveTo>
                    <a:cubicBezTo>
                      <a:pt x="2388" y="893"/>
                      <a:pt x="2477" y="929"/>
                      <a:pt x="2548" y="1001"/>
                    </a:cubicBezTo>
                    <a:cubicBezTo>
                      <a:pt x="2715" y="1167"/>
                      <a:pt x="2715" y="1358"/>
                      <a:pt x="2548" y="1524"/>
                    </a:cubicBezTo>
                    <a:lnTo>
                      <a:pt x="2286" y="1786"/>
                    </a:lnTo>
                    <a:lnTo>
                      <a:pt x="2548" y="2048"/>
                    </a:lnTo>
                    <a:cubicBezTo>
                      <a:pt x="2806" y="2306"/>
                      <a:pt x="2580" y="2649"/>
                      <a:pt x="2300" y="2649"/>
                    </a:cubicBezTo>
                    <a:cubicBezTo>
                      <a:pt x="2217" y="2649"/>
                      <a:pt x="2129" y="2619"/>
                      <a:pt x="2048" y="2548"/>
                    </a:cubicBezTo>
                    <a:lnTo>
                      <a:pt x="1786" y="2286"/>
                    </a:lnTo>
                    <a:lnTo>
                      <a:pt x="1524" y="2548"/>
                    </a:lnTo>
                    <a:cubicBezTo>
                      <a:pt x="1441" y="2632"/>
                      <a:pt x="1352" y="2673"/>
                      <a:pt x="1262" y="2673"/>
                    </a:cubicBezTo>
                    <a:cubicBezTo>
                      <a:pt x="1173" y="2673"/>
                      <a:pt x="1084" y="2632"/>
                      <a:pt x="1000" y="2548"/>
                    </a:cubicBezTo>
                    <a:cubicBezTo>
                      <a:pt x="857" y="2406"/>
                      <a:pt x="857" y="2191"/>
                      <a:pt x="1000" y="2048"/>
                    </a:cubicBezTo>
                    <a:lnTo>
                      <a:pt x="1262" y="1786"/>
                    </a:lnTo>
                    <a:lnTo>
                      <a:pt x="1000" y="1524"/>
                    </a:lnTo>
                    <a:cubicBezTo>
                      <a:pt x="857" y="1358"/>
                      <a:pt x="857" y="1167"/>
                      <a:pt x="1000" y="1001"/>
                    </a:cubicBezTo>
                    <a:cubicBezTo>
                      <a:pt x="1084" y="929"/>
                      <a:pt x="1173" y="893"/>
                      <a:pt x="1262" y="893"/>
                    </a:cubicBezTo>
                    <a:cubicBezTo>
                      <a:pt x="1352" y="893"/>
                      <a:pt x="1441" y="929"/>
                      <a:pt x="1524" y="1001"/>
                    </a:cubicBezTo>
                    <a:lnTo>
                      <a:pt x="1786" y="1286"/>
                    </a:lnTo>
                    <a:lnTo>
                      <a:pt x="2048" y="1001"/>
                    </a:lnTo>
                    <a:cubicBezTo>
                      <a:pt x="2120" y="929"/>
                      <a:pt x="2209" y="893"/>
                      <a:pt x="2298" y="893"/>
                    </a:cubicBezTo>
                    <a:close/>
                    <a:moveTo>
                      <a:pt x="1810" y="0"/>
                    </a:moveTo>
                    <a:cubicBezTo>
                      <a:pt x="810" y="0"/>
                      <a:pt x="0" y="786"/>
                      <a:pt x="0" y="1810"/>
                    </a:cubicBezTo>
                    <a:cubicBezTo>
                      <a:pt x="36" y="3013"/>
                      <a:pt x="923" y="3614"/>
                      <a:pt x="1810" y="3614"/>
                    </a:cubicBezTo>
                    <a:cubicBezTo>
                      <a:pt x="2697" y="3614"/>
                      <a:pt x="3584" y="3013"/>
                      <a:pt x="3620" y="1810"/>
                    </a:cubicBezTo>
                    <a:cubicBezTo>
                      <a:pt x="3620" y="810"/>
                      <a:pt x="2786" y="0"/>
                      <a:pt x="18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1" name="Google Shape;1461;p30"/>
              <p:cNvSpPr/>
              <p:nvPr/>
            </p:nvSpPr>
            <p:spPr>
              <a:xfrm>
                <a:off x="7209636" y="1543006"/>
                <a:ext cx="326121" cy="46841"/>
              </a:xfrm>
              <a:custGeom>
                <a:rect b="b" l="l" r="r" t="t"/>
                <a:pathLst>
                  <a:path extrusionOk="0" h="1406" w="9789">
                    <a:moveTo>
                      <a:pt x="358" y="1"/>
                    </a:moveTo>
                    <a:cubicBezTo>
                      <a:pt x="167" y="1"/>
                      <a:pt x="1" y="143"/>
                      <a:pt x="1" y="358"/>
                    </a:cubicBezTo>
                    <a:lnTo>
                      <a:pt x="1" y="1406"/>
                    </a:lnTo>
                    <a:lnTo>
                      <a:pt x="9788" y="1406"/>
                    </a:lnTo>
                    <a:lnTo>
                      <a:pt x="97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2" name="Google Shape;1462;p30"/>
              <p:cNvSpPr/>
              <p:nvPr/>
            </p:nvSpPr>
            <p:spPr>
              <a:xfrm>
                <a:off x="7280264" y="1658842"/>
                <a:ext cx="257858" cy="30983"/>
              </a:xfrm>
              <a:custGeom>
                <a:rect b="b" l="l" r="r" t="t"/>
                <a:pathLst>
                  <a:path extrusionOk="0" h="930" w="7740">
                    <a:moveTo>
                      <a:pt x="0" y="0"/>
                    </a:moveTo>
                    <a:lnTo>
                      <a:pt x="0" y="929"/>
                    </a:lnTo>
                    <a:lnTo>
                      <a:pt x="7740" y="929"/>
                    </a:lnTo>
                    <a:lnTo>
                      <a:pt x="774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3" name="Google Shape;1463;p30"/>
              <p:cNvSpPr/>
              <p:nvPr/>
            </p:nvSpPr>
            <p:spPr>
              <a:xfrm>
                <a:off x="7560310" y="1543006"/>
                <a:ext cx="46841" cy="46841"/>
              </a:xfrm>
              <a:custGeom>
                <a:rect b="b" l="l" r="r" t="t"/>
                <a:pathLst>
                  <a:path extrusionOk="0" h="1406" w="1406">
                    <a:moveTo>
                      <a:pt x="1" y="1"/>
                    </a:moveTo>
                    <a:lnTo>
                      <a:pt x="1" y="1406"/>
                    </a:lnTo>
                    <a:lnTo>
                      <a:pt x="1406" y="1406"/>
                    </a:lnTo>
                    <a:lnTo>
                      <a:pt x="1406" y="358"/>
                    </a:lnTo>
                    <a:cubicBezTo>
                      <a:pt x="1406" y="143"/>
                      <a:pt x="1239" y="1"/>
                      <a:pt x="10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4" name="Google Shape;1464;p30"/>
              <p:cNvSpPr/>
              <p:nvPr/>
            </p:nvSpPr>
            <p:spPr>
              <a:xfrm>
                <a:off x="7210436" y="1612834"/>
                <a:ext cx="397515" cy="253894"/>
              </a:xfrm>
              <a:custGeom>
                <a:rect b="b" l="l" r="r" t="t"/>
                <a:pathLst>
                  <a:path extrusionOk="0" h="7621" w="11932">
                    <a:moveTo>
                      <a:pt x="10217" y="715"/>
                    </a:moveTo>
                    <a:cubicBezTo>
                      <a:pt x="10384" y="715"/>
                      <a:pt x="10574" y="858"/>
                      <a:pt x="10574" y="1072"/>
                    </a:cubicBezTo>
                    <a:lnTo>
                      <a:pt x="10574" y="2691"/>
                    </a:lnTo>
                    <a:cubicBezTo>
                      <a:pt x="10574" y="2882"/>
                      <a:pt x="10431" y="3048"/>
                      <a:pt x="10217" y="3048"/>
                    </a:cubicBezTo>
                    <a:lnTo>
                      <a:pt x="1763" y="3048"/>
                    </a:lnTo>
                    <a:cubicBezTo>
                      <a:pt x="1572" y="3048"/>
                      <a:pt x="1405" y="2906"/>
                      <a:pt x="1405" y="2691"/>
                    </a:cubicBezTo>
                    <a:lnTo>
                      <a:pt x="1405" y="1072"/>
                    </a:lnTo>
                    <a:cubicBezTo>
                      <a:pt x="1405" y="881"/>
                      <a:pt x="1548" y="715"/>
                      <a:pt x="1763" y="715"/>
                    </a:cubicBezTo>
                    <a:close/>
                    <a:moveTo>
                      <a:pt x="5240" y="3715"/>
                    </a:moveTo>
                    <a:cubicBezTo>
                      <a:pt x="5692" y="3739"/>
                      <a:pt x="5716" y="4406"/>
                      <a:pt x="5240" y="4406"/>
                    </a:cubicBezTo>
                    <a:lnTo>
                      <a:pt x="1739" y="4406"/>
                    </a:lnTo>
                    <a:cubicBezTo>
                      <a:pt x="1286" y="4406"/>
                      <a:pt x="1286" y="3739"/>
                      <a:pt x="1739" y="3715"/>
                    </a:cubicBezTo>
                    <a:close/>
                    <a:moveTo>
                      <a:pt x="10145" y="3739"/>
                    </a:moveTo>
                    <a:cubicBezTo>
                      <a:pt x="10622" y="3739"/>
                      <a:pt x="10622" y="4406"/>
                      <a:pt x="10145" y="4430"/>
                    </a:cubicBezTo>
                    <a:lnTo>
                      <a:pt x="6645" y="4430"/>
                    </a:lnTo>
                    <a:cubicBezTo>
                      <a:pt x="6192" y="4406"/>
                      <a:pt x="6168" y="3739"/>
                      <a:pt x="6645" y="3739"/>
                    </a:cubicBezTo>
                    <a:close/>
                    <a:moveTo>
                      <a:pt x="2763" y="5120"/>
                    </a:moveTo>
                    <a:cubicBezTo>
                      <a:pt x="2953" y="5120"/>
                      <a:pt x="3120" y="5263"/>
                      <a:pt x="3120" y="5477"/>
                    </a:cubicBezTo>
                    <a:cubicBezTo>
                      <a:pt x="3120" y="5644"/>
                      <a:pt x="2977" y="5835"/>
                      <a:pt x="2763" y="5835"/>
                    </a:cubicBezTo>
                    <a:lnTo>
                      <a:pt x="1739" y="5835"/>
                    </a:lnTo>
                    <a:cubicBezTo>
                      <a:pt x="1286" y="5787"/>
                      <a:pt x="1286" y="5144"/>
                      <a:pt x="1739" y="5120"/>
                    </a:cubicBezTo>
                    <a:close/>
                    <a:moveTo>
                      <a:pt x="10145" y="5120"/>
                    </a:moveTo>
                    <a:cubicBezTo>
                      <a:pt x="10622" y="5144"/>
                      <a:pt x="10622" y="5787"/>
                      <a:pt x="10145" y="5835"/>
                    </a:cubicBezTo>
                    <a:lnTo>
                      <a:pt x="9121" y="5835"/>
                    </a:lnTo>
                    <a:cubicBezTo>
                      <a:pt x="8931" y="5835"/>
                      <a:pt x="8764" y="5668"/>
                      <a:pt x="8764" y="5477"/>
                    </a:cubicBezTo>
                    <a:cubicBezTo>
                      <a:pt x="8764" y="5287"/>
                      <a:pt x="8907" y="5120"/>
                      <a:pt x="9121" y="5120"/>
                    </a:cubicBezTo>
                    <a:close/>
                    <a:moveTo>
                      <a:pt x="24" y="0"/>
                    </a:moveTo>
                    <a:lnTo>
                      <a:pt x="24" y="7264"/>
                    </a:lnTo>
                    <a:lnTo>
                      <a:pt x="0" y="7264"/>
                    </a:lnTo>
                    <a:cubicBezTo>
                      <a:pt x="0" y="7430"/>
                      <a:pt x="143" y="7621"/>
                      <a:pt x="358" y="7621"/>
                    </a:cubicBezTo>
                    <a:lnTo>
                      <a:pt x="3454" y="7621"/>
                    </a:lnTo>
                    <a:cubicBezTo>
                      <a:pt x="3287" y="6120"/>
                      <a:pt x="4478" y="4787"/>
                      <a:pt x="5954" y="4787"/>
                    </a:cubicBezTo>
                    <a:cubicBezTo>
                      <a:pt x="7454" y="4787"/>
                      <a:pt x="8645" y="6120"/>
                      <a:pt x="8455" y="7621"/>
                    </a:cubicBezTo>
                    <a:lnTo>
                      <a:pt x="11574" y="7621"/>
                    </a:lnTo>
                    <a:cubicBezTo>
                      <a:pt x="11765" y="7621"/>
                      <a:pt x="11931" y="7454"/>
                      <a:pt x="11931" y="7264"/>
                    </a:cubicBezTo>
                    <a:lnTo>
                      <a:pt x="1193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cxnSp>
        <p:nvCxnSpPr>
          <p:cNvPr id="1465" name="Google Shape;1465;p30"/>
          <p:cNvCxnSpPr>
            <a:stCxn id="1466" idx="3"/>
            <a:endCxn id="1449" idx="1"/>
          </p:cNvCxnSpPr>
          <p:nvPr/>
        </p:nvCxnSpPr>
        <p:spPr>
          <a:xfrm>
            <a:off x="1905725" y="1625725"/>
            <a:ext cx="139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1467" name="Google Shape;1467;p30"/>
          <p:cNvCxnSpPr>
            <a:stCxn id="1449" idx="3"/>
            <a:endCxn id="1458" idx="1"/>
          </p:cNvCxnSpPr>
          <p:nvPr/>
        </p:nvCxnSpPr>
        <p:spPr>
          <a:xfrm>
            <a:off x="3869525" y="1625725"/>
            <a:ext cx="139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1468" name="Google Shape;1468;p30"/>
          <p:cNvCxnSpPr>
            <a:stCxn id="1458" idx="3"/>
            <a:endCxn id="1469" idx="1"/>
          </p:cNvCxnSpPr>
          <p:nvPr/>
        </p:nvCxnSpPr>
        <p:spPr>
          <a:xfrm>
            <a:off x="5833425" y="1625725"/>
            <a:ext cx="139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1470" name="Google Shape;1470;p30"/>
          <p:cNvCxnSpPr>
            <a:stCxn id="1471" idx="3"/>
            <a:endCxn id="1472" idx="1"/>
          </p:cNvCxnSpPr>
          <p:nvPr/>
        </p:nvCxnSpPr>
        <p:spPr>
          <a:xfrm>
            <a:off x="5833425" y="3460163"/>
            <a:ext cx="139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1473" name="Google Shape;1473;p30"/>
          <p:cNvCxnSpPr>
            <a:stCxn id="1474" idx="3"/>
            <a:endCxn id="1471" idx="1"/>
          </p:cNvCxnSpPr>
          <p:nvPr/>
        </p:nvCxnSpPr>
        <p:spPr>
          <a:xfrm>
            <a:off x="3869525" y="3460163"/>
            <a:ext cx="139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1475" name="Google Shape;1475;p30"/>
          <p:cNvCxnSpPr>
            <a:stCxn id="1476" idx="3"/>
            <a:endCxn id="1474" idx="1"/>
          </p:cNvCxnSpPr>
          <p:nvPr/>
        </p:nvCxnSpPr>
        <p:spPr>
          <a:xfrm>
            <a:off x="1905625" y="3460163"/>
            <a:ext cx="139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cxnSp>
        <p:nvCxnSpPr>
          <p:cNvPr id="1477" name="Google Shape;1477;p30"/>
          <p:cNvCxnSpPr>
            <a:stCxn id="1445" idx="2"/>
            <a:endCxn id="1476" idx="0"/>
          </p:cNvCxnSpPr>
          <p:nvPr/>
        </p:nvCxnSpPr>
        <p:spPr>
          <a:xfrm rot="5400000">
            <a:off x="4335475" y="-1625"/>
            <a:ext cx="459300" cy="58917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diamond"/>
          </a:ln>
        </p:spPr>
      </p:cxnSp>
      <p:grpSp>
        <p:nvGrpSpPr>
          <p:cNvPr id="1478" name="Google Shape;1478;p30"/>
          <p:cNvGrpSpPr/>
          <p:nvPr/>
        </p:nvGrpSpPr>
        <p:grpSpPr>
          <a:xfrm>
            <a:off x="3383964" y="3317320"/>
            <a:ext cx="398314" cy="377692"/>
            <a:chOff x="3971851" y="2161032"/>
            <a:chExt cx="398314" cy="377692"/>
          </a:xfrm>
        </p:grpSpPr>
        <p:sp>
          <p:nvSpPr>
            <p:cNvPr id="1479" name="Google Shape;1479;p30"/>
            <p:cNvSpPr/>
            <p:nvPr/>
          </p:nvSpPr>
          <p:spPr>
            <a:xfrm>
              <a:off x="4047243" y="2478391"/>
              <a:ext cx="250729" cy="60333"/>
            </a:xfrm>
            <a:custGeom>
              <a:rect b="b" l="l" r="r" t="t"/>
              <a:pathLst>
                <a:path extrusionOk="0" h="1811" w="7526">
                  <a:moveTo>
                    <a:pt x="1334" y="1"/>
                  </a:moveTo>
                  <a:lnTo>
                    <a:pt x="976" y="1096"/>
                  </a:lnTo>
                  <a:lnTo>
                    <a:pt x="357" y="1096"/>
                  </a:lnTo>
                  <a:cubicBezTo>
                    <a:pt x="167" y="1096"/>
                    <a:pt x="0" y="1239"/>
                    <a:pt x="0" y="1453"/>
                  </a:cubicBezTo>
                  <a:cubicBezTo>
                    <a:pt x="0" y="1644"/>
                    <a:pt x="143" y="1811"/>
                    <a:pt x="357" y="1811"/>
                  </a:cubicBezTo>
                  <a:lnTo>
                    <a:pt x="7049" y="1811"/>
                  </a:lnTo>
                  <a:cubicBezTo>
                    <a:pt x="7525" y="1787"/>
                    <a:pt x="7525" y="1120"/>
                    <a:pt x="7049" y="1096"/>
                  </a:cubicBezTo>
                  <a:lnTo>
                    <a:pt x="6430" y="1096"/>
                  </a:lnTo>
                  <a:lnTo>
                    <a:pt x="607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30"/>
            <p:cNvSpPr/>
            <p:nvPr/>
          </p:nvSpPr>
          <p:spPr>
            <a:xfrm>
              <a:off x="4210653" y="2326874"/>
              <a:ext cx="19889" cy="32549"/>
            </a:xfrm>
            <a:custGeom>
              <a:rect b="b" l="l" r="r" t="t"/>
              <a:pathLst>
                <a:path extrusionOk="0" h="977" w="597">
                  <a:moveTo>
                    <a:pt x="1" y="0"/>
                  </a:moveTo>
                  <a:lnTo>
                    <a:pt x="1" y="977"/>
                  </a:lnTo>
                  <a:lnTo>
                    <a:pt x="168" y="977"/>
                  </a:lnTo>
                  <a:cubicBezTo>
                    <a:pt x="406" y="977"/>
                    <a:pt x="596" y="786"/>
                    <a:pt x="596" y="548"/>
                  </a:cubicBezTo>
                  <a:lnTo>
                    <a:pt x="596" y="405"/>
                  </a:lnTo>
                  <a:cubicBezTo>
                    <a:pt x="572" y="167"/>
                    <a:pt x="382" y="0"/>
                    <a:pt x="1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30"/>
            <p:cNvSpPr/>
            <p:nvPr/>
          </p:nvSpPr>
          <p:spPr>
            <a:xfrm>
              <a:off x="3971851" y="2161032"/>
              <a:ext cx="326121" cy="46841"/>
            </a:xfrm>
            <a:custGeom>
              <a:rect b="b" l="l" r="r" t="t"/>
              <a:pathLst>
                <a:path extrusionOk="0" h="1406" w="9789">
                  <a:moveTo>
                    <a:pt x="358" y="1"/>
                  </a:moveTo>
                  <a:cubicBezTo>
                    <a:pt x="167" y="1"/>
                    <a:pt x="1" y="144"/>
                    <a:pt x="1" y="358"/>
                  </a:cubicBezTo>
                  <a:lnTo>
                    <a:pt x="1" y="1406"/>
                  </a:lnTo>
                  <a:lnTo>
                    <a:pt x="9788" y="1406"/>
                  </a:lnTo>
                  <a:lnTo>
                    <a:pt x="978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30"/>
            <p:cNvSpPr/>
            <p:nvPr/>
          </p:nvSpPr>
          <p:spPr>
            <a:xfrm>
              <a:off x="4117038" y="2330839"/>
              <a:ext cx="25419" cy="23820"/>
            </a:xfrm>
            <a:custGeom>
              <a:rect b="b" l="l" r="r" t="t"/>
              <a:pathLst>
                <a:path extrusionOk="0" h="715" w="763">
                  <a:moveTo>
                    <a:pt x="358" y="0"/>
                  </a:moveTo>
                  <a:lnTo>
                    <a:pt x="1" y="715"/>
                  </a:lnTo>
                  <a:lnTo>
                    <a:pt x="763" y="715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30"/>
            <p:cNvSpPr/>
            <p:nvPr/>
          </p:nvSpPr>
          <p:spPr>
            <a:xfrm>
              <a:off x="4322525" y="2161032"/>
              <a:ext cx="46841" cy="45275"/>
            </a:xfrm>
            <a:custGeom>
              <a:rect b="b" l="l" r="r" t="t"/>
              <a:pathLst>
                <a:path extrusionOk="0" h="1359" w="1406">
                  <a:moveTo>
                    <a:pt x="1" y="1"/>
                  </a:moveTo>
                  <a:lnTo>
                    <a:pt x="1" y="1358"/>
                  </a:lnTo>
                  <a:lnTo>
                    <a:pt x="1382" y="1358"/>
                  </a:lnTo>
                  <a:lnTo>
                    <a:pt x="1382" y="334"/>
                  </a:lnTo>
                  <a:cubicBezTo>
                    <a:pt x="1406" y="144"/>
                    <a:pt x="1215" y="1"/>
                    <a:pt x="10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30"/>
            <p:cNvSpPr/>
            <p:nvPr/>
          </p:nvSpPr>
          <p:spPr>
            <a:xfrm>
              <a:off x="4064667" y="2277668"/>
              <a:ext cx="211084" cy="130162"/>
            </a:xfrm>
            <a:custGeom>
              <a:rect b="b" l="l" r="r" t="t"/>
              <a:pathLst>
                <a:path extrusionOk="0" h="3907" w="6336">
                  <a:moveTo>
                    <a:pt x="4526" y="763"/>
                  </a:moveTo>
                  <a:cubicBezTo>
                    <a:pt x="5240" y="763"/>
                    <a:pt x="5716" y="1358"/>
                    <a:pt x="5669" y="2025"/>
                  </a:cubicBezTo>
                  <a:cubicBezTo>
                    <a:pt x="5669" y="2668"/>
                    <a:pt x="5145" y="3168"/>
                    <a:pt x="4526" y="3168"/>
                  </a:cubicBezTo>
                  <a:lnTo>
                    <a:pt x="4002" y="3168"/>
                  </a:lnTo>
                  <a:cubicBezTo>
                    <a:pt x="3787" y="3168"/>
                    <a:pt x="3645" y="3025"/>
                    <a:pt x="3645" y="2811"/>
                  </a:cubicBezTo>
                  <a:lnTo>
                    <a:pt x="3645" y="1120"/>
                  </a:lnTo>
                  <a:cubicBezTo>
                    <a:pt x="3645" y="906"/>
                    <a:pt x="3787" y="763"/>
                    <a:pt x="4002" y="763"/>
                  </a:cubicBezTo>
                  <a:close/>
                  <a:moveTo>
                    <a:pt x="1868" y="711"/>
                  </a:moveTo>
                  <a:cubicBezTo>
                    <a:pt x="1881" y="711"/>
                    <a:pt x="1894" y="713"/>
                    <a:pt x="1906" y="715"/>
                  </a:cubicBezTo>
                  <a:cubicBezTo>
                    <a:pt x="2025" y="715"/>
                    <a:pt x="2168" y="786"/>
                    <a:pt x="2240" y="906"/>
                  </a:cubicBezTo>
                  <a:lnTo>
                    <a:pt x="3121" y="2620"/>
                  </a:lnTo>
                  <a:cubicBezTo>
                    <a:pt x="3287" y="2811"/>
                    <a:pt x="3216" y="3049"/>
                    <a:pt x="3049" y="3144"/>
                  </a:cubicBezTo>
                  <a:cubicBezTo>
                    <a:pt x="2994" y="3165"/>
                    <a:pt x="2936" y="3176"/>
                    <a:pt x="2880" y="3176"/>
                  </a:cubicBezTo>
                  <a:cubicBezTo>
                    <a:pt x="2744" y="3176"/>
                    <a:pt x="2617" y="3112"/>
                    <a:pt x="2549" y="2977"/>
                  </a:cubicBezTo>
                  <a:lnTo>
                    <a:pt x="2454" y="2787"/>
                  </a:lnTo>
                  <a:lnTo>
                    <a:pt x="1454" y="2787"/>
                  </a:lnTo>
                  <a:lnTo>
                    <a:pt x="1335" y="2977"/>
                  </a:lnTo>
                  <a:cubicBezTo>
                    <a:pt x="1287" y="3096"/>
                    <a:pt x="1168" y="3168"/>
                    <a:pt x="1025" y="3168"/>
                  </a:cubicBezTo>
                  <a:cubicBezTo>
                    <a:pt x="739" y="3168"/>
                    <a:pt x="573" y="2858"/>
                    <a:pt x="692" y="2620"/>
                  </a:cubicBezTo>
                  <a:lnTo>
                    <a:pt x="1573" y="906"/>
                  </a:lnTo>
                  <a:cubicBezTo>
                    <a:pt x="1637" y="799"/>
                    <a:pt x="1758" y="711"/>
                    <a:pt x="1868" y="711"/>
                  </a:cubicBezTo>
                  <a:close/>
                  <a:moveTo>
                    <a:pt x="1" y="1"/>
                  </a:moveTo>
                  <a:lnTo>
                    <a:pt x="1" y="3906"/>
                  </a:lnTo>
                  <a:lnTo>
                    <a:pt x="6336" y="3906"/>
                  </a:lnTo>
                  <a:lnTo>
                    <a:pt x="633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30"/>
            <p:cNvSpPr/>
            <p:nvPr/>
          </p:nvSpPr>
          <p:spPr>
            <a:xfrm>
              <a:off x="3972651" y="2231660"/>
              <a:ext cx="397515" cy="223777"/>
            </a:xfrm>
            <a:custGeom>
              <a:rect b="b" l="l" r="r" t="t"/>
              <a:pathLst>
                <a:path extrusionOk="0" h="6717" w="11932">
                  <a:moveTo>
                    <a:pt x="9502" y="667"/>
                  </a:moveTo>
                  <a:cubicBezTo>
                    <a:pt x="9693" y="667"/>
                    <a:pt x="9860" y="834"/>
                    <a:pt x="9860" y="1024"/>
                  </a:cubicBezTo>
                  <a:lnTo>
                    <a:pt x="9860" y="5644"/>
                  </a:lnTo>
                  <a:cubicBezTo>
                    <a:pt x="9860" y="5859"/>
                    <a:pt x="9693" y="6002"/>
                    <a:pt x="9502" y="6002"/>
                  </a:cubicBezTo>
                  <a:lnTo>
                    <a:pt x="2406" y="6002"/>
                  </a:lnTo>
                  <a:cubicBezTo>
                    <a:pt x="2191" y="6002"/>
                    <a:pt x="2049" y="5859"/>
                    <a:pt x="2049" y="5644"/>
                  </a:cubicBezTo>
                  <a:lnTo>
                    <a:pt x="2049" y="1024"/>
                  </a:lnTo>
                  <a:cubicBezTo>
                    <a:pt x="2049" y="834"/>
                    <a:pt x="2191" y="667"/>
                    <a:pt x="2406" y="667"/>
                  </a:cubicBezTo>
                  <a:close/>
                  <a:moveTo>
                    <a:pt x="24" y="0"/>
                  </a:moveTo>
                  <a:lnTo>
                    <a:pt x="24" y="6359"/>
                  </a:lnTo>
                  <a:lnTo>
                    <a:pt x="1" y="6359"/>
                  </a:lnTo>
                  <a:cubicBezTo>
                    <a:pt x="1" y="6549"/>
                    <a:pt x="143" y="6716"/>
                    <a:pt x="358" y="6716"/>
                  </a:cubicBezTo>
                  <a:lnTo>
                    <a:pt x="11574" y="6716"/>
                  </a:lnTo>
                  <a:cubicBezTo>
                    <a:pt x="11765" y="6716"/>
                    <a:pt x="11932" y="6573"/>
                    <a:pt x="11932" y="6359"/>
                  </a:cubicBezTo>
                  <a:lnTo>
                    <a:pt x="1193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6" name="Google Shape;1486;p30"/>
          <p:cNvGrpSpPr/>
          <p:nvPr/>
        </p:nvGrpSpPr>
        <p:grpSpPr>
          <a:xfrm>
            <a:off x="7327344" y="1442547"/>
            <a:ext cx="367261" cy="366364"/>
            <a:chOff x="-62884425" y="4111775"/>
            <a:chExt cx="317425" cy="316650"/>
          </a:xfrm>
        </p:grpSpPr>
        <p:sp>
          <p:nvSpPr>
            <p:cNvPr id="1487" name="Google Shape;1487;p30"/>
            <p:cNvSpPr/>
            <p:nvPr/>
          </p:nvSpPr>
          <p:spPr>
            <a:xfrm>
              <a:off x="-62884425" y="4325225"/>
              <a:ext cx="317425" cy="103200"/>
            </a:xfrm>
            <a:custGeom>
              <a:rect b="b" l="l" r="r" t="t"/>
              <a:pathLst>
                <a:path extrusionOk="0" h="4128" w="12697">
                  <a:moveTo>
                    <a:pt x="0" y="0"/>
                  </a:moveTo>
                  <a:lnTo>
                    <a:pt x="0" y="378"/>
                  </a:lnTo>
                  <a:cubicBezTo>
                    <a:pt x="0" y="1071"/>
                    <a:pt x="567" y="1638"/>
                    <a:pt x="1260" y="1638"/>
                  </a:cubicBezTo>
                  <a:lnTo>
                    <a:pt x="4001" y="1638"/>
                  </a:lnTo>
                  <a:lnTo>
                    <a:pt x="3434" y="3308"/>
                  </a:lnTo>
                  <a:lnTo>
                    <a:pt x="2930" y="3308"/>
                  </a:lnTo>
                  <a:cubicBezTo>
                    <a:pt x="2678" y="3308"/>
                    <a:pt x="2520" y="3497"/>
                    <a:pt x="2520" y="3749"/>
                  </a:cubicBezTo>
                  <a:cubicBezTo>
                    <a:pt x="2520" y="3970"/>
                    <a:pt x="2741" y="4127"/>
                    <a:pt x="2930" y="4127"/>
                  </a:cubicBezTo>
                  <a:lnTo>
                    <a:pt x="9830" y="4127"/>
                  </a:lnTo>
                  <a:cubicBezTo>
                    <a:pt x="10050" y="4127"/>
                    <a:pt x="10239" y="3938"/>
                    <a:pt x="10239" y="3749"/>
                  </a:cubicBezTo>
                  <a:cubicBezTo>
                    <a:pt x="10239" y="3497"/>
                    <a:pt x="10050" y="3308"/>
                    <a:pt x="9830" y="3308"/>
                  </a:cubicBezTo>
                  <a:lnTo>
                    <a:pt x="9294" y="3308"/>
                  </a:lnTo>
                  <a:lnTo>
                    <a:pt x="8758" y="1638"/>
                  </a:lnTo>
                  <a:lnTo>
                    <a:pt x="11468" y="1638"/>
                  </a:lnTo>
                  <a:cubicBezTo>
                    <a:pt x="12129" y="1638"/>
                    <a:pt x="12697" y="1103"/>
                    <a:pt x="12697" y="378"/>
                  </a:cubicBezTo>
                  <a:lnTo>
                    <a:pt x="126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30"/>
            <p:cNvSpPr/>
            <p:nvPr/>
          </p:nvSpPr>
          <p:spPr>
            <a:xfrm>
              <a:off x="-62884425" y="4111775"/>
              <a:ext cx="317425" cy="193000"/>
            </a:xfrm>
            <a:custGeom>
              <a:rect b="b" l="l" r="r" t="t"/>
              <a:pathLst>
                <a:path extrusionOk="0" h="7720" w="12697">
                  <a:moveTo>
                    <a:pt x="6301" y="946"/>
                  </a:moveTo>
                  <a:cubicBezTo>
                    <a:pt x="6522" y="946"/>
                    <a:pt x="6742" y="1135"/>
                    <a:pt x="6742" y="1324"/>
                  </a:cubicBezTo>
                  <a:lnTo>
                    <a:pt x="6742" y="1607"/>
                  </a:lnTo>
                  <a:cubicBezTo>
                    <a:pt x="7215" y="1765"/>
                    <a:pt x="7593" y="2237"/>
                    <a:pt x="7593" y="2773"/>
                  </a:cubicBezTo>
                  <a:cubicBezTo>
                    <a:pt x="7593" y="3025"/>
                    <a:pt x="7372" y="3182"/>
                    <a:pt x="7183" y="3182"/>
                  </a:cubicBezTo>
                  <a:cubicBezTo>
                    <a:pt x="6994" y="3182"/>
                    <a:pt x="6805" y="2993"/>
                    <a:pt x="6805" y="2773"/>
                  </a:cubicBezTo>
                  <a:cubicBezTo>
                    <a:pt x="6805" y="2552"/>
                    <a:pt x="6585" y="2363"/>
                    <a:pt x="6364" y="2363"/>
                  </a:cubicBezTo>
                  <a:cubicBezTo>
                    <a:pt x="6112" y="2363"/>
                    <a:pt x="5954" y="2552"/>
                    <a:pt x="5954" y="2773"/>
                  </a:cubicBezTo>
                  <a:cubicBezTo>
                    <a:pt x="5954" y="3025"/>
                    <a:pt x="6269" y="3245"/>
                    <a:pt x="6585" y="3497"/>
                  </a:cubicBezTo>
                  <a:cubicBezTo>
                    <a:pt x="7026" y="3812"/>
                    <a:pt x="7561" y="4191"/>
                    <a:pt x="7561" y="4884"/>
                  </a:cubicBezTo>
                  <a:cubicBezTo>
                    <a:pt x="7561" y="5419"/>
                    <a:pt x="7215" y="5860"/>
                    <a:pt x="6742" y="6049"/>
                  </a:cubicBezTo>
                  <a:lnTo>
                    <a:pt x="6742" y="6333"/>
                  </a:lnTo>
                  <a:cubicBezTo>
                    <a:pt x="6742" y="6553"/>
                    <a:pt x="6553" y="6774"/>
                    <a:pt x="6301" y="6774"/>
                  </a:cubicBezTo>
                  <a:cubicBezTo>
                    <a:pt x="6080" y="6774"/>
                    <a:pt x="5923" y="6553"/>
                    <a:pt x="5923" y="6333"/>
                  </a:cubicBezTo>
                  <a:lnTo>
                    <a:pt x="5923" y="6049"/>
                  </a:lnTo>
                  <a:cubicBezTo>
                    <a:pt x="5450" y="5892"/>
                    <a:pt x="5104" y="5419"/>
                    <a:pt x="5104" y="4884"/>
                  </a:cubicBezTo>
                  <a:cubicBezTo>
                    <a:pt x="5104" y="4632"/>
                    <a:pt x="5293" y="4443"/>
                    <a:pt x="5482" y="4443"/>
                  </a:cubicBezTo>
                  <a:cubicBezTo>
                    <a:pt x="5734" y="4443"/>
                    <a:pt x="5923" y="4632"/>
                    <a:pt x="5923" y="4884"/>
                  </a:cubicBezTo>
                  <a:cubicBezTo>
                    <a:pt x="5923" y="5104"/>
                    <a:pt x="6112" y="5262"/>
                    <a:pt x="6301" y="5262"/>
                  </a:cubicBezTo>
                  <a:cubicBezTo>
                    <a:pt x="6522" y="5262"/>
                    <a:pt x="6742" y="5073"/>
                    <a:pt x="6742" y="4884"/>
                  </a:cubicBezTo>
                  <a:cubicBezTo>
                    <a:pt x="6742" y="4632"/>
                    <a:pt x="6427" y="4411"/>
                    <a:pt x="6080" y="4159"/>
                  </a:cubicBezTo>
                  <a:cubicBezTo>
                    <a:pt x="5639" y="3844"/>
                    <a:pt x="5104" y="3466"/>
                    <a:pt x="5104" y="2773"/>
                  </a:cubicBezTo>
                  <a:cubicBezTo>
                    <a:pt x="5104" y="2237"/>
                    <a:pt x="5450" y="1796"/>
                    <a:pt x="5923" y="1607"/>
                  </a:cubicBezTo>
                  <a:lnTo>
                    <a:pt x="5923" y="1324"/>
                  </a:lnTo>
                  <a:cubicBezTo>
                    <a:pt x="5923" y="1103"/>
                    <a:pt x="6112" y="946"/>
                    <a:pt x="6301" y="946"/>
                  </a:cubicBezTo>
                  <a:close/>
                  <a:moveTo>
                    <a:pt x="1260" y="0"/>
                  </a:moveTo>
                  <a:cubicBezTo>
                    <a:pt x="599" y="0"/>
                    <a:pt x="0" y="536"/>
                    <a:pt x="0" y="1261"/>
                  </a:cubicBezTo>
                  <a:lnTo>
                    <a:pt x="0" y="7719"/>
                  </a:lnTo>
                  <a:lnTo>
                    <a:pt x="12697" y="7719"/>
                  </a:lnTo>
                  <a:lnTo>
                    <a:pt x="12697" y="1261"/>
                  </a:lnTo>
                  <a:cubicBezTo>
                    <a:pt x="12697" y="536"/>
                    <a:pt x="12129" y="0"/>
                    <a:pt x="114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9" name="Google Shape;1489;p30"/>
          <p:cNvGrpSpPr/>
          <p:nvPr/>
        </p:nvGrpSpPr>
        <p:grpSpPr>
          <a:xfrm>
            <a:off x="5370009" y="3296351"/>
            <a:ext cx="367242" cy="377704"/>
            <a:chOff x="4266025" y="3609275"/>
            <a:chExt cx="299325" cy="277275"/>
          </a:xfrm>
        </p:grpSpPr>
        <p:sp>
          <p:nvSpPr>
            <p:cNvPr id="1490" name="Google Shape;1490;p30"/>
            <p:cNvSpPr/>
            <p:nvPr/>
          </p:nvSpPr>
          <p:spPr>
            <a:xfrm>
              <a:off x="4266025" y="3609275"/>
              <a:ext cx="299325" cy="224500"/>
            </a:xfrm>
            <a:custGeom>
              <a:rect b="b" l="l" r="r" t="t"/>
              <a:pathLst>
                <a:path extrusionOk="0" h="8980" w="11973">
                  <a:moveTo>
                    <a:pt x="2017" y="3749"/>
                  </a:moveTo>
                  <a:lnTo>
                    <a:pt x="3119" y="5514"/>
                  </a:lnTo>
                  <a:lnTo>
                    <a:pt x="914" y="5514"/>
                  </a:lnTo>
                  <a:lnTo>
                    <a:pt x="2017" y="3749"/>
                  </a:lnTo>
                  <a:close/>
                  <a:moveTo>
                    <a:pt x="9641" y="3749"/>
                  </a:moveTo>
                  <a:lnTo>
                    <a:pt x="10744" y="5514"/>
                  </a:lnTo>
                  <a:lnTo>
                    <a:pt x="8538" y="5514"/>
                  </a:lnTo>
                  <a:lnTo>
                    <a:pt x="9641" y="3749"/>
                  </a:lnTo>
                  <a:close/>
                  <a:moveTo>
                    <a:pt x="5892" y="0"/>
                  </a:moveTo>
                  <a:cubicBezTo>
                    <a:pt x="5325" y="0"/>
                    <a:pt x="4852" y="473"/>
                    <a:pt x="4852" y="1040"/>
                  </a:cubicBezTo>
                  <a:lnTo>
                    <a:pt x="4852" y="1166"/>
                  </a:lnTo>
                  <a:lnTo>
                    <a:pt x="4537" y="1324"/>
                  </a:lnTo>
                  <a:cubicBezTo>
                    <a:pt x="3812" y="1733"/>
                    <a:pt x="3529" y="1891"/>
                    <a:pt x="3025" y="1954"/>
                  </a:cubicBezTo>
                  <a:cubicBezTo>
                    <a:pt x="2867" y="1607"/>
                    <a:pt x="2521" y="1324"/>
                    <a:pt x="2080" y="1324"/>
                  </a:cubicBezTo>
                  <a:cubicBezTo>
                    <a:pt x="1702" y="1324"/>
                    <a:pt x="1324" y="1576"/>
                    <a:pt x="1166" y="1922"/>
                  </a:cubicBezTo>
                  <a:cubicBezTo>
                    <a:pt x="946" y="1891"/>
                    <a:pt x="693" y="1796"/>
                    <a:pt x="504" y="1733"/>
                  </a:cubicBezTo>
                  <a:cubicBezTo>
                    <a:pt x="454" y="1708"/>
                    <a:pt x="403" y="1696"/>
                    <a:pt x="355" y="1696"/>
                  </a:cubicBezTo>
                  <a:cubicBezTo>
                    <a:pt x="223" y="1696"/>
                    <a:pt x="110" y="1784"/>
                    <a:pt x="63" y="1922"/>
                  </a:cubicBezTo>
                  <a:cubicBezTo>
                    <a:pt x="0" y="2111"/>
                    <a:pt x="63" y="2332"/>
                    <a:pt x="252" y="2363"/>
                  </a:cubicBezTo>
                  <a:cubicBezTo>
                    <a:pt x="536" y="2489"/>
                    <a:pt x="820" y="2552"/>
                    <a:pt x="1135" y="2615"/>
                  </a:cubicBezTo>
                  <a:cubicBezTo>
                    <a:pt x="1198" y="2867"/>
                    <a:pt x="1387" y="3119"/>
                    <a:pt x="1607" y="3277"/>
                  </a:cubicBezTo>
                  <a:lnTo>
                    <a:pt x="95" y="5671"/>
                  </a:lnTo>
                  <a:cubicBezTo>
                    <a:pt x="95" y="5703"/>
                    <a:pt x="63" y="5829"/>
                    <a:pt x="63" y="5860"/>
                  </a:cubicBezTo>
                  <a:lnTo>
                    <a:pt x="63" y="6238"/>
                  </a:lnTo>
                  <a:cubicBezTo>
                    <a:pt x="63" y="7372"/>
                    <a:pt x="1009" y="8318"/>
                    <a:pt x="2143" y="8318"/>
                  </a:cubicBezTo>
                  <a:cubicBezTo>
                    <a:pt x="3308" y="8318"/>
                    <a:pt x="4254" y="7372"/>
                    <a:pt x="4254" y="6238"/>
                  </a:cubicBezTo>
                  <a:lnTo>
                    <a:pt x="4254" y="5860"/>
                  </a:lnTo>
                  <a:cubicBezTo>
                    <a:pt x="4254" y="5829"/>
                    <a:pt x="4191" y="5703"/>
                    <a:pt x="4191" y="5671"/>
                  </a:cubicBezTo>
                  <a:lnTo>
                    <a:pt x="2710" y="3277"/>
                  </a:lnTo>
                  <a:cubicBezTo>
                    <a:pt x="2930" y="3151"/>
                    <a:pt x="3088" y="2930"/>
                    <a:pt x="3182" y="2647"/>
                  </a:cubicBezTo>
                  <a:cubicBezTo>
                    <a:pt x="3844" y="2521"/>
                    <a:pt x="4191" y="2363"/>
                    <a:pt x="4947" y="1922"/>
                  </a:cubicBezTo>
                  <a:lnTo>
                    <a:pt x="4947" y="8979"/>
                  </a:lnTo>
                  <a:lnTo>
                    <a:pt x="7089" y="8979"/>
                  </a:lnTo>
                  <a:lnTo>
                    <a:pt x="7089" y="1922"/>
                  </a:lnTo>
                  <a:cubicBezTo>
                    <a:pt x="7814" y="2332"/>
                    <a:pt x="8192" y="2521"/>
                    <a:pt x="8853" y="2647"/>
                  </a:cubicBezTo>
                  <a:cubicBezTo>
                    <a:pt x="8916" y="2899"/>
                    <a:pt x="9074" y="3119"/>
                    <a:pt x="9326" y="3277"/>
                  </a:cubicBezTo>
                  <a:lnTo>
                    <a:pt x="7814" y="5671"/>
                  </a:lnTo>
                  <a:cubicBezTo>
                    <a:pt x="7814" y="5703"/>
                    <a:pt x="7782" y="5829"/>
                    <a:pt x="7782" y="5860"/>
                  </a:cubicBezTo>
                  <a:lnTo>
                    <a:pt x="7782" y="6238"/>
                  </a:lnTo>
                  <a:cubicBezTo>
                    <a:pt x="7782" y="7372"/>
                    <a:pt x="8727" y="8318"/>
                    <a:pt x="9861" y="8318"/>
                  </a:cubicBezTo>
                  <a:cubicBezTo>
                    <a:pt x="11027" y="8318"/>
                    <a:pt x="11972" y="7372"/>
                    <a:pt x="11972" y="6238"/>
                  </a:cubicBezTo>
                  <a:lnTo>
                    <a:pt x="11972" y="5860"/>
                  </a:lnTo>
                  <a:cubicBezTo>
                    <a:pt x="11972" y="5829"/>
                    <a:pt x="11909" y="5703"/>
                    <a:pt x="11909" y="5671"/>
                  </a:cubicBezTo>
                  <a:lnTo>
                    <a:pt x="10429" y="3277"/>
                  </a:lnTo>
                  <a:cubicBezTo>
                    <a:pt x="10429" y="3151"/>
                    <a:pt x="10618" y="2930"/>
                    <a:pt x="10681" y="2615"/>
                  </a:cubicBezTo>
                  <a:cubicBezTo>
                    <a:pt x="10933" y="2521"/>
                    <a:pt x="11248" y="2458"/>
                    <a:pt x="11531" y="2363"/>
                  </a:cubicBezTo>
                  <a:cubicBezTo>
                    <a:pt x="11720" y="2300"/>
                    <a:pt x="11815" y="2080"/>
                    <a:pt x="11720" y="1922"/>
                  </a:cubicBezTo>
                  <a:cubicBezTo>
                    <a:pt x="11674" y="1784"/>
                    <a:pt x="11560" y="1696"/>
                    <a:pt x="11429" y="1696"/>
                  </a:cubicBezTo>
                  <a:cubicBezTo>
                    <a:pt x="11380" y="1696"/>
                    <a:pt x="11330" y="1708"/>
                    <a:pt x="11279" y="1733"/>
                  </a:cubicBezTo>
                  <a:cubicBezTo>
                    <a:pt x="11059" y="1796"/>
                    <a:pt x="10870" y="1891"/>
                    <a:pt x="10618" y="1922"/>
                  </a:cubicBezTo>
                  <a:cubicBezTo>
                    <a:pt x="10460" y="1576"/>
                    <a:pt x="10113" y="1324"/>
                    <a:pt x="9704" y="1324"/>
                  </a:cubicBezTo>
                  <a:cubicBezTo>
                    <a:pt x="9294" y="1324"/>
                    <a:pt x="8916" y="1576"/>
                    <a:pt x="8790" y="1954"/>
                  </a:cubicBezTo>
                  <a:cubicBezTo>
                    <a:pt x="8255" y="1891"/>
                    <a:pt x="8003" y="1733"/>
                    <a:pt x="7278" y="1324"/>
                  </a:cubicBezTo>
                  <a:lnTo>
                    <a:pt x="6963" y="1166"/>
                  </a:lnTo>
                  <a:lnTo>
                    <a:pt x="6963" y="1040"/>
                  </a:lnTo>
                  <a:cubicBezTo>
                    <a:pt x="6963" y="441"/>
                    <a:pt x="6490" y="0"/>
                    <a:pt x="58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30"/>
            <p:cNvSpPr/>
            <p:nvPr/>
          </p:nvSpPr>
          <p:spPr>
            <a:xfrm>
              <a:off x="4332975" y="3851850"/>
              <a:ext cx="157550" cy="34700"/>
            </a:xfrm>
            <a:custGeom>
              <a:rect b="b" l="l" r="r" t="t"/>
              <a:pathLst>
                <a:path extrusionOk="0" h="1388" w="6302">
                  <a:moveTo>
                    <a:pt x="693" y="1"/>
                  </a:moveTo>
                  <a:cubicBezTo>
                    <a:pt x="315" y="1"/>
                    <a:pt x="0" y="316"/>
                    <a:pt x="0" y="694"/>
                  </a:cubicBezTo>
                  <a:lnTo>
                    <a:pt x="0" y="1040"/>
                  </a:lnTo>
                  <a:cubicBezTo>
                    <a:pt x="0" y="1261"/>
                    <a:pt x="158" y="1387"/>
                    <a:pt x="347" y="1387"/>
                  </a:cubicBezTo>
                  <a:lnTo>
                    <a:pt x="5955" y="1387"/>
                  </a:lnTo>
                  <a:cubicBezTo>
                    <a:pt x="6144" y="1356"/>
                    <a:pt x="6301" y="1198"/>
                    <a:pt x="6301" y="1040"/>
                  </a:cubicBezTo>
                  <a:lnTo>
                    <a:pt x="6301" y="694"/>
                  </a:lnTo>
                  <a:cubicBezTo>
                    <a:pt x="6301" y="316"/>
                    <a:pt x="5986" y="1"/>
                    <a:pt x="55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2" name="Google Shape;1492;p30"/>
          <p:cNvGrpSpPr/>
          <p:nvPr/>
        </p:nvGrpSpPr>
        <p:grpSpPr>
          <a:xfrm>
            <a:off x="1425436" y="1431900"/>
            <a:ext cx="387681" cy="387661"/>
            <a:chOff x="266768" y="1721375"/>
            <a:chExt cx="397907" cy="397887"/>
          </a:xfrm>
        </p:grpSpPr>
        <p:sp>
          <p:nvSpPr>
            <p:cNvPr id="1493" name="Google Shape;1493;p30"/>
            <p:cNvSpPr/>
            <p:nvPr/>
          </p:nvSpPr>
          <p:spPr>
            <a:xfrm>
              <a:off x="454843" y="1791037"/>
              <a:ext cx="136218" cy="328222"/>
            </a:xfrm>
            <a:custGeom>
              <a:rect b="b" l="l" r="r" t="t"/>
              <a:pathLst>
                <a:path extrusionOk="0" h="15727" w="6527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30"/>
            <p:cNvSpPr/>
            <p:nvPr/>
          </p:nvSpPr>
          <p:spPr>
            <a:xfrm>
              <a:off x="266768" y="1721375"/>
              <a:ext cx="397907" cy="397887"/>
            </a:xfrm>
            <a:custGeom>
              <a:rect b="b" l="l" r="r" t="t"/>
              <a:pathLst>
                <a:path extrusionOk="0" h="19065" w="19066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5" name="Google Shape;1495;p30"/>
          <p:cNvGrpSpPr/>
          <p:nvPr/>
        </p:nvGrpSpPr>
        <p:grpSpPr>
          <a:xfrm>
            <a:off x="1459338" y="3296340"/>
            <a:ext cx="319874" cy="419623"/>
            <a:chOff x="-3365275" y="3253275"/>
            <a:chExt cx="222150" cy="291425"/>
          </a:xfrm>
        </p:grpSpPr>
        <p:sp>
          <p:nvSpPr>
            <p:cNvPr id="1496" name="Google Shape;1496;p30"/>
            <p:cNvSpPr/>
            <p:nvPr/>
          </p:nvSpPr>
          <p:spPr>
            <a:xfrm>
              <a:off x="-3365275" y="3253275"/>
              <a:ext cx="222150" cy="291425"/>
            </a:xfrm>
            <a:custGeom>
              <a:rect b="b" l="l" r="r" t="t"/>
              <a:pathLst>
                <a:path extrusionOk="0" h="11657" w="8886">
                  <a:moveTo>
                    <a:pt x="5861" y="662"/>
                  </a:moveTo>
                  <a:cubicBezTo>
                    <a:pt x="6302" y="662"/>
                    <a:pt x="6302" y="1323"/>
                    <a:pt x="5861" y="1323"/>
                  </a:cubicBezTo>
                  <a:lnTo>
                    <a:pt x="3120" y="1323"/>
                  </a:lnTo>
                  <a:cubicBezTo>
                    <a:pt x="2647" y="1323"/>
                    <a:pt x="2647" y="662"/>
                    <a:pt x="3120" y="662"/>
                  </a:cubicBezTo>
                  <a:close/>
                  <a:moveTo>
                    <a:pt x="7215" y="3466"/>
                  </a:moveTo>
                  <a:cubicBezTo>
                    <a:pt x="7625" y="3466"/>
                    <a:pt x="7625" y="4127"/>
                    <a:pt x="7215" y="4127"/>
                  </a:cubicBezTo>
                  <a:lnTo>
                    <a:pt x="4443" y="4127"/>
                  </a:lnTo>
                  <a:cubicBezTo>
                    <a:pt x="4002" y="4127"/>
                    <a:pt x="3970" y="3466"/>
                    <a:pt x="4443" y="3466"/>
                  </a:cubicBezTo>
                  <a:close/>
                  <a:moveTo>
                    <a:pt x="3101" y="2795"/>
                  </a:moveTo>
                  <a:cubicBezTo>
                    <a:pt x="3360" y="2795"/>
                    <a:pt x="3582" y="3129"/>
                    <a:pt x="3340" y="3371"/>
                  </a:cubicBezTo>
                  <a:lnTo>
                    <a:pt x="2899" y="3812"/>
                  </a:lnTo>
                  <a:lnTo>
                    <a:pt x="3340" y="4253"/>
                  </a:lnTo>
                  <a:cubicBezTo>
                    <a:pt x="3582" y="4495"/>
                    <a:pt x="3360" y="4830"/>
                    <a:pt x="3101" y="4830"/>
                  </a:cubicBezTo>
                  <a:cubicBezTo>
                    <a:pt x="3023" y="4830"/>
                    <a:pt x="2941" y="4799"/>
                    <a:pt x="2868" y="4726"/>
                  </a:cubicBezTo>
                  <a:lnTo>
                    <a:pt x="2427" y="4285"/>
                  </a:lnTo>
                  <a:lnTo>
                    <a:pt x="2017" y="4726"/>
                  </a:lnTo>
                  <a:cubicBezTo>
                    <a:pt x="1944" y="4799"/>
                    <a:pt x="1862" y="4830"/>
                    <a:pt x="1784" y="4830"/>
                  </a:cubicBezTo>
                  <a:cubicBezTo>
                    <a:pt x="1525" y="4830"/>
                    <a:pt x="1303" y="4495"/>
                    <a:pt x="1545" y="4253"/>
                  </a:cubicBezTo>
                  <a:lnTo>
                    <a:pt x="1954" y="3812"/>
                  </a:lnTo>
                  <a:lnTo>
                    <a:pt x="1545" y="3371"/>
                  </a:lnTo>
                  <a:cubicBezTo>
                    <a:pt x="1303" y="3129"/>
                    <a:pt x="1525" y="2795"/>
                    <a:pt x="1784" y="2795"/>
                  </a:cubicBezTo>
                  <a:cubicBezTo>
                    <a:pt x="1862" y="2795"/>
                    <a:pt x="1944" y="2825"/>
                    <a:pt x="2017" y="2899"/>
                  </a:cubicBezTo>
                  <a:lnTo>
                    <a:pt x="2427" y="3340"/>
                  </a:lnTo>
                  <a:lnTo>
                    <a:pt x="2868" y="2899"/>
                  </a:lnTo>
                  <a:cubicBezTo>
                    <a:pt x="2941" y="2825"/>
                    <a:pt x="3023" y="2795"/>
                    <a:pt x="3101" y="2795"/>
                  </a:cubicBezTo>
                  <a:close/>
                  <a:moveTo>
                    <a:pt x="7242" y="6206"/>
                  </a:moveTo>
                  <a:cubicBezTo>
                    <a:pt x="7625" y="6206"/>
                    <a:pt x="7616" y="6868"/>
                    <a:pt x="7215" y="6868"/>
                  </a:cubicBezTo>
                  <a:lnTo>
                    <a:pt x="4443" y="6868"/>
                  </a:lnTo>
                  <a:cubicBezTo>
                    <a:pt x="4002" y="6868"/>
                    <a:pt x="3970" y="6207"/>
                    <a:pt x="4443" y="6207"/>
                  </a:cubicBezTo>
                  <a:lnTo>
                    <a:pt x="7215" y="6207"/>
                  </a:lnTo>
                  <a:cubicBezTo>
                    <a:pt x="7225" y="6206"/>
                    <a:pt x="7233" y="6206"/>
                    <a:pt x="7242" y="6206"/>
                  </a:cubicBezTo>
                  <a:close/>
                  <a:moveTo>
                    <a:pt x="3101" y="5504"/>
                  </a:moveTo>
                  <a:cubicBezTo>
                    <a:pt x="3360" y="5504"/>
                    <a:pt x="3582" y="5839"/>
                    <a:pt x="3340" y="6081"/>
                  </a:cubicBezTo>
                  <a:lnTo>
                    <a:pt x="2899" y="6522"/>
                  </a:lnTo>
                  <a:lnTo>
                    <a:pt x="3340" y="6963"/>
                  </a:lnTo>
                  <a:cubicBezTo>
                    <a:pt x="3582" y="7205"/>
                    <a:pt x="3360" y="7539"/>
                    <a:pt x="3101" y="7539"/>
                  </a:cubicBezTo>
                  <a:cubicBezTo>
                    <a:pt x="3023" y="7539"/>
                    <a:pt x="2941" y="7509"/>
                    <a:pt x="2868" y="7435"/>
                  </a:cubicBezTo>
                  <a:lnTo>
                    <a:pt x="2427" y="6994"/>
                  </a:lnTo>
                  <a:lnTo>
                    <a:pt x="2017" y="7435"/>
                  </a:lnTo>
                  <a:cubicBezTo>
                    <a:pt x="1944" y="7509"/>
                    <a:pt x="1862" y="7539"/>
                    <a:pt x="1784" y="7539"/>
                  </a:cubicBezTo>
                  <a:cubicBezTo>
                    <a:pt x="1525" y="7539"/>
                    <a:pt x="1303" y="7205"/>
                    <a:pt x="1545" y="6963"/>
                  </a:cubicBezTo>
                  <a:lnTo>
                    <a:pt x="1954" y="6522"/>
                  </a:lnTo>
                  <a:lnTo>
                    <a:pt x="1545" y="6081"/>
                  </a:lnTo>
                  <a:cubicBezTo>
                    <a:pt x="1303" y="5839"/>
                    <a:pt x="1525" y="5504"/>
                    <a:pt x="1784" y="5504"/>
                  </a:cubicBezTo>
                  <a:cubicBezTo>
                    <a:pt x="1862" y="5504"/>
                    <a:pt x="1944" y="5535"/>
                    <a:pt x="2017" y="5608"/>
                  </a:cubicBezTo>
                  <a:lnTo>
                    <a:pt x="2427" y="6049"/>
                  </a:lnTo>
                  <a:lnTo>
                    <a:pt x="2868" y="5608"/>
                  </a:lnTo>
                  <a:cubicBezTo>
                    <a:pt x="2941" y="5535"/>
                    <a:pt x="3023" y="5504"/>
                    <a:pt x="3101" y="5504"/>
                  </a:cubicBezTo>
                  <a:close/>
                  <a:moveTo>
                    <a:pt x="7215" y="8916"/>
                  </a:moveTo>
                  <a:cubicBezTo>
                    <a:pt x="7625" y="8916"/>
                    <a:pt x="7625" y="9609"/>
                    <a:pt x="7215" y="9609"/>
                  </a:cubicBezTo>
                  <a:lnTo>
                    <a:pt x="4443" y="9609"/>
                  </a:lnTo>
                  <a:cubicBezTo>
                    <a:pt x="4002" y="9609"/>
                    <a:pt x="3970" y="8916"/>
                    <a:pt x="4443" y="8916"/>
                  </a:cubicBezTo>
                  <a:close/>
                  <a:moveTo>
                    <a:pt x="2395" y="8254"/>
                  </a:moveTo>
                  <a:cubicBezTo>
                    <a:pt x="2962" y="8254"/>
                    <a:pt x="3435" y="8727"/>
                    <a:pt x="3435" y="9263"/>
                  </a:cubicBezTo>
                  <a:cubicBezTo>
                    <a:pt x="3435" y="9830"/>
                    <a:pt x="2994" y="10302"/>
                    <a:pt x="2395" y="10302"/>
                  </a:cubicBezTo>
                  <a:cubicBezTo>
                    <a:pt x="1860" y="10302"/>
                    <a:pt x="1387" y="9830"/>
                    <a:pt x="1387" y="9263"/>
                  </a:cubicBezTo>
                  <a:cubicBezTo>
                    <a:pt x="1387" y="8727"/>
                    <a:pt x="1860" y="8254"/>
                    <a:pt x="2395" y="8254"/>
                  </a:cubicBezTo>
                  <a:close/>
                  <a:moveTo>
                    <a:pt x="3057" y="0"/>
                  </a:moveTo>
                  <a:cubicBezTo>
                    <a:pt x="2647" y="0"/>
                    <a:pt x="2238" y="252"/>
                    <a:pt x="2112" y="662"/>
                  </a:cubicBezTo>
                  <a:lnTo>
                    <a:pt x="1009" y="662"/>
                  </a:lnTo>
                  <a:cubicBezTo>
                    <a:pt x="473" y="662"/>
                    <a:pt x="1" y="1134"/>
                    <a:pt x="1" y="1670"/>
                  </a:cubicBezTo>
                  <a:lnTo>
                    <a:pt x="1" y="10617"/>
                  </a:lnTo>
                  <a:cubicBezTo>
                    <a:pt x="1" y="11153"/>
                    <a:pt x="473" y="11657"/>
                    <a:pt x="1009" y="11657"/>
                  </a:cubicBezTo>
                  <a:lnTo>
                    <a:pt x="7877" y="11657"/>
                  </a:lnTo>
                  <a:cubicBezTo>
                    <a:pt x="8413" y="11657"/>
                    <a:pt x="8885" y="11184"/>
                    <a:pt x="8885" y="10617"/>
                  </a:cubicBezTo>
                  <a:lnTo>
                    <a:pt x="8885" y="1670"/>
                  </a:lnTo>
                  <a:cubicBezTo>
                    <a:pt x="8885" y="1134"/>
                    <a:pt x="8476" y="662"/>
                    <a:pt x="7877" y="662"/>
                  </a:cubicBezTo>
                  <a:lnTo>
                    <a:pt x="6774" y="662"/>
                  </a:lnTo>
                  <a:cubicBezTo>
                    <a:pt x="6617" y="252"/>
                    <a:pt x="6270" y="0"/>
                    <a:pt x="58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30"/>
            <p:cNvSpPr/>
            <p:nvPr/>
          </p:nvSpPr>
          <p:spPr>
            <a:xfrm>
              <a:off x="-3314075" y="3476175"/>
              <a:ext cx="17350" cy="18125"/>
            </a:xfrm>
            <a:custGeom>
              <a:rect b="b" l="l" r="r" t="t"/>
              <a:pathLst>
                <a:path extrusionOk="0" h="725" w="694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8" name="Google Shape;1498;p30"/>
          <p:cNvGrpSpPr/>
          <p:nvPr/>
        </p:nvGrpSpPr>
        <p:grpSpPr>
          <a:xfrm>
            <a:off x="7311822" y="3296339"/>
            <a:ext cx="398310" cy="419644"/>
            <a:chOff x="5591160" y="4011214"/>
            <a:chExt cx="397515" cy="397315"/>
          </a:xfrm>
        </p:grpSpPr>
        <p:sp>
          <p:nvSpPr>
            <p:cNvPr id="1499" name="Google Shape;1499;p30"/>
            <p:cNvSpPr/>
            <p:nvPr/>
          </p:nvSpPr>
          <p:spPr>
            <a:xfrm>
              <a:off x="5902156" y="4011214"/>
              <a:ext cx="42077" cy="46841"/>
            </a:xfrm>
            <a:custGeom>
              <a:rect b="b" l="l" r="r" t="t"/>
              <a:pathLst>
                <a:path extrusionOk="0" h="1406" w="1263">
                  <a:moveTo>
                    <a:pt x="0" y="0"/>
                  </a:moveTo>
                  <a:lnTo>
                    <a:pt x="0" y="1405"/>
                  </a:lnTo>
                  <a:lnTo>
                    <a:pt x="1263" y="1405"/>
                  </a:lnTo>
                  <a:lnTo>
                    <a:pt x="1263" y="357"/>
                  </a:lnTo>
                  <a:cubicBezTo>
                    <a:pt x="1263" y="191"/>
                    <a:pt x="1120" y="0"/>
                    <a:pt x="9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30"/>
            <p:cNvSpPr/>
            <p:nvPr/>
          </p:nvSpPr>
          <p:spPr>
            <a:xfrm>
              <a:off x="5591160" y="4011214"/>
              <a:ext cx="287209" cy="46841"/>
            </a:xfrm>
            <a:custGeom>
              <a:rect b="b" l="l" r="r" t="t"/>
              <a:pathLst>
                <a:path extrusionOk="0" h="1406" w="8621">
                  <a:moveTo>
                    <a:pt x="357" y="0"/>
                  </a:moveTo>
                  <a:cubicBezTo>
                    <a:pt x="167" y="0"/>
                    <a:pt x="0" y="167"/>
                    <a:pt x="0" y="357"/>
                  </a:cubicBezTo>
                  <a:lnTo>
                    <a:pt x="0" y="1405"/>
                  </a:lnTo>
                  <a:lnTo>
                    <a:pt x="8621" y="1405"/>
                  </a:lnTo>
                  <a:lnTo>
                    <a:pt x="86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30"/>
            <p:cNvSpPr/>
            <p:nvPr/>
          </p:nvSpPr>
          <p:spPr>
            <a:xfrm>
              <a:off x="5591160" y="4081009"/>
              <a:ext cx="353072" cy="250729"/>
            </a:xfrm>
            <a:custGeom>
              <a:rect b="b" l="l" r="r" t="t"/>
              <a:pathLst>
                <a:path extrusionOk="0" h="7526" w="10598">
                  <a:moveTo>
                    <a:pt x="7859" y="929"/>
                  </a:moveTo>
                  <a:cubicBezTo>
                    <a:pt x="8311" y="953"/>
                    <a:pt x="8311" y="1596"/>
                    <a:pt x="7859" y="1644"/>
                  </a:cubicBezTo>
                  <a:lnTo>
                    <a:pt x="1762" y="1644"/>
                  </a:lnTo>
                  <a:cubicBezTo>
                    <a:pt x="1572" y="1644"/>
                    <a:pt x="1381" y="1477"/>
                    <a:pt x="1381" y="1287"/>
                  </a:cubicBezTo>
                  <a:cubicBezTo>
                    <a:pt x="1381" y="1072"/>
                    <a:pt x="1548" y="929"/>
                    <a:pt x="1762" y="929"/>
                  </a:cubicBezTo>
                  <a:close/>
                  <a:moveTo>
                    <a:pt x="6120" y="2311"/>
                  </a:moveTo>
                  <a:cubicBezTo>
                    <a:pt x="6311" y="2311"/>
                    <a:pt x="6478" y="2477"/>
                    <a:pt x="6478" y="2668"/>
                  </a:cubicBezTo>
                  <a:cubicBezTo>
                    <a:pt x="6478" y="2858"/>
                    <a:pt x="6335" y="3025"/>
                    <a:pt x="6120" y="3025"/>
                  </a:cubicBezTo>
                  <a:lnTo>
                    <a:pt x="1762" y="3025"/>
                  </a:lnTo>
                  <a:cubicBezTo>
                    <a:pt x="1548" y="3025"/>
                    <a:pt x="1381" y="2882"/>
                    <a:pt x="1381" y="2668"/>
                  </a:cubicBezTo>
                  <a:cubicBezTo>
                    <a:pt x="1381" y="2501"/>
                    <a:pt x="1548" y="2311"/>
                    <a:pt x="1762" y="2311"/>
                  </a:cubicBezTo>
                  <a:close/>
                  <a:moveTo>
                    <a:pt x="7859" y="3716"/>
                  </a:moveTo>
                  <a:cubicBezTo>
                    <a:pt x="8311" y="3740"/>
                    <a:pt x="8311" y="4406"/>
                    <a:pt x="7859" y="4430"/>
                  </a:cubicBezTo>
                  <a:lnTo>
                    <a:pt x="1762" y="4430"/>
                  </a:lnTo>
                  <a:cubicBezTo>
                    <a:pt x="1572" y="4430"/>
                    <a:pt x="1381" y="4287"/>
                    <a:pt x="1381" y="4073"/>
                  </a:cubicBezTo>
                  <a:cubicBezTo>
                    <a:pt x="1381" y="3906"/>
                    <a:pt x="1548" y="3716"/>
                    <a:pt x="1762" y="3716"/>
                  </a:cubicBezTo>
                  <a:close/>
                  <a:moveTo>
                    <a:pt x="6120" y="5145"/>
                  </a:moveTo>
                  <a:cubicBezTo>
                    <a:pt x="6573" y="5145"/>
                    <a:pt x="6573" y="5811"/>
                    <a:pt x="6120" y="5835"/>
                  </a:cubicBezTo>
                  <a:lnTo>
                    <a:pt x="1762" y="5835"/>
                  </a:lnTo>
                  <a:cubicBezTo>
                    <a:pt x="1310" y="5811"/>
                    <a:pt x="1286" y="5145"/>
                    <a:pt x="1762" y="5145"/>
                  </a:cubicBezTo>
                  <a:close/>
                  <a:moveTo>
                    <a:pt x="0" y="1"/>
                  </a:moveTo>
                  <a:lnTo>
                    <a:pt x="0" y="7169"/>
                  </a:lnTo>
                  <a:cubicBezTo>
                    <a:pt x="0" y="7359"/>
                    <a:pt x="143" y="7526"/>
                    <a:pt x="357" y="7526"/>
                  </a:cubicBezTo>
                  <a:lnTo>
                    <a:pt x="8502" y="7526"/>
                  </a:lnTo>
                  <a:lnTo>
                    <a:pt x="8502" y="2192"/>
                  </a:lnTo>
                  <a:cubicBezTo>
                    <a:pt x="8502" y="1430"/>
                    <a:pt x="9145" y="810"/>
                    <a:pt x="9907" y="810"/>
                  </a:cubicBezTo>
                  <a:lnTo>
                    <a:pt x="10598" y="810"/>
                  </a:lnTo>
                  <a:lnTo>
                    <a:pt x="105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30"/>
            <p:cNvSpPr/>
            <p:nvPr/>
          </p:nvSpPr>
          <p:spPr>
            <a:xfrm>
              <a:off x="5898191" y="4130215"/>
              <a:ext cx="90484" cy="46041"/>
            </a:xfrm>
            <a:custGeom>
              <a:rect b="b" l="l" r="r" t="t"/>
              <a:pathLst>
                <a:path extrusionOk="0" h="1382" w="2716">
                  <a:moveTo>
                    <a:pt x="691" y="0"/>
                  </a:moveTo>
                  <a:cubicBezTo>
                    <a:pt x="310" y="0"/>
                    <a:pt x="0" y="334"/>
                    <a:pt x="0" y="691"/>
                  </a:cubicBezTo>
                  <a:lnTo>
                    <a:pt x="0" y="1381"/>
                  </a:lnTo>
                  <a:lnTo>
                    <a:pt x="2715" y="1381"/>
                  </a:lnTo>
                  <a:lnTo>
                    <a:pt x="2715" y="691"/>
                  </a:lnTo>
                  <a:cubicBezTo>
                    <a:pt x="2691" y="334"/>
                    <a:pt x="2382" y="0"/>
                    <a:pt x="20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30"/>
            <p:cNvSpPr/>
            <p:nvPr/>
          </p:nvSpPr>
          <p:spPr>
            <a:xfrm>
              <a:off x="5897392" y="4200010"/>
              <a:ext cx="90484" cy="132527"/>
            </a:xfrm>
            <a:custGeom>
              <a:rect b="b" l="l" r="r" t="t"/>
              <a:pathLst>
                <a:path extrusionOk="0" h="3978" w="2716">
                  <a:moveTo>
                    <a:pt x="0" y="1"/>
                  </a:moveTo>
                  <a:lnTo>
                    <a:pt x="0" y="3978"/>
                  </a:lnTo>
                  <a:lnTo>
                    <a:pt x="2715" y="3978"/>
                  </a:lnTo>
                  <a:lnTo>
                    <a:pt x="27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30"/>
            <p:cNvSpPr/>
            <p:nvPr/>
          </p:nvSpPr>
          <p:spPr>
            <a:xfrm>
              <a:off x="5903722" y="4356324"/>
              <a:ext cx="79390" cy="52205"/>
            </a:xfrm>
            <a:custGeom>
              <a:rect b="b" l="l" r="r" t="t"/>
              <a:pathLst>
                <a:path extrusionOk="0" h="1567" w="2383">
                  <a:moveTo>
                    <a:pt x="1" y="0"/>
                  </a:moveTo>
                  <a:lnTo>
                    <a:pt x="882" y="1405"/>
                  </a:lnTo>
                  <a:cubicBezTo>
                    <a:pt x="942" y="1512"/>
                    <a:pt x="1055" y="1566"/>
                    <a:pt x="1171" y="1566"/>
                  </a:cubicBezTo>
                  <a:cubicBezTo>
                    <a:pt x="1287" y="1566"/>
                    <a:pt x="1406" y="1512"/>
                    <a:pt x="1477" y="1405"/>
                  </a:cubicBezTo>
                  <a:lnTo>
                    <a:pt x="238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5" name="Google Shape;1505;p30"/>
          <p:cNvSpPr/>
          <p:nvPr/>
        </p:nvSpPr>
        <p:spPr>
          <a:xfrm>
            <a:off x="4588850" y="3003550"/>
            <a:ext cx="1916400" cy="19200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p31"/>
          <p:cNvSpPr txBox="1"/>
          <p:nvPr>
            <p:ph idx="6" type="subTitle"/>
          </p:nvPr>
        </p:nvSpPr>
        <p:spPr>
          <a:xfrm>
            <a:off x="1179305" y="2925675"/>
            <a:ext cx="3314400" cy="47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Facebook Website </a:t>
            </a:r>
            <a:endParaRPr sz="1200"/>
          </a:p>
        </p:txBody>
      </p:sp>
      <p:sp>
        <p:nvSpPr>
          <p:cNvPr id="1511" name="Google Shape;1511;p3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Consumer Protection Issues &amp; CRD</a:t>
            </a:r>
            <a:endParaRPr/>
          </a:p>
        </p:txBody>
      </p:sp>
      <p:sp>
        <p:nvSpPr>
          <p:cNvPr id="1512" name="Google Shape;1512;p31"/>
          <p:cNvSpPr txBox="1"/>
          <p:nvPr>
            <p:ph idx="1" type="subTitle"/>
          </p:nvPr>
        </p:nvSpPr>
        <p:spPr>
          <a:xfrm>
            <a:off x="1179304" y="1613705"/>
            <a:ext cx="33144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Distance Contracts (Dir. 83/2011/EU “CRD”)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Obligation to pay must be clear enough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OLG Düsseldorf, Decision of 08.02.2024 - 20 UKl 4/23 (interim measures), following an desist lawsuit by  North Rhine-Westphalia Consumer Center.</a:t>
            </a:r>
            <a:endParaRPr/>
          </a:p>
        </p:txBody>
      </p:sp>
      <p:sp>
        <p:nvSpPr>
          <p:cNvPr id="1513" name="Google Shape;1513;p31"/>
          <p:cNvSpPr txBox="1"/>
          <p:nvPr>
            <p:ph idx="2" type="subTitle"/>
          </p:nvPr>
        </p:nvSpPr>
        <p:spPr>
          <a:xfrm>
            <a:off x="5132456" y="1613705"/>
            <a:ext cx="33144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button must consist of the words "order with obligation to pay" or another corresponding, unambiguous formulation. ECJ C‑249/21: Only the words that appear on that button or that similar function should be taken into account.</a:t>
            </a:r>
            <a:endParaRPr/>
          </a:p>
        </p:txBody>
      </p:sp>
      <p:sp>
        <p:nvSpPr>
          <p:cNvPr id="1514" name="Google Shape;1514;p31"/>
          <p:cNvSpPr txBox="1"/>
          <p:nvPr>
            <p:ph idx="3" type="subTitle"/>
          </p:nvPr>
        </p:nvSpPr>
        <p:spPr>
          <a:xfrm>
            <a:off x="1179304" y="3304760"/>
            <a:ext cx="33144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word "subscribe" is not clear in this sense because there are also free subscriptions (e.g. for so-called newsletters). The fact that the website clearly indicates before and during the subscription that the subscription is subject to a fee is irrelevant.</a:t>
            </a:r>
            <a:endParaRPr/>
          </a:p>
        </p:txBody>
      </p:sp>
      <p:sp>
        <p:nvSpPr>
          <p:cNvPr id="1515" name="Google Shape;1515;p31"/>
          <p:cNvSpPr txBox="1"/>
          <p:nvPr>
            <p:ph idx="4" type="subTitle"/>
          </p:nvPr>
        </p:nvSpPr>
        <p:spPr>
          <a:xfrm>
            <a:off x="5132450" y="3304750"/>
            <a:ext cx="35880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content of this button clearly shows that the service is subject to payment.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Consumer perception most likely not a binding declaration of intent but redirecting to another page where he can enter the necessary payment details and then place the binding order.</a:t>
            </a:r>
            <a:endParaRPr/>
          </a:p>
        </p:txBody>
      </p:sp>
      <p:sp>
        <p:nvSpPr>
          <p:cNvPr id="1516" name="Google Shape;1516;p31"/>
          <p:cNvSpPr txBox="1"/>
          <p:nvPr>
            <p:ph idx="5" type="subTitle"/>
          </p:nvPr>
        </p:nvSpPr>
        <p:spPr>
          <a:xfrm>
            <a:off x="1179305" y="1234445"/>
            <a:ext cx="3314400" cy="47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Obligation to pay must be clear enough</a:t>
            </a:r>
            <a:endParaRPr sz="1200"/>
          </a:p>
        </p:txBody>
      </p:sp>
      <p:sp>
        <p:nvSpPr>
          <p:cNvPr id="1517" name="Google Shape;1517;p31"/>
          <p:cNvSpPr txBox="1"/>
          <p:nvPr>
            <p:ph idx="7" type="subTitle"/>
          </p:nvPr>
        </p:nvSpPr>
        <p:spPr>
          <a:xfrm>
            <a:off x="5132425" y="1234450"/>
            <a:ext cx="3490200" cy="47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U</a:t>
            </a:r>
            <a:r>
              <a:rPr lang="en" sz="1200"/>
              <a:t>nambiguous formulation of the button</a:t>
            </a:r>
            <a:endParaRPr sz="1200"/>
          </a:p>
        </p:txBody>
      </p:sp>
      <p:sp>
        <p:nvSpPr>
          <p:cNvPr id="1518" name="Google Shape;1518;p31"/>
          <p:cNvSpPr txBox="1"/>
          <p:nvPr>
            <p:ph idx="8" type="subTitle"/>
          </p:nvPr>
        </p:nvSpPr>
        <p:spPr>
          <a:xfrm>
            <a:off x="5132429" y="2925675"/>
            <a:ext cx="3314400" cy="47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Facebook iOS APP</a:t>
            </a:r>
            <a:endParaRPr sz="1200"/>
          </a:p>
        </p:txBody>
      </p:sp>
      <p:grpSp>
        <p:nvGrpSpPr>
          <p:cNvPr id="1519" name="Google Shape;1519;p31"/>
          <p:cNvGrpSpPr/>
          <p:nvPr/>
        </p:nvGrpSpPr>
        <p:grpSpPr>
          <a:xfrm>
            <a:off x="4666349" y="3472505"/>
            <a:ext cx="397515" cy="396748"/>
            <a:chOff x="6400382" y="3391555"/>
            <a:chExt cx="397515" cy="396748"/>
          </a:xfrm>
        </p:grpSpPr>
        <p:sp>
          <p:nvSpPr>
            <p:cNvPr id="1520" name="Google Shape;1520;p31"/>
            <p:cNvSpPr/>
            <p:nvPr/>
          </p:nvSpPr>
          <p:spPr>
            <a:xfrm>
              <a:off x="6615397" y="3741462"/>
              <a:ext cx="159512" cy="46841"/>
            </a:xfrm>
            <a:custGeom>
              <a:rect b="b" l="l" r="r" t="t"/>
              <a:pathLst>
                <a:path extrusionOk="0" h="1406" w="4788">
                  <a:moveTo>
                    <a:pt x="358" y="0"/>
                  </a:moveTo>
                  <a:cubicBezTo>
                    <a:pt x="167" y="0"/>
                    <a:pt x="1" y="167"/>
                    <a:pt x="1" y="357"/>
                  </a:cubicBezTo>
                  <a:lnTo>
                    <a:pt x="1" y="1048"/>
                  </a:lnTo>
                  <a:cubicBezTo>
                    <a:pt x="1" y="1238"/>
                    <a:pt x="143" y="1405"/>
                    <a:pt x="358" y="1405"/>
                  </a:cubicBezTo>
                  <a:lnTo>
                    <a:pt x="4430" y="1405"/>
                  </a:lnTo>
                  <a:cubicBezTo>
                    <a:pt x="4621" y="1405"/>
                    <a:pt x="4787" y="1262"/>
                    <a:pt x="4787" y="1048"/>
                  </a:cubicBezTo>
                  <a:lnTo>
                    <a:pt x="4787" y="357"/>
                  </a:lnTo>
                  <a:cubicBezTo>
                    <a:pt x="4763" y="167"/>
                    <a:pt x="4621" y="0"/>
                    <a:pt x="4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31"/>
            <p:cNvSpPr/>
            <p:nvPr/>
          </p:nvSpPr>
          <p:spPr>
            <a:xfrm>
              <a:off x="6649511" y="3576420"/>
              <a:ext cx="125398" cy="72227"/>
            </a:xfrm>
            <a:custGeom>
              <a:rect b="b" l="l" r="r" t="t"/>
              <a:pathLst>
                <a:path extrusionOk="0" h="2168" w="3764">
                  <a:moveTo>
                    <a:pt x="1787" y="1"/>
                  </a:moveTo>
                  <a:cubicBezTo>
                    <a:pt x="786" y="1"/>
                    <a:pt x="1" y="787"/>
                    <a:pt x="1" y="1787"/>
                  </a:cubicBezTo>
                  <a:cubicBezTo>
                    <a:pt x="1" y="1906"/>
                    <a:pt x="1" y="2049"/>
                    <a:pt x="24" y="2168"/>
                  </a:cubicBezTo>
                  <a:lnTo>
                    <a:pt x="3501" y="2168"/>
                  </a:lnTo>
                  <a:cubicBezTo>
                    <a:pt x="3763" y="1072"/>
                    <a:pt x="2882" y="1"/>
                    <a:pt x="17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31"/>
            <p:cNvSpPr/>
            <p:nvPr/>
          </p:nvSpPr>
          <p:spPr>
            <a:xfrm>
              <a:off x="6638417" y="3671634"/>
              <a:ext cx="159479" cy="46041"/>
            </a:xfrm>
            <a:custGeom>
              <a:rect b="b" l="l" r="r" t="t"/>
              <a:pathLst>
                <a:path extrusionOk="0" h="1382" w="4787">
                  <a:moveTo>
                    <a:pt x="357" y="0"/>
                  </a:moveTo>
                  <a:cubicBezTo>
                    <a:pt x="167" y="0"/>
                    <a:pt x="0" y="143"/>
                    <a:pt x="0" y="358"/>
                  </a:cubicBezTo>
                  <a:lnTo>
                    <a:pt x="0" y="1024"/>
                  </a:lnTo>
                  <a:cubicBezTo>
                    <a:pt x="0" y="1215"/>
                    <a:pt x="143" y="1382"/>
                    <a:pt x="357" y="1382"/>
                  </a:cubicBezTo>
                  <a:lnTo>
                    <a:pt x="4430" y="1382"/>
                  </a:lnTo>
                  <a:cubicBezTo>
                    <a:pt x="4620" y="1382"/>
                    <a:pt x="4787" y="1239"/>
                    <a:pt x="4787" y="1024"/>
                  </a:cubicBezTo>
                  <a:lnTo>
                    <a:pt x="4787" y="358"/>
                  </a:lnTo>
                  <a:cubicBezTo>
                    <a:pt x="4763" y="167"/>
                    <a:pt x="4620" y="0"/>
                    <a:pt x="4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31"/>
            <p:cNvSpPr/>
            <p:nvPr/>
          </p:nvSpPr>
          <p:spPr>
            <a:xfrm>
              <a:off x="6560660" y="3505825"/>
              <a:ext cx="42077" cy="41277"/>
            </a:xfrm>
            <a:custGeom>
              <a:rect b="b" l="l" r="r" t="t"/>
              <a:pathLst>
                <a:path extrusionOk="0" h="1239" w="1263">
                  <a:moveTo>
                    <a:pt x="0" y="0"/>
                  </a:moveTo>
                  <a:lnTo>
                    <a:pt x="0" y="1239"/>
                  </a:lnTo>
                  <a:lnTo>
                    <a:pt x="1263" y="1239"/>
                  </a:lnTo>
                  <a:cubicBezTo>
                    <a:pt x="1143" y="619"/>
                    <a:pt x="643" y="143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31"/>
            <p:cNvSpPr/>
            <p:nvPr/>
          </p:nvSpPr>
          <p:spPr>
            <a:xfrm>
              <a:off x="6494796" y="3505825"/>
              <a:ext cx="108740" cy="108240"/>
            </a:xfrm>
            <a:custGeom>
              <a:rect b="b" l="l" r="r" t="t"/>
              <a:pathLst>
                <a:path extrusionOk="0" h="3249" w="3264">
                  <a:moveTo>
                    <a:pt x="1311" y="0"/>
                  </a:moveTo>
                  <a:cubicBezTo>
                    <a:pt x="548" y="143"/>
                    <a:pt x="1" y="834"/>
                    <a:pt x="1" y="1596"/>
                  </a:cubicBezTo>
                  <a:cubicBezTo>
                    <a:pt x="26" y="2675"/>
                    <a:pt x="835" y="3248"/>
                    <a:pt x="1650" y="3248"/>
                  </a:cubicBezTo>
                  <a:cubicBezTo>
                    <a:pt x="2345" y="3248"/>
                    <a:pt x="3044" y="2830"/>
                    <a:pt x="3263" y="1953"/>
                  </a:cubicBezTo>
                  <a:lnTo>
                    <a:pt x="1668" y="1953"/>
                  </a:lnTo>
                  <a:cubicBezTo>
                    <a:pt x="1453" y="1953"/>
                    <a:pt x="1311" y="1810"/>
                    <a:pt x="1311" y="1596"/>
                  </a:cubicBezTo>
                  <a:lnTo>
                    <a:pt x="13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31"/>
            <p:cNvSpPr/>
            <p:nvPr/>
          </p:nvSpPr>
          <p:spPr>
            <a:xfrm>
              <a:off x="6401181" y="3391555"/>
              <a:ext cx="234871" cy="42876"/>
            </a:xfrm>
            <a:custGeom>
              <a:rect b="b" l="l" r="r" t="t"/>
              <a:pathLst>
                <a:path extrusionOk="0" h="1287" w="7050">
                  <a:moveTo>
                    <a:pt x="334" y="1"/>
                  </a:moveTo>
                  <a:cubicBezTo>
                    <a:pt x="144" y="1"/>
                    <a:pt x="1" y="144"/>
                    <a:pt x="1" y="334"/>
                  </a:cubicBezTo>
                  <a:lnTo>
                    <a:pt x="1" y="1287"/>
                  </a:lnTo>
                  <a:lnTo>
                    <a:pt x="7050" y="1287"/>
                  </a:lnTo>
                  <a:lnTo>
                    <a:pt x="705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31"/>
            <p:cNvSpPr/>
            <p:nvPr/>
          </p:nvSpPr>
          <p:spPr>
            <a:xfrm>
              <a:off x="6659039" y="3391555"/>
              <a:ext cx="42876" cy="42876"/>
            </a:xfrm>
            <a:custGeom>
              <a:rect b="b" l="l" r="r" t="t"/>
              <a:pathLst>
                <a:path extrusionOk="0" h="1287" w="1287">
                  <a:moveTo>
                    <a:pt x="0" y="1"/>
                  </a:moveTo>
                  <a:lnTo>
                    <a:pt x="0" y="1287"/>
                  </a:lnTo>
                  <a:lnTo>
                    <a:pt x="1286" y="1287"/>
                  </a:lnTo>
                  <a:lnTo>
                    <a:pt x="1286" y="334"/>
                  </a:lnTo>
                  <a:cubicBezTo>
                    <a:pt x="1286" y="144"/>
                    <a:pt x="1143" y="1"/>
                    <a:pt x="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31"/>
            <p:cNvSpPr/>
            <p:nvPr/>
          </p:nvSpPr>
          <p:spPr>
            <a:xfrm>
              <a:off x="6400382" y="3457419"/>
              <a:ext cx="301534" cy="220579"/>
            </a:xfrm>
            <a:custGeom>
              <a:rect b="b" l="l" r="r" t="t"/>
              <a:pathLst>
                <a:path extrusionOk="0" h="6621" w="9051">
                  <a:moveTo>
                    <a:pt x="7516" y="493"/>
                  </a:moveTo>
                  <a:cubicBezTo>
                    <a:pt x="7604" y="493"/>
                    <a:pt x="7724" y="501"/>
                    <a:pt x="7907" y="501"/>
                  </a:cubicBezTo>
                  <a:cubicBezTo>
                    <a:pt x="8384" y="524"/>
                    <a:pt x="8384" y="1191"/>
                    <a:pt x="7907" y="1191"/>
                  </a:cubicBezTo>
                  <a:lnTo>
                    <a:pt x="7621" y="1191"/>
                  </a:lnTo>
                  <a:lnTo>
                    <a:pt x="7431" y="1358"/>
                  </a:lnTo>
                  <a:cubicBezTo>
                    <a:pt x="7345" y="1438"/>
                    <a:pt x="7253" y="1471"/>
                    <a:pt x="7166" y="1471"/>
                  </a:cubicBezTo>
                  <a:cubicBezTo>
                    <a:pt x="6892" y="1471"/>
                    <a:pt x="6677" y="1135"/>
                    <a:pt x="6931" y="882"/>
                  </a:cubicBezTo>
                  <a:cubicBezTo>
                    <a:pt x="7271" y="542"/>
                    <a:pt x="7295" y="493"/>
                    <a:pt x="7516" y="493"/>
                  </a:cubicBezTo>
                  <a:close/>
                  <a:moveTo>
                    <a:pt x="4459" y="718"/>
                  </a:moveTo>
                  <a:cubicBezTo>
                    <a:pt x="5605" y="718"/>
                    <a:pt x="6752" y="1498"/>
                    <a:pt x="6812" y="3049"/>
                  </a:cubicBezTo>
                  <a:cubicBezTo>
                    <a:pt x="6812" y="4359"/>
                    <a:pt x="5764" y="5406"/>
                    <a:pt x="4454" y="5406"/>
                  </a:cubicBezTo>
                  <a:cubicBezTo>
                    <a:pt x="3144" y="5406"/>
                    <a:pt x="2120" y="4359"/>
                    <a:pt x="2120" y="3049"/>
                  </a:cubicBezTo>
                  <a:cubicBezTo>
                    <a:pt x="2180" y="1492"/>
                    <a:pt x="3319" y="718"/>
                    <a:pt x="4459" y="718"/>
                  </a:cubicBezTo>
                  <a:close/>
                  <a:moveTo>
                    <a:pt x="2144" y="4842"/>
                  </a:moveTo>
                  <a:cubicBezTo>
                    <a:pt x="2408" y="4842"/>
                    <a:pt x="2649" y="5188"/>
                    <a:pt x="2406" y="5430"/>
                  </a:cubicBezTo>
                  <a:cubicBezTo>
                    <a:pt x="2088" y="5749"/>
                    <a:pt x="2052" y="5796"/>
                    <a:pt x="1844" y="5796"/>
                  </a:cubicBezTo>
                  <a:cubicBezTo>
                    <a:pt x="1756" y="5796"/>
                    <a:pt x="1637" y="5787"/>
                    <a:pt x="1454" y="5787"/>
                  </a:cubicBezTo>
                  <a:cubicBezTo>
                    <a:pt x="977" y="5764"/>
                    <a:pt x="977" y="5121"/>
                    <a:pt x="1454" y="5121"/>
                  </a:cubicBezTo>
                  <a:lnTo>
                    <a:pt x="1739" y="5121"/>
                  </a:lnTo>
                  <a:lnTo>
                    <a:pt x="1930" y="4930"/>
                  </a:lnTo>
                  <a:cubicBezTo>
                    <a:pt x="1997" y="4868"/>
                    <a:pt x="2071" y="4842"/>
                    <a:pt x="2144" y="4842"/>
                  </a:cubicBezTo>
                  <a:close/>
                  <a:moveTo>
                    <a:pt x="1" y="1"/>
                  </a:moveTo>
                  <a:lnTo>
                    <a:pt x="1" y="6311"/>
                  </a:lnTo>
                  <a:cubicBezTo>
                    <a:pt x="1" y="6478"/>
                    <a:pt x="144" y="6621"/>
                    <a:pt x="334" y="6621"/>
                  </a:cubicBezTo>
                  <a:lnTo>
                    <a:pt x="6431" y="6621"/>
                  </a:lnTo>
                  <a:cubicBezTo>
                    <a:pt x="6526" y="6359"/>
                    <a:pt x="6645" y="6121"/>
                    <a:pt x="6836" y="5978"/>
                  </a:cubicBezTo>
                  <a:cubicBezTo>
                    <a:pt x="6455" y="4525"/>
                    <a:pt x="7550" y="2977"/>
                    <a:pt x="9050" y="2882"/>
                  </a:cubicBezTo>
                  <a:lnTo>
                    <a:pt x="905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8" name="Google Shape;1528;p31"/>
          <p:cNvGrpSpPr/>
          <p:nvPr/>
        </p:nvGrpSpPr>
        <p:grpSpPr>
          <a:xfrm>
            <a:off x="719996" y="3472505"/>
            <a:ext cx="397515" cy="396748"/>
            <a:chOff x="1544121" y="2771929"/>
            <a:chExt cx="397515" cy="396748"/>
          </a:xfrm>
        </p:grpSpPr>
        <p:sp>
          <p:nvSpPr>
            <p:cNvPr id="1529" name="Google Shape;1529;p31"/>
            <p:cNvSpPr/>
            <p:nvPr/>
          </p:nvSpPr>
          <p:spPr>
            <a:xfrm>
              <a:off x="1893995" y="2771929"/>
              <a:ext cx="46841" cy="45275"/>
            </a:xfrm>
            <a:custGeom>
              <a:rect b="b" l="l" r="r" t="t"/>
              <a:pathLst>
                <a:path extrusionOk="0" h="1359" w="1406">
                  <a:moveTo>
                    <a:pt x="1" y="1"/>
                  </a:moveTo>
                  <a:lnTo>
                    <a:pt x="1" y="1358"/>
                  </a:lnTo>
                  <a:lnTo>
                    <a:pt x="1406" y="1358"/>
                  </a:lnTo>
                  <a:lnTo>
                    <a:pt x="1406" y="334"/>
                  </a:lnTo>
                  <a:cubicBezTo>
                    <a:pt x="1406" y="144"/>
                    <a:pt x="123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31"/>
            <p:cNvSpPr/>
            <p:nvPr/>
          </p:nvSpPr>
          <p:spPr>
            <a:xfrm>
              <a:off x="1544121" y="2771929"/>
              <a:ext cx="326887" cy="46874"/>
            </a:xfrm>
            <a:custGeom>
              <a:rect b="b" l="l" r="r" t="t"/>
              <a:pathLst>
                <a:path extrusionOk="0" h="1407" w="9812">
                  <a:moveTo>
                    <a:pt x="358" y="1"/>
                  </a:moveTo>
                  <a:cubicBezTo>
                    <a:pt x="167" y="1"/>
                    <a:pt x="0" y="144"/>
                    <a:pt x="0" y="358"/>
                  </a:cubicBezTo>
                  <a:lnTo>
                    <a:pt x="0" y="1406"/>
                  </a:lnTo>
                  <a:lnTo>
                    <a:pt x="9812" y="1406"/>
                  </a:lnTo>
                  <a:lnTo>
                    <a:pt x="981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31"/>
            <p:cNvSpPr/>
            <p:nvPr/>
          </p:nvSpPr>
          <p:spPr>
            <a:xfrm>
              <a:off x="1730551" y="2986145"/>
              <a:ext cx="22254" cy="23054"/>
            </a:xfrm>
            <a:custGeom>
              <a:rect b="b" l="l" r="r" t="t"/>
              <a:pathLst>
                <a:path extrusionOk="0" h="692" w="668">
                  <a:moveTo>
                    <a:pt x="1" y="1"/>
                  </a:moveTo>
                  <a:lnTo>
                    <a:pt x="1" y="691"/>
                  </a:lnTo>
                  <a:lnTo>
                    <a:pt x="668" y="691"/>
                  </a:lnTo>
                  <a:lnTo>
                    <a:pt x="66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31"/>
            <p:cNvSpPr/>
            <p:nvPr/>
          </p:nvSpPr>
          <p:spPr>
            <a:xfrm>
              <a:off x="1711529" y="2887766"/>
              <a:ext cx="61100" cy="23054"/>
            </a:xfrm>
            <a:custGeom>
              <a:rect b="b" l="l" r="r" t="t"/>
              <a:pathLst>
                <a:path extrusionOk="0" h="692" w="1834">
                  <a:moveTo>
                    <a:pt x="0" y="1"/>
                  </a:moveTo>
                  <a:lnTo>
                    <a:pt x="0" y="691"/>
                  </a:lnTo>
                  <a:lnTo>
                    <a:pt x="1834" y="691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31"/>
            <p:cNvSpPr/>
            <p:nvPr/>
          </p:nvSpPr>
          <p:spPr>
            <a:xfrm>
              <a:off x="1613149" y="2986145"/>
              <a:ext cx="23021" cy="23054"/>
            </a:xfrm>
            <a:custGeom>
              <a:rect b="b" l="l" r="r" t="t"/>
              <a:pathLst>
                <a:path extrusionOk="0" h="692" w="691">
                  <a:moveTo>
                    <a:pt x="0" y="1"/>
                  </a:moveTo>
                  <a:lnTo>
                    <a:pt x="0" y="691"/>
                  </a:lnTo>
                  <a:lnTo>
                    <a:pt x="691" y="691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31"/>
            <p:cNvSpPr/>
            <p:nvPr/>
          </p:nvSpPr>
          <p:spPr>
            <a:xfrm>
              <a:off x="1847187" y="2986145"/>
              <a:ext cx="23054" cy="23054"/>
            </a:xfrm>
            <a:custGeom>
              <a:rect b="b" l="l" r="r" t="t"/>
              <a:pathLst>
                <a:path extrusionOk="0" h="692" w="692">
                  <a:moveTo>
                    <a:pt x="1" y="1"/>
                  </a:moveTo>
                  <a:lnTo>
                    <a:pt x="1" y="691"/>
                  </a:lnTo>
                  <a:lnTo>
                    <a:pt x="691" y="691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5" name="Google Shape;1535;p31"/>
            <p:cNvSpPr/>
            <p:nvPr/>
          </p:nvSpPr>
          <p:spPr>
            <a:xfrm>
              <a:off x="1544121" y="2840192"/>
              <a:ext cx="397515" cy="328486"/>
            </a:xfrm>
            <a:custGeom>
              <a:rect b="b" l="l" r="r" t="t"/>
              <a:pathLst>
                <a:path extrusionOk="0" h="9860" w="11932">
                  <a:moveTo>
                    <a:pt x="7240" y="691"/>
                  </a:moveTo>
                  <a:cubicBezTo>
                    <a:pt x="7430" y="691"/>
                    <a:pt x="7597" y="834"/>
                    <a:pt x="7597" y="1048"/>
                  </a:cubicBezTo>
                  <a:lnTo>
                    <a:pt x="7597" y="2096"/>
                  </a:lnTo>
                  <a:lnTo>
                    <a:pt x="9479" y="2096"/>
                  </a:lnTo>
                  <a:cubicBezTo>
                    <a:pt x="9669" y="2096"/>
                    <a:pt x="9836" y="2239"/>
                    <a:pt x="9836" y="2453"/>
                  </a:cubicBezTo>
                  <a:lnTo>
                    <a:pt x="9836" y="3667"/>
                  </a:lnTo>
                  <a:lnTo>
                    <a:pt x="10193" y="3667"/>
                  </a:lnTo>
                  <a:cubicBezTo>
                    <a:pt x="10383" y="3667"/>
                    <a:pt x="10550" y="3810"/>
                    <a:pt x="10550" y="4025"/>
                  </a:cubicBezTo>
                  <a:lnTo>
                    <a:pt x="10550" y="5430"/>
                  </a:lnTo>
                  <a:cubicBezTo>
                    <a:pt x="10550" y="5596"/>
                    <a:pt x="10407" y="5787"/>
                    <a:pt x="10193" y="5787"/>
                  </a:cubicBezTo>
                  <a:lnTo>
                    <a:pt x="9812" y="5787"/>
                  </a:lnTo>
                  <a:lnTo>
                    <a:pt x="9812" y="6382"/>
                  </a:lnTo>
                  <a:lnTo>
                    <a:pt x="10193" y="6382"/>
                  </a:lnTo>
                  <a:cubicBezTo>
                    <a:pt x="10383" y="6382"/>
                    <a:pt x="10550" y="6525"/>
                    <a:pt x="10550" y="6739"/>
                  </a:cubicBezTo>
                  <a:cubicBezTo>
                    <a:pt x="10550" y="6906"/>
                    <a:pt x="10407" y="7073"/>
                    <a:pt x="10193" y="7073"/>
                  </a:cubicBezTo>
                  <a:lnTo>
                    <a:pt x="9812" y="7073"/>
                  </a:lnTo>
                  <a:lnTo>
                    <a:pt x="9812" y="7763"/>
                  </a:lnTo>
                  <a:lnTo>
                    <a:pt x="10193" y="7763"/>
                  </a:lnTo>
                  <a:cubicBezTo>
                    <a:pt x="10669" y="7811"/>
                    <a:pt x="10669" y="8454"/>
                    <a:pt x="10193" y="8454"/>
                  </a:cubicBezTo>
                  <a:lnTo>
                    <a:pt x="9455" y="8454"/>
                  </a:lnTo>
                  <a:cubicBezTo>
                    <a:pt x="9240" y="8454"/>
                    <a:pt x="9098" y="8264"/>
                    <a:pt x="9098" y="8097"/>
                  </a:cubicBezTo>
                  <a:lnTo>
                    <a:pt x="9098" y="5811"/>
                  </a:lnTo>
                  <a:lnTo>
                    <a:pt x="8740" y="5811"/>
                  </a:lnTo>
                  <a:cubicBezTo>
                    <a:pt x="8574" y="5811"/>
                    <a:pt x="8383" y="5668"/>
                    <a:pt x="8383" y="5453"/>
                  </a:cubicBezTo>
                  <a:lnTo>
                    <a:pt x="8383" y="4048"/>
                  </a:lnTo>
                  <a:cubicBezTo>
                    <a:pt x="8383" y="3882"/>
                    <a:pt x="8526" y="3691"/>
                    <a:pt x="8740" y="3691"/>
                  </a:cubicBezTo>
                  <a:lnTo>
                    <a:pt x="9098" y="3691"/>
                  </a:lnTo>
                  <a:lnTo>
                    <a:pt x="9098" y="2834"/>
                  </a:lnTo>
                  <a:lnTo>
                    <a:pt x="6264" y="2834"/>
                  </a:lnTo>
                  <a:lnTo>
                    <a:pt x="6264" y="3691"/>
                  </a:lnTo>
                  <a:lnTo>
                    <a:pt x="6621" y="3691"/>
                  </a:lnTo>
                  <a:cubicBezTo>
                    <a:pt x="6811" y="3691"/>
                    <a:pt x="6978" y="3834"/>
                    <a:pt x="6978" y="4048"/>
                  </a:cubicBezTo>
                  <a:lnTo>
                    <a:pt x="6978" y="5453"/>
                  </a:lnTo>
                  <a:cubicBezTo>
                    <a:pt x="6978" y="5620"/>
                    <a:pt x="6835" y="5811"/>
                    <a:pt x="6621" y="5811"/>
                  </a:cubicBezTo>
                  <a:lnTo>
                    <a:pt x="6264" y="5811"/>
                  </a:lnTo>
                  <a:lnTo>
                    <a:pt x="6264" y="6406"/>
                  </a:lnTo>
                  <a:lnTo>
                    <a:pt x="6668" y="6406"/>
                  </a:lnTo>
                  <a:cubicBezTo>
                    <a:pt x="6835" y="6406"/>
                    <a:pt x="7026" y="6549"/>
                    <a:pt x="7026" y="6763"/>
                  </a:cubicBezTo>
                  <a:cubicBezTo>
                    <a:pt x="7026" y="6930"/>
                    <a:pt x="6859" y="7121"/>
                    <a:pt x="6668" y="7121"/>
                  </a:cubicBezTo>
                  <a:lnTo>
                    <a:pt x="6264" y="7121"/>
                  </a:lnTo>
                  <a:lnTo>
                    <a:pt x="6264" y="7811"/>
                  </a:lnTo>
                  <a:lnTo>
                    <a:pt x="6668" y="7811"/>
                  </a:lnTo>
                  <a:cubicBezTo>
                    <a:pt x="7145" y="7835"/>
                    <a:pt x="7145" y="8478"/>
                    <a:pt x="6668" y="8478"/>
                  </a:cubicBezTo>
                  <a:lnTo>
                    <a:pt x="5954" y="8478"/>
                  </a:lnTo>
                  <a:cubicBezTo>
                    <a:pt x="5740" y="8478"/>
                    <a:pt x="5597" y="8311"/>
                    <a:pt x="5597" y="8121"/>
                  </a:cubicBezTo>
                  <a:lnTo>
                    <a:pt x="5597" y="5835"/>
                  </a:lnTo>
                  <a:lnTo>
                    <a:pt x="5240" y="5835"/>
                  </a:lnTo>
                  <a:cubicBezTo>
                    <a:pt x="5049" y="5835"/>
                    <a:pt x="4882" y="5692"/>
                    <a:pt x="4882" y="5477"/>
                  </a:cubicBezTo>
                  <a:lnTo>
                    <a:pt x="4882" y="4072"/>
                  </a:lnTo>
                  <a:cubicBezTo>
                    <a:pt x="4882" y="3906"/>
                    <a:pt x="5025" y="3715"/>
                    <a:pt x="5240" y="3715"/>
                  </a:cubicBezTo>
                  <a:lnTo>
                    <a:pt x="5597" y="3715"/>
                  </a:lnTo>
                  <a:lnTo>
                    <a:pt x="5597" y="2858"/>
                  </a:lnTo>
                  <a:lnTo>
                    <a:pt x="2763" y="2858"/>
                  </a:lnTo>
                  <a:lnTo>
                    <a:pt x="2763" y="3715"/>
                  </a:lnTo>
                  <a:lnTo>
                    <a:pt x="3120" y="3715"/>
                  </a:lnTo>
                  <a:cubicBezTo>
                    <a:pt x="3287" y="3715"/>
                    <a:pt x="3477" y="3882"/>
                    <a:pt x="3477" y="4072"/>
                  </a:cubicBezTo>
                  <a:lnTo>
                    <a:pt x="3477" y="5477"/>
                  </a:lnTo>
                  <a:cubicBezTo>
                    <a:pt x="3477" y="5668"/>
                    <a:pt x="3334" y="5835"/>
                    <a:pt x="3120" y="5835"/>
                  </a:cubicBezTo>
                  <a:lnTo>
                    <a:pt x="2763" y="5835"/>
                  </a:lnTo>
                  <a:lnTo>
                    <a:pt x="2763" y="6430"/>
                  </a:lnTo>
                  <a:lnTo>
                    <a:pt x="3144" y="6430"/>
                  </a:lnTo>
                  <a:cubicBezTo>
                    <a:pt x="3334" y="6430"/>
                    <a:pt x="3501" y="6573"/>
                    <a:pt x="3501" y="6787"/>
                  </a:cubicBezTo>
                  <a:cubicBezTo>
                    <a:pt x="3501" y="6978"/>
                    <a:pt x="3358" y="7144"/>
                    <a:pt x="3144" y="7144"/>
                  </a:cubicBezTo>
                  <a:lnTo>
                    <a:pt x="2763" y="7144"/>
                  </a:lnTo>
                  <a:lnTo>
                    <a:pt x="2763" y="7835"/>
                  </a:lnTo>
                  <a:lnTo>
                    <a:pt x="3144" y="7835"/>
                  </a:lnTo>
                  <a:cubicBezTo>
                    <a:pt x="3620" y="7859"/>
                    <a:pt x="3620" y="8526"/>
                    <a:pt x="3144" y="8526"/>
                  </a:cubicBezTo>
                  <a:lnTo>
                    <a:pt x="2406" y="8526"/>
                  </a:lnTo>
                  <a:cubicBezTo>
                    <a:pt x="2191" y="8526"/>
                    <a:pt x="2048" y="8335"/>
                    <a:pt x="2048" y="8168"/>
                  </a:cubicBezTo>
                  <a:lnTo>
                    <a:pt x="2048" y="5858"/>
                  </a:lnTo>
                  <a:lnTo>
                    <a:pt x="1715" y="5858"/>
                  </a:lnTo>
                  <a:cubicBezTo>
                    <a:pt x="1548" y="5858"/>
                    <a:pt x="1358" y="5715"/>
                    <a:pt x="1358" y="5501"/>
                  </a:cubicBezTo>
                  <a:lnTo>
                    <a:pt x="1358" y="4025"/>
                  </a:lnTo>
                  <a:lnTo>
                    <a:pt x="1382" y="4025"/>
                  </a:lnTo>
                  <a:cubicBezTo>
                    <a:pt x="1382" y="3834"/>
                    <a:pt x="1548" y="3667"/>
                    <a:pt x="1739" y="3667"/>
                  </a:cubicBezTo>
                  <a:lnTo>
                    <a:pt x="2096" y="3667"/>
                  </a:lnTo>
                  <a:lnTo>
                    <a:pt x="2096" y="2453"/>
                  </a:lnTo>
                  <a:cubicBezTo>
                    <a:pt x="2096" y="2262"/>
                    <a:pt x="2239" y="2096"/>
                    <a:pt x="2453" y="2096"/>
                  </a:cubicBezTo>
                  <a:lnTo>
                    <a:pt x="4335" y="2096"/>
                  </a:lnTo>
                  <a:lnTo>
                    <a:pt x="4335" y="1048"/>
                  </a:lnTo>
                  <a:cubicBezTo>
                    <a:pt x="4335" y="857"/>
                    <a:pt x="4477" y="691"/>
                    <a:pt x="4692" y="691"/>
                  </a:cubicBezTo>
                  <a:close/>
                  <a:moveTo>
                    <a:pt x="24" y="0"/>
                  </a:moveTo>
                  <a:lnTo>
                    <a:pt x="24" y="9502"/>
                  </a:lnTo>
                  <a:lnTo>
                    <a:pt x="0" y="9502"/>
                  </a:lnTo>
                  <a:cubicBezTo>
                    <a:pt x="0" y="9669"/>
                    <a:pt x="143" y="9859"/>
                    <a:pt x="358" y="9859"/>
                  </a:cubicBezTo>
                  <a:lnTo>
                    <a:pt x="11574" y="9859"/>
                  </a:lnTo>
                  <a:cubicBezTo>
                    <a:pt x="11741" y="9859"/>
                    <a:pt x="11931" y="9716"/>
                    <a:pt x="11931" y="9502"/>
                  </a:cubicBezTo>
                  <a:lnTo>
                    <a:pt x="119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536" name="Google Shape;153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897" y="1613697"/>
            <a:ext cx="397500" cy="487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7" name="Google Shape;1537;p31"/>
          <p:cNvGrpSpPr/>
          <p:nvPr/>
        </p:nvGrpSpPr>
        <p:grpSpPr>
          <a:xfrm>
            <a:off x="4666371" y="1659076"/>
            <a:ext cx="397483" cy="396748"/>
            <a:chOff x="8020490" y="2771929"/>
            <a:chExt cx="403045" cy="396748"/>
          </a:xfrm>
        </p:grpSpPr>
        <p:sp>
          <p:nvSpPr>
            <p:cNvPr id="1538" name="Google Shape;1538;p31"/>
            <p:cNvSpPr/>
            <p:nvPr/>
          </p:nvSpPr>
          <p:spPr>
            <a:xfrm>
              <a:off x="8041912" y="2852085"/>
              <a:ext cx="180101" cy="93648"/>
            </a:xfrm>
            <a:custGeom>
              <a:rect b="b" l="l" r="r" t="t"/>
              <a:pathLst>
                <a:path extrusionOk="0" h="2811" w="5406">
                  <a:moveTo>
                    <a:pt x="357" y="0"/>
                  </a:moveTo>
                  <a:cubicBezTo>
                    <a:pt x="167" y="0"/>
                    <a:pt x="0" y="143"/>
                    <a:pt x="0" y="357"/>
                  </a:cubicBezTo>
                  <a:lnTo>
                    <a:pt x="0" y="2453"/>
                  </a:lnTo>
                  <a:cubicBezTo>
                    <a:pt x="24" y="2644"/>
                    <a:pt x="167" y="2810"/>
                    <a:pt x="381" y="2810"/>
                  </a:cubicBezTo>
                  <a:lnTo>
                    <a:pt x="1143" y="2810"/>
                  </a:lnTo>
                  <a:cubicBezTo>
                    <a:pt x="1143" y="1706"/>
                    <a:pt x="1931" y="1158"/>
                    <a:pt x="2717" y="1158"/>
                  </a:cubicBezTo>
                  <a:cubicBezTo>
                    <a:pt x="3508" y="1158"/>
                    <a:pt x="4299" y="1712"/>
                    <a:pt x="4287" y="2810"/>
                  </a:cubicBezTo>
                  <a:lnTo>
                    <a:pt x="5049" y="2810"/>
                  </a:lnTo>
                  <a:cubicBezTo>
                    <a:pt x="5239" y="2810"/>
                    <a:pt x="5406" y="2644"/>
                    <a:pt x="5406" y="2453"/>
                  </a:cubicBezTo>
                  <a:lnTo>
                    <a:pt x="5406" y="357"/>
                  </a:lnTo>
                  <a:cubicBezTo>
                    <a:pt x="5406" y="191"/>
                    <a:pt x="5263" y="0"/>
                    <a:pt x="50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9" name="Google Shape;1539;p31"/>
            <p:cNvSpPr/>
            <p:nvPr/>
          </p:nvSpPr>
          <p:spPr>
            <a:xfrm>
              <a:off x="8020490" y="2913352"/>
              <a:ext cx="235637" cy="255326"/>
            </a:xfrm>
            <a:custGeom>
              <a:rect b="b" l="l" r="r" t="t"/>
              <a:pathLst>
                <a:path extrusionOk="0" h="7664" w="7073">
                  <a:moveTo>
                    <a:pt x="3367" y="1"/>
                  </a:moveTo>
                  <a:cubicBezTo>
                    <a:pt x="2935" y="1"/>
                    <a:pt x="2501" y="293"/>
                    <a:pt x="2477" y="876"/>
                  </a:cubicBezTo>
                  <a:lnTo>
                    <a:pt x="2477" y="4472"/>
                  </a:lnTo>
                  <a:cubicBezTo>
                    <a:pt x="2144" y="4254"/>
                    <a:pt x="1773" y="4141"/>
                    <a:pt x="1408" y="4141"/>
                  </a:cubicBezTo>
                  <a:cubicBezTo>
                    <a:pt x="1015" y="4141"/>
                    <a:pt x="631" y="4272"/>
                    <a:pt x="310" y="4543"/>
                  </a:cubicBezTo>
                  <a:lnTo>
                    <a:pt x="71" y="4734"/>
                  </a:lnTo>
                  <a:cubicBezTo>
                    <a:pt x="48" y="4782"/>
                    <a:pt x="0" y="4829"/>
                    <a:pt x="0" y="4853"/>
                  </a:cubicBezTo>
                  <a:cubicBezTo>
                    <a:pt x="0" y="4925"/>
                    <a:pt x="48" y="4948"/>
                    <a:pt x="71" y="4996"/>
                  </a:cubicBezTo>
                  <a:lnTo>
                    <a:pt x="2572" y="7425"/>
                  </a:lnTo>
                  <a:cubicBezTo>
                    <a:pt x="2739" y="7568"/>
                    <a:pt x="2929" y="7663"/>
                    <a:pt x="3167" y="7663"/>
                  </a:cubicBezTo>
                  <a:lnTo>
                    <a:pt x="6168" y="7663"/>
                  </a:lnTo>
                  <a:cubicBezTo>
                    <a:pt x="6406" y="7663"/>
                    <a:pt x="6620" y="7568"/>
                    <a:pt x="6787" y="7401"/>
                  </a:cubicBezTo>
                  <a:cubicBezTo>
                    <a:pt x="6978" y="7211"/>
                    <a:pt x="7073" y="6996"/>
                    <a:pt x="7073" y="6758"/>
                  </a:cubicBezTo>
                  <a:lnTo>
                    <a:pt x="7073" y="4710"/>
                  </a:lnTo>
                  <a:cubicBezTo>
                    <a:pt x="7073" y="4353"/>
                    <a:pt x="6859" y="4067"/>
                    <a:pt x="6501" y="3900"/>
                  </a:cubicBezTo>
                  <a:lnTo>
                    <a:pt x="4239" y="2996"/>
                  </a:lnTo>
                  <a:lnTo>
                    <a:pt x="4239" y="876"/>
                  </a:lnTo>
                  <a:cubicBezTo>
                    <a:pt x="4227" y="293"/>
                    <a:pt x="3798" y="1"/>
                    <a:pt x="33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0" name="Google Shape;1540;p31"/>
            <p:cNvSpPr/>
            <p:nvPr/>
          </p:nvSpPr>
          <p:spPr>
            <a:xfrm>
              <a:off x="8250563" y="2771929"/>
              <a:ext cx="76991" cy="135725"/>
            </a:xfrm>
            <a:custGeom>
              <a:rect b="b" l="l" r="r" t="t"/>
              <a:pathLst>
                <a:path extrusionOk="0" h="4074" w="2311">
                  <a:moveTo>
                    <a:pt x="1024" y="1"/>
                  </a:moveTo>
                  <a:cubicBezTo>
                    <a:pt x="834" y="1"/>
                    <a:pt x="667" y="144"/>
                    <a:pt x="667" y="358"/>
                  </a:cubicBezTo>
                  <a:lnTo>
                    <a:pt x="667" y="525"/>
                  </a:lnTo>
                  <a:cubicBezTo>
                    <a:pt x="286" y="644"/>
                    <a:pt x="0" y="977"/>
                    <a:pt x="0" y="1406"/>
                  </a:cubicBezTo>
                  <a:cubicBezTo>
                    <a:pt x="0" y="2049"/>
                    <a:pt x="572" y="2263"/>
                    <a:pt x="834" y="2359"/>
                  </a:cubicBezTo>
                  <a:cubicBezTo>
                    <a:pt x="1191" y="2454"/>
                    <a:pt x="1405" y="2549"/>
                    <a:pt x="1381" y="2668"/>
                  </a:cubicBezTo>
                  <a:cubicBezTo>
                    <a:pt x="1381" y="2883"/>
                    <a:pt x="1191" y="2883"/>
                    <a:pt x="1072" y="2883"/>
                  </a:cubicBezTo>
                  <a:cubicBezTo>
                    <a:pt x="929" y="2883"/>
                    <a:pt x="715" y="2835"/>
                    <a:pt x="715" y="2668"/>
                  </a:cubicBezTo>
                  <a:cubicBezTo>
                    <a:pt x="703" y="2430"/>
                    <a:pt x="536" y="2311"/>
                    <a:pt x="372" y="2311"/>
                  </a:cubicBezTo>
                  <a:cubicBezTo>
                    <a:pt x="209" y="2311"/>
                    <a:pt x="48" y="2430"/>
                    <a:pt x="48" y="2668"/>
                  </a:cubicBezTo>
                  <a:cubicBezTo>
                    <a:pt x="48" y="3097"/>
                    <a:pt x="310" y="3430"/>
                    <a:pt x="715" y="3549"/>
                  </a:cubicBezTo>
                  <a:lnTo>
                    <a:pt x="715" y="3716"/>
                  </a:lnTo>
                  <a:cubicBezTo>
                    <a:pt x="715" y="3907"/>
                    <a:pt x="881" y="4073"/>
                    <a:pt x="1072" y="4073"/>
                  </a:cubicBezTo>
                  <a:cubicBezTo>
                    <a:pt x="1262" y="4073"/>
                    <a:pt x="1429" y="3930"/>
                    <a:pt x="1429" y="3716"/>
                  </a:cubicBezTo>
                  <a:lnTo>
                    <a:pt x="1429" y="3549"/>
                  </a:lnTo>
                  <a:cubicBezTo>
                    <a:pt x="2096" y="3359"/>
                    <a:pt x="2310" y="2382"/>
                    <a:pt x="1715" y="1954"/>
                  </a:cubicBezTo>
                  <a:cubicBezTo>
                    <a:pt x="1501" y="1811"/>
                    <a:pt x="1239" y="1716"/>
                    <a:pt x="1024" y="1668"/>
                  </a:cubicBezTo>
                  <a:cubicBezTo>
                    <a:pt x="715" y="1549"/>
                    <a:pt x="691" y="1477"/>
                    <a:pt x="691" y="1406"/>
                  </a:cubicBezTo>
                  <a:cubicBezTo>
                    <a:pt x="691" y="1192"/>
                    <a:pt x="881" y="1192"/>
                    <a:pt x="1000" y="1192"/>
                  </a:cubicBezTo>
                  <a:cubicBezTo>
                    <a:pt x="1143" y="1192"/>
                    <a:pt x="1358" y="1239"/>
                    <a:pt x="1358" y="1406"/>
                  </a:cubicBezTo>
                  <a:cubicBezTo>
                    <a:pt x="1358" y="1573"/>
                    <a:pt x="1501" y="1763"/>
                    <a:pt x="1715" y="1763"/>
                  </a:cubicBezTo>
                  <a:cubicBezTo>
                    <a:pt x="1882" y="1763"/>
                    <a:pt x="2072" y="1597"/>
                    <a:pt x="2072" y="1406"/>
                  </a:cubicBezTo>
                  <a:cubicBezTo>
                    <a:pt x="2072" y="977"/>
                    <a:pt x="1786" y="644"/>
                    <a:pt x="1381" y="525"/>
                  </a:cubicBezTo>
                  <a:lnTo>
                    <a:pt x="1381" y="358"/>
                  </a:lnTo>
                  <a:cubicBezTo>
                    <a:pt x="1381" y="168"/>
                    <a:pt x="1239" y="1"/>
                    <a:pt x="10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31"/>
            <p:cNvSpPr/>
            <p:nvPr/>
          </p:nvSpPr>
          <p:spPr>
            <a:xfrm>
              <a:off x="8347344" y="2840958"/>
              <a:ext cx="76191" cy="136492"/>
            </a:xfrm>
            <a:custGeom>
              <a:rect b="b" l="l" r="r" t="t"/>
              <a:pathLst>
                <a:path extrusionOk="0" h="4097" w="2287">
                  <a:moveTo>
                    <a:pt x="1001" y="1"/>
                  </a:moveTo>
                  <a:cubicBezTo>
                    <a:pt x="834" y="1"/>
                    <a:pt x="644" y="168"/>
                    <a:pt x="644" y="358"/>
                  </a:cubicBezTo>
                  <a:lnTo>
                    <a:pt x="644" y="549"/>
                  </a:lnTo>
                  <a:cubicBezTo>
                    <a:pt x="263" y="668"/>
                    <a:pt x="1" y="1001"/>
                    <a:pt x="1" y="1406"/>
                  </a:cubicBezTo>
                  <a:cubicBezTo>
                    <a:pt x="1" y="2073"/>
                    <a:pt x="548" y="2263"/>
                    <a:pt x="834" y="2358"/>
                  </a:cubicBezTo>
                  <a:cubicBezTo>
                    <a:pt x="1191" y="2478"/>
                    <a:pt x="1382" y="2573"/>
                    <a:pt x="1358" y="2692"/>
                  </a:cubicBezTo>
                  <a:cubicBezTo>
                    <a:pt x="1358" y="2906"/>
                    <a:pt x="1191" y="2906"/>
                    <a:pt x="1072" y="2906"/>
                  </a:cubicBezTo>
                  <a:cubicBezTo>
                    <a:pt x="906" y="2906"/>
                    <a:pt x="715" y="2835"/>
                    <a:pt x="715" y="2692"/>
                  </a:cubicBezTo>
                  <a:cubicBezTo>
                    <a:pt x="691" y="2454"/>
                    <a:pt x="519" y="2335"/>
                    <a:pt x="352" y="2335"/>
                  </a:cubicBezTo>
                  <a:cubicBezTo>
                    <a:pt x="185" y="2335"/>
                    <a:pt x="24" y="2454"/>
                    <a:pt x="24" y="2692"/>
                  </a:cubicBezTo>
                  <a:cubicBezTo>
                    <a:pt x="24" y="3097"/>
                    <a:pt x="286" y="3430"/>
                    <a:pt x="715" y="3549"/>
                  </a:cubicBezTo>
                  <a:lnTo>
                    <a:pt x="715" y="3740"/>
                  </a:lnTo>
                  <a:cubicBezTo>
                    <a:pt x="715" y="3906"/>
                    <a:pt x="858" y="4097"/>
                    <a:pt x="1072" y="4097"/>
                  </a:cubicBezTo>
                  <a:cubicBezTo>
                    <a:pt x="1239" y="4097"/>
                    <a:pt x="1429" y="3930"/>
                    <a:pt x="1429" y="3740"/>
                  </a:cubicBezTo>
                  <a:lnTo>
                    <a:pt x="1429" y="3549"/>
                  </a:lnTo>
                  <a:cubicBezTo>
                    <a:pt x="2096" y="3359"/>
                    <a:pt x="2287" y="2382"/>
                    <a:pt x="1691" y="1977"/>
                  </a:cubicBezTo>
                  <a:cubicBezTo>
                    <a:pt x="1477" y="1835"/>
                    <a:pt x="1215" y="1739"/>
                    <a:pt x="1001" y="1668"/>
                  </a:cubicBezTo>
                  <a:cubicBezTo>
                    <a:pt x="715" y="1549"/>
                    <a:pt x="667" y="1501"/>
                    <a:pt x="667" y="1406"/>
                  </a:cubicBezTo>
                  <a:cubicBezTo>
                    <a:pt x="667" y="1239"/>
                    <a:pt x="858" y="1192"/>
                    <a:pt x="977" y="1192"/>
                  </a:cubicBezTo>
                  <a:cubicBezTo>
                    <a:pt x="1120" y="1192"/>
                    <a:pt x="1334" y="1263"/>
                    <a:pt x="1334" y="1406"/>
                  </a:cubicBezTo>
                  <a:cubicBezTo>
                    <a:pt x="1334" y="1596"/>
                    <a:pt x="1477" y="1763"/>
                    <a:pt x="1691" y="1763"/>
                  </a:cubicBezTo>
                  <a:cubicBezTo>
                    <a:pt x="1858" y="1763"/>
                    <a:pt x="2049" y="1620"/>
                    <a:pt x="2049" y="1406"/>
                  </a:cubicBezTo>
                  <a:cubicBezTo>
                    <a:pt x="2049" y="1001"/>
                    <a:pt x="1787" y="668"/>
                    <a:pt x="1358" y="549"/>
                  </a:cubicBezTo>
                  <a:lnTo>
                    <a:pt x="1358" y="358"/>
                  </a:lnTo>
                  <a:cubicBezTo>
                    <a:pt x="1358" y="191"/>
                    <a:pt x="1215" y="1"/>
                    <a:pt x="1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3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Misleading Commercial Practice?</a:t>
            </a:r>
            <a:endParaRPr sz="2700"/>
          </a:p>
        </p:txBody>
      </p:sp>
      <p:sp>
        <p:nvSpPr>
          <p:cNvPr id="1547" name="Google Shape;1547;p32"/>
          <p:cNvSpPr txBox="1"/>
          <p:nvPr>
            <p:ph idx="1" type="subTitle"/>
          </p:nvPr>
        </p:nvSpPr>
        <p:spPr>
          <a:xfrm>
            <a:off x="1179304" y="1613705"/>
            <a:ext cx="33144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key question from the consumer protection law POV: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expectation of the average consumer in a public statement from a digital service provider a paid subscription is “Ads Free”</a:t>
            </a:r>
            <a:endParaRPr/>
          </a:p>
        </p:txBody>
      </p:sp>
      <p:sp>
        <p:nvSpPr>
          <p:cNvPr id="1548" name="Google Shape;1548;p32"/>
          <p:cNvSpPr txBox="1"/>
          <p:nvPr>
            <p:ph idx="2" type="subTitle"/>
          </p:nvPr>
        </p:nvSpPr>
        <p:spPr>
          <a:xfrm>
            <a:off x="5132450" y="1613700"/>
            <a:ext cx="34683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Exemption from online behavioural advertising only, or from every form of targeted </a:t>
            </a:r>
            <a:r>
              <a:rPr lang="en"/>
              <a:t>(</a:t>
            </a:r>
            <a:r>
              <a:rPr lang="en"/>
              <a:t>incl. segmented/ contextual)?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 full </a:t>
            </a:r>
            <a:r>
              <a:rPr lang="en"/>
              <a:t>exemption</a:t>
            </a:r>
            <a:r>
              <a:rPr lang="en"/>
              <a:t> from ads?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Still tracking for other purposes?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track or not to track</a:t>
            </a:r>
            <a:r>
              <a:rPr lang="en"/>
              <a:t>?</a:t>
            </a:r>
            <a:endParaRPr/>
          </a:p>
        </p:txBody>
      </p:sp>
      <p:sp>
        <p:nvSpPr>
          <p:cNvPr id="1549" name="Google Shape;1549;p32"/>
          <p:cNvSpPr txBox="1"/>
          <p:nvPr>
            <p:ph idx="3" type="subTitle"/>
          </p:nvPr>
        </p:nvSpPr>
        <p:spPr>
          <a:xfrm>
            <a:off x="1179304" y="3304760"/>
            <a:ext cx="33144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evaluation of the service provider’s statement “we change or model because… laws are changing in your region…”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exactly law has changed?</a:t>
            </a:r>
            <a:endParaRPr/>
          </a:p>
        </p:txBody>
      </p:sp>
      <p:sp>
        <p:nvSpPr>
          <p:cNvPr id="1550" name="Google Shape;1550;p32"/>
          <p:cNvSpPr txBox="1"/>
          <p:nvPr>
            <p:ph idx="4" type="subTitle"/>
          </p:nvPr>
        </p:nvSpPr>
        <p:spPr>
          <a:xfrm>
            <a:off x="5132450" y="3304750"/>
            <a:ext cx="35880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Would those declarations or omissions to declare crucial info detriment the average consumer’s ability to meet an informed choice for a transactional decision?</a:t>
            </a:r>
            <a:endParaRPr/>
          </a:p>
        </p:txBody>
      </p:sp>
      <p:grpSp>
        <p:nvGrpSpPr>
          <p:cNvPr id="1551" name="Google Shape;1551;p32"/>
          <p:cNvGrpSpPr/>
          <p:nvPr/>
        </p:nvGrpSpPr>
        <p:grpSpPr>
          <a:xfrm>
            <a:off x="4666349" y="3472505"/>
            <a:ext cx="397515" cy="396748"/>
            <a:chOff x="6400382" y="3391555"/>
            <a:chExt cx="397515" cy="396748"/>
          </a:xfrm>
        </p:grpSpPr>
        <p:sp>
          <p:nvSpPr>
            <p:cNvPr id="1552" name="Google Shape;1552;p32"/>
            <p:cNvSpPr/>
            <p:nvPr/>
          </p:nvSpPr>
          <p:spPr>
            <a:xfrm>
              <a:off x="6615397" y="3741462"/>
              <a:ext cx="159512" cy="46841"/>
            </a:xfrm>
            <a:custGeom>
              <a:rect b="b" l="l" r="r" t="t"/>
              <a:pathLst>
                <a:path extrusionOk="0" h="1406" w="4788">
                  <a:moveTo>
                    <a:pt x="358" y="0"/>
                  </a:moveTo>
                  <a:cubicBezTo>
                    <a:pt x="167" y="0"/>
                    <a:pt x="1" y="167"/>
                    <a:pt x="1" y="357"/>
                  </a:cubicBezTo>
                  <a:lnTo>
                    <a:pt x="1" y="1048"/>
                  </a:lnTo>
                  <a:cubicBezTo>
                    <a:pt x="1" y="1238"/>
                    <a:pt x="143" y="1405"/>
                    <a:pt x="358" y="1405"/>
                  </a:cubicBezTo>
                  <a:lnTo>
                    <a:pt x="4430" y="1405"/>
                  </a:lnTo>
                  <a:cubicBezTo>
                    <a:pt x="4621" y="1405"/>
                    <a:pt x="4787" y="1262"/>
                    <a:pt x="4787" y="1048"/>
                  </a:cubicBezTo>
                  <a:lnTo>
                    <a:pt x="4787" y="357"/>
                  </a:lnTo>
                  <a:cubicBezTo>
                    <a:pt x="4763" y="167"/>
                    <a:pt x="4621" y="0"/>
                    <a:pt x="4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32"/>
            <p:cNvSpPr/>
            <p:nvPr/>
          </p:nvSpPr>
          <p:spPr>
            <a:xfrm>
              <a:off x="6649511" y="3576420"/>
              <a:ext cx="125398" cy="72227"/>
            </a:xfrm>
            <a:custGeom>
              <a:rect b="b" l="l" r="r" t="t"/>
              <a:pathLst>
                <a:path extrusionOk="0" h="2168" w="3764">
                  <a:moveTo>
                    <a:pt x="1787" y="1"/>
                  </a:moveTo>
                  <a:cubicBezTo>
                    <a:pt x="786" y="1"/>
                    <a:pt x="1" y="787"/>
                    <a:pt x="1" y="1787"/>
                  </a:cubicBezTo>
                  <a:cubicBezTo>
                    <a:pt x="1" y="1906"/>
                    <a:pt x="1" y="2049"/>
                    <a:pt x="24" y="2168"/>
                  </a:cubicBezTo>
                  <a:lnTo>
                    <a:pt x="3501" y="2168"/>
                  </a:lnTo>
                  <a:cubicBezTo>
                    <a:pt x="3763" y="1072"/>
                    <a:pt x="2882" y="1"/>
                    <a:pt x="17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32"/>
            <p:cNvSpPr/>
            <p:nvPr/>
          </p:nvSpPr>
          <p:spPr>
            <a:xfrm>
              <a:off x="6638417" y="3671634"/>
              <a:ext cx="159479" cy="46041"/>
            </a:xfrm>
            <a:custGeom>
              <a:rect b="b" l="l" r="r" t="t"/>
              <a:pathLst>
                <a:path extrusionOk="0" h="1382" w="4787">
                  <a:moveTo>
                    <a:pt x="357" y="0"/>
                  </a:moveTo>
                  <a:cubicBezTo>
                    <a:pt x="167" y="0"/>
                    <a:pt x="0" y="143"/>
                    <a:pt x="0" y="358"/>
                  </a:cubicBezTo>
                  <a:lnTo>
                    <a:pt x="0" y="1024"/>
                  </a:lnTo>
                  <a:cubicBezTo>
                    <a:pt x="0" y="1215"/>
                    <a:pt x="143" y="1382"/>
                    <a:pt x="357" y="1382"/>
                  </a:cubicBezTo>
                  <a:lnTo>
                    <a:pt x="4430" y="1382"/>
                  </a:lnTo>
                  <a:cubicBezTo>
                    <a:pt x="4620" y="1382"/>
                    <a:pt x="4787" y="1239"/>
                    <a:pt x="4787" y="1024"/>
                  </a:cubicBezTo>
                  <a:lnTo>
                    <a:pt x="4787" y="358"/>
                  </a:lnTo>
                  <a:cubicBezTo>
                    <a:pt x="4763" y="167"/>
                    <a:pt x="4620" y="0"/>
                    <a:pt x="4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32"/>
            <p:cNvSpPr/>
            <p:nvPr/>
          </p:nvSpPr>
          <p:spPr>
            <a:xfrm>
              <a:off x="6560660" y="3505825"/>
              <a:ext cx="42077" cy="41277"/>
            </a:xfrm>
            <a:custGeom>
              <a:rect b="b" l="l" r="r" t="t"/>
              <a:pathLst>
                <a:path extrusionOk="0" h="1239" w="1263">
                  <a:moveTo>
                    <a:pt x="0" y="0"/>
                  </a:moveTo>
                  <a:lnTo>
                    <a:pt x="0" y="1239"/>
                  </a:lnTo>
                  <a:lnTo>
                    <a:pt x="1263" y="1239"/>
                  </a:lnTo>
                  <a:cubicBezTo>
                    <a:pt x="1143" y="619"/>
                    <a:pt x="643" y="143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6" name="Google Shape;1556;p32"/>
            <p:cNvSpPr/>
            <p:nvPr/>
          </p:nvSpPr>
          <p:spPr>
            <a:xfrm>
              <a:off x="6494796" y="3505825"/>
              <a:ext cx="108740" cy="108240"/>
            </a:xfrm>
            <a:custGeom>
              <a:rect b="b" l="l" r="r" t="t"/>
              <a:pathLst>
                <a:path extrusionOk="0" h="3249" w="3264">
                  <a:moveTo>
                    <a:pt x="1311" y="0"/>
                  </a:moveTo>
                  <a:cubicBezTo>
                    <a:pt x="548" y="143"/>
                    <a:pt x="1" y="834"/>
                    <a:pt x="1" y="1596"/>
                  </a:cubicBezTo>
                  <a:cubicBezTo>
                    <a:pt x="26" y="2675"/>
                    <a:pt x="835" y="3248"/>
                    <a:pt x="1650" y="3248"/>
                  </a:cubicBezTo>
                  <a:cubicBezTo>
                    <a:pt x="2345" y="3248"/>
                    <a:pt x="3044" y="2830"/>
                    <a:pt x="3263" y="1953"/>
                  </a:cubicBezTo>
                  <a:lnTo>
                    <a:pt x="1668" y="1953"/>
                  </a:lnTo>
                  <a:cubicBezTo>
                    <a:pt x="1453" y="1953"/>
                    <a:pt x="1311" y="1810"/>
                    <a:pt x="1311" y="1596"/>
                  </a:cubicBezTo>
                  <a:lnTo>
                    <a:pt x="13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32"/>
            <p:cNvSpPr/>
            <p:nvPr/>
          </p:nvSpPr>
          <p:spPr>
            <a:xfrm>
              <a:off x="6401181" y="3391555"/>
              <a:ext cx="234871" cy="42876"/>
            </a:xfrm>
            <a:custGeom>
              <a:rect b="b" l="l" r="r" t="t"/>
              <a:pathLst>
                <a:path extrusionOk="0" h="1287" w="7050">
                  <a:moveTo>
                    <a:pt x="334" y="1"/>
                  </a:moveTo>
                  <a:cubicBezTo>
                    <a:pt x="144" y="1"/>
                    <a:pt x="1" y="144"/>
                    <a:pt x="1" y="334"/>
                  </a:cubicBezTo>
                  <a:lnTo>
                    <a:pt x="1" y="1287"/>
                  </a:lnTo>
                  <a:lnTo>
                    <a:pt x="7050" y="1287"/>
                  </a:lnTo>
                  <a:lnTo>
                    <a:pt x="705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32"/>
            <p:cNvSpPr/>
            <p:nvPr/>
          </p:nvSpPr>
          <p:spPr>
            <a:xfrm>
              <a:off x="6659039" y="3391555"/>
              <a:ext cx="42876" cy="42876"/>
            </a:xfrm>
            <a:custGeom>
              <a:rect b="b" l="l" r="r" t="t"/>
              <a:pathLst>
                <a:path extrusionOk="0" h="1287" w="1287">
                  <a:moveTo>
                    <a:pt x="0" y="1"/>
                  </a:moveTo>
                  <a:lnTo>
                    <a:pt x="0" y="1287"/>
                  </a:lnTo>
                  <a:lnTo>
                    <a:pt x="1286" y="1287"/>
                  </a:lnTo>
                  <a:lnTo>
                    <a:pt x="1286" y="334"/>
                  </a:lnTo>
                  <a:cubicBezTo>
                    <a:pt x="1286" y="144"/>
                    <a:pt x="1143" y="1"/>
                    <a:pt x="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32"/>
            <p:cNvSpPr/>
            <p:nvPr/>
          </p:nvSpPr>
          <p:spPr>
            <a:xfrm>
              <a:off x="6400382" y="3457419"/>
              <a:ext cx="301534" cy="220579"/>
            </a:xfrm>
            <a:custGeom>
              <a:rect b="b" l="l" r="r" t="t"/>
              <a:pathLst>
                <a:path extrusionOk="0" h="6621" w="9051">
                  <a:moveTo>
                    <a:pt x="7516" y="493"/>
                  </a:moveTo>
                  <a:cubicBezTo>
                    <a:pt x="7604" y="493"/>
                    <a:pt x="7724" y="501"/>
                    <a:pt x="7907" y="501"/>
                  </a:cubicBezTo>
                  <a:cubicBezTo>
                    <a:pt x="8384" y="524"/>
                    <a:pt x="8384" y="1191"/>
                    <a:pt x="7907" y="1191"/>
                  </a:cubicBezTo>
                  <a:lnTo>
                    <a:pt x="7621" y="1191"/>
                  </a:lnTo>
                  <a:lnTo>
                    <a:pt x="7431" y="1358"/>
                  </a:lnTo>
                  <a:cubicBezTo>
                    <a:pt x="7345" y="1438"/>
                    <a:pt x="7253" y="1471"/>
                    <a:pt x="7166" y="1471"/>
                  </a:cubicBezTo>
                  <a:cubicBezTo>
                    <a:pt x="6892" y="1471"/>
                    <a:pt x="6677" y="1135"/>
                    <a:pt x="6931" y="882"/>
                  </a:cubicBezTo>
                  <a:cubicBezTo>
                    <a:pt x="7271" y="542"/>
                    <a:pt x="7295" y="493"/>
                    <a:pt x="7516" y="493"/>
                  </a:cubicBezTo>
                  <a:close/>
                  <a:moveTo>
                    <a:pt x="4459" y="718"/>
                  </a:moveTo>
                  <a:cubicBezTo>
                    <a:pt x="5605" y="718"/>
                    <a:pt x="6752" y="1498"/>
                    <a:pt x="6812" y="3049"/>
                  </a:cubicBezTo>
                  <a:cubicBezTo>
                    <a:pt x="6812" y="4359"/>
                    <a:pt x="5764" y="5406"/>
                    <a:pt x="4454" y="5406"/>
                  </a:cubicBezTo>
                  <a:cubicBezTo>
                    <a:pt x="3144" y="5406"/>
                    <a:pt x="2120" y="4359"/>
                    <a:pt x="2120" y="3049"/>
                  </a:cubicBezTo>
                  <a:cubicBezTo>
                    <a:pt x="2180" y="1492"/>
                    <a:pt x="3319" y="718"/>
                    <a:pt x="4459" y="718"/>
                  </a:cubicBezTo>
                  <a:close/>
                  <a:moveTo>
                    <a:pt x="2144" y="4842"/>
                  </a:moveTo>
                  <a:cubicBezTo>
                    <a:pt x="2408" y="4842"/>
                    <a:pt x="2649" y="5188"/>
                    <a:pt x="2406" y="5430"/>
                  </a:cubicBezTo>
                  <a:cubicBezTo>
                    <a:pt x="2088" y="5749"/>
                    <a:pt x="2052" y="5796"/>
                    <a:pt x="1844" y="5796"/>
                  </a:cubicBezTo>
                  <a:cubicBezTo>
                    <a:pt x="1756" y="5796"/>
                    <a:pt x="1637" y="5787"/>
                    <a:pt x="1454" y="5787"/>
                  </a:cubicBezTo>
                  <a:cubicBezTo>
                    <a:pt x="977" y="5764"/>
                    <a:pt x="977" y="5121"/>
                    <a:pt x="1454" y="5121"/>
                  </a:cubicBezTo>
                  <a:lnTo>
                    <a:pt x="1739" y="5121"/>
                  </a:lnTo>
                  <a:lnTo>
                    <a:pt x="1930" y="4930"/>
                  </a:lnTo>
                  <a:cubicBezTo>
                    <a:pt x="1997" y="4868"/>
                    <a:pt x="2071" y="4842"/>
                    <a:pt x="2144" y="4842"/>
                  </a:cubicBezTo>
                  <a:close/>
                  <a:moveTo>
                    <a:pt x="1" y="1"/>
                  </a:moveTo>
                  <a:lnTo>
                    <a:pt x="1" y="6311"/>
                  </a:lnTo>
                  <a:cubicBezTo>
                    <a:pt x="1" y="6478"/>
                    <a:pt x="144" y="6621"/>
                    <a:pt x="334" y="6621"/>
                  </a:cubicBezTo>
                  <a:lnTo>
                    <a:pt x="6431" y="6621"/>
                  </a:lnTo>
                  <a:cubicBezTo>
                    <a:pt x="6526" y="6359"/>
                    <a:pt x="6645" y="6121"/>
                    <a:pt x="6836" y="5978"/>
                  </a:cubicBezTo>
                  <a:cubicBezTo>
                    <a:pt x="6455" y="4525"/>
                    <a:pt x="7550" y="2977"/>
                    <a:pt x="9050" y="2882"/>
                  </a:cubicBezTo>
                  <a:lnTo>
                    <a:pt x="905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0" name="Google Shape;1560;p32"/>
          <p:cNvGrpSpPr/>
          <p:nvPr/>
        </p:nvGrpSpPr>
        <p:grpSpPr>
          <a:xfrm>
            <a:off x="712814" y="1782657"/>
            <a:ext cx="398314" cy="377692"/>
            <a:chOff x="3971851" y="2161032"/>
            <a:chExt cx="398314" cy="377692"/>
          </a:xfrm>
        </p:grpSpPr>
        <p:sp>
          <p:nvSpPr>
            <p:cNvPr id="1561" name="Google Shape;1561;p32"/>
            <p:cNvSpPr/>
            <p:nvPr/>
          </p:nvSpPr>
          <p:spPr>
            <a:xfrm>
              <a:off x="4047243" y="2478391"/>
              <a:ext cx="250729" cy="60333"/>
            </a:xfrm>
            <a:custGeom>
              <a:rect b="b" l="l" r="r" t="t"/>
              <a:pathLst>
                <a:path extrusionOk="0" h="1811" w="7526">
                  <a:moveTo>
                    <a:pt x="1334" y="1"/>
                  </a:moveTo>
                  <a:lnTo>
                    <a:pt x="976" y="1096"/>
                  </a:lnTo>
                  <a:lnTo>
                    <a:pt x="357" y="1096"/>
                  </a:lnTo>
                  <a:cubicBezTo>
                    <a:pt x="167" y="1096"/>
                    <a:pt x="0" y="1239"/>
                    <a:pt x="0" y="1453"/>
                  </a:cubicBezTo>
                  <a:cubicBezTo>
                    <a:pt x="0" y="1644"/>
                    <a:pt x="143" y="1811"/>
                    <a:pt x="357" y="1811"/>
                  </a:cubicBezTo>
                  <a:lnTo>
                    <a:pt x="7049" y="1811"/>
                  </a:lnTo>
                  <a:cubicBezTo>
                    <a:pt x="7525" y="1787"/>
                    <a:pt x="7525" y="1120"/>
                    <a:pt x="7049" y="1096"/>
                  </a:cubicBezTo>
                  <a:lnTo>
                    <a:pt x="6430" y="1096"/>
                  </a:lnTo>
                  <a:lnTo>
                    <a:pt x="607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32"/>
            <p:cNvSpPr/>
            <p:nvPr/>
          </p:nvSpPr>
          <p:spPr>
            <a:xfrm>
              <a:off x="4210653" y="2326874"/>
              <a:ext cx="19889" cy="32549"/>
            </a:xfrm>
            <a:custGeom>
              <a:rect b="b" l="l" r="r" t="t"/>
              <a:pathLst>
                <a:path extrusionOk="0" h="977" w="597">
                  <a:moveTo>
                    <a:pt x="1" y="0"/>
                  </a:moveTo>
                  <a:lnTo>
                    <a:pt x="1" y="977"/>
                  </a:lnTo>
                  <a:lnTo>
                    <a:pt x="168" y="977"/>
                  </a:lnTo>
                  <a:cubicBezTo>
                    <a:pt x="406" y="977"/>
                    <a:pt x="596" y="786"/>
                    <a:pt x="596" y="548"/>
                  </a:cubicBezTo>
                  <a:lnTo>
                    <a:pt x="596" y="405"/>
                  </a:lnTo>
                  <a:cubicBezTo>
                    <a:pt x="572" y="167"/>
                    <a:pt x="382" y="0"/>
                    <a:pt x="1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32"/>
            <p:cNvSpPr/>
            <p:nvPr/>
          </p:nvSpPr>
          <p:spPr>
            <a:xfrm>
              <a:off x="3971851" y="2161032"/>
              <a:ext cx="326121" cy="46841"/>
            </a:xfrm>
            <a:custGeom>
              <a:rect b="b" l="l" r="r" t="t"/>
              <a:pathLst>
                <a:path extrusionOk="0" h="1406" w="9789">
                  <a:moveTo>
                    <a:pt x="358" y="1"/>
                  </a:moveTo>
                  <a:cubicBezTo>
                    <a:pt x="167" y="1"/>
                    <a:pt x="1" y="144"/>
                    <a:pt x="1" y="358"/>
                  </a:cubicBezTo>
                  <a:lnTo>
                    <a:pt x="1" y="1406"/>
                  </a:lnTo>
                  <a:lnTo>
                    <a:pt x="9788" y="1406"/>
                  </a:lnTo>
                  <a:lnTo>
                    <a:pt x="978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32"/>
            <p:cNvSpPr/>
            <p:nvPr/>
          </p:nvSpPr>
          <p:spPr>
            <a:xfrm>
              <a:off x="4117038" y="2330839"/>
              <a:ext cx="25419" cy="23820"/>
            </a:xfrm>
            <a:custGeom>
              <a:rect b="b" l="l" r="r" t="t"/>
              <a:pathLst>
                <a:path extrusionOk="0" h="715" w="763">
                  <a:moveTo>
                    <a:pt x="358" y="0"/>
                  </a:moveTo>
                  <a:lnTo>
                    <a:pt x="1" y="715"/>
                  </a:lnTo>
                  <a:lnTo>
                    <a:pt x="763" y="715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32"/>
            <p:cNvSpPr/>
            <p:nvPr/>
          </p:nvSpPr>
          <p:spPr>
            <a:xfrm>
              <a:off x="4322525" y="2161032"/>
              <a:ext cx="46841" cy="45275"/>
            </a:xfrm>
            <a:custGeom>
              <a:rect b="b" l="l" r="r" t="t"/>
              <a:pathLst>
                <a:path extrusionOk="0" h="1359" w="1406">
                  <a:moveTo>
                    <a:pt x="1" y="1"/>
                  </a:moveTo>
                  <a:lnTo>
                    <a:pt x="1" y="1358"/>
                  </a:lnTo>
                  <a:lnTo>
                    <a:pt x="1382" y="1358"/>
                  </a:lnTo>
                  <a:lnTo>
                    <a:pt x="1382" y="334"/>
                  </a:lnTo>
                  <a:cubicBezTo>
                    <a:pt x="1406" y="144"/>
                    <a:pt x="1215" y="1"/>
                    <a:pt x="10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32"/>
            <p:cNvSpPr/>
            <p:nvPr/>
          </p:nvSpPr>
          <p:spPr>
            <a:xfrm>
              <a:off x="4064667" y="2277668"/>
              <a:ext cx="211084" cy="130162"/>
            </a:xfrm>
            <a:custGeom>
              <a:rect b="b" l="l" r="r" t="t"/>
              <a:pathLst>
                <a:path extrusionOk="0" h="3907" w="6336">
                  <a:moveTo>
                    <a:pt x="4526" y="763"/>
                  </a:moveTo>
                  <a:cubicBezTo>
                    <a:pt x="5240" y="763"/>
                    <a:pt x="5716" y="1358"/>
                    <a:pt x="5669" y="2025"/>
                  </a:cubicBezTo>
                  <a:cubicBezTo>
                    <a:pt x="5669" y="2668"/>
                    <a:pt x="5145" y="3168"/>
                    <a:pt x="4526" y="3168"/>
                  </a:cubicBezTo>
                  <a:lnTo>
                    <a:pt x="4002" y="3168"/>
                  </a:lnTo>
                  <a:cubicBezTo>
                    <a:pt x="3787" y="3168"/>
                    <a:pt x="3645" y="3025"/>
                    <a:pt x="3645" y="2811"/>
                  </a:cubicBezTo>
                  <a:lnTo>
                    <a:pt x="3645" y="1120"/>
                  </a:lnTo>
                  <a:cubicBezTo>
                    <a:pt x="3645" y="906"/>
                    <a:pt x="3787" y="763"/>
                    <a:pt x="4002" y="763"/>
                  </a:cubicBezTo>
                  <a:close/>
                  <a:moveTo>
                    <a:pt x="1868" y="711"/>
                  </a:moveTo>
                  <a:cubicBezTo>
                    <a:pt x="1881" y="711"/>
                    <a:pt x="1894" y="713"/>
                    <a:pt x="1906" y="715"/>
                  </a:cubicBezTo>
                  <a:cubicBezTo>
                    <a:pt x="2025" y="715"/>
                    <a:pt x="2168" y="786"/>
                    <a:pt x="2240" y="906"/>
                  </a:cubicBezTo>
                  <a:lnTo>
                    <a:pt x="3121" y="2620"/>
                  </a:lnTo>
                  <a:cubicBezTo>
                    <a:pt x="3287" y="2811"/>
                    <a:pt x="3216" y="3049"/>
                    <a:pt x="3049" y="3144"/>
                  </a:cubicBezTo>
                  <a:cubicBezTo>
                    <a:pt x="2994" y="3165"/>
                    <a:pt x="2936" y="3176"/>
                    <a:pt x="2880" y="3176"/>
                  </a:cubicBezTo>
                  <a:cubicBezTo>
                    <a:pt x="2744" y="3176"/>
                    <a:pt x="2617" y="3112"/>
                    <a:pt x="2549" y="2977"/>
                  </a:cubicBezTo>
                  <a:lnTo>
                    <a:pt x="2454" y="2787"/>
                  </a:lnTo>
                  <a:lnTo>
                    <a:pt x="1454" y="2787"/>
                  </a:lnTo>
                  <a:lnTo>
                    <a:pt x="1335" y="2977"/>
                  </a:lnTo>
                  <a:cubicBezTo>
                    <a:pt x="1287" y="3096"/>
                    <a:pt x="1168" y="3168"/>
                    <a:pt x="1025" y="3168"/>
                  </a:cubicBezTo>
                  <a:cubicBezTo>
                    <a:pt x="739" y="3168"/>
                    <a:pt x="573" y="2858"/>
                    <a:pt x="692" y="2620"/>
                  </a:cubicBezTo>
                  <a:lnTo>
                    <a:pt x="1573" y="906"/>
                  </a:lnTo>
                  <a:cubicBezTo>
                    <a:pt x="1637" y="799"/>
                    <a:pt x="1758" y="711"/>
                    <a:pt x="1868" y="711"/>
                  </a:cubicBezTo>
                  <a:close/>
                  <a:moveTo>
                    <a:pt x="1" y="1"/>
                  </a:moveTo>
                  <a:lnTo>
                    <a:pt x="1" y="3906"/>
                  </a:lnTo>
                  <a:lnTo>
                    <a:pt x="6336" y="3906"/>
                  </a:lnTo>
                  <a:lnTo>
                    <a:pt x="633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32"/>
            <p:cNvSpPr/>
            <p:nvPr/>
          </p:nvSpPr>
          <p:spPr>
            <a:xfrm>
              <a:off x="3972651" y="2231660"/>
              <a:ext cx="397515" cy="223777"/>
            </a:xfrm>
            <a:custGeom>
              <a:rect b="b" l="l" r="r" t="t"/>
              <a:pathLst>
                <a:path extrusionOk="0" h="6717" w="11932">
                  <a:moveTo>
                    <a:pt x="9502" y="667"/>
                  </a:moveTo>
                  <a:cubicBezTo>
                    <a:pt x="9693" y="667"/>
                    <a:pt x="9860" y="834"/>
                    <a:pt x="9860" y="1024"/>
                  </a:cubicBezTo>
                  <a:lnTo>
                    <a:pt x="9860" y="5644"/>
                  </a:lnTo>
                  <a:cubicBezTo>
                    <a:pt x="9860" y="5859"/>
                    <a:pt x="9693" y="6002"/>
                    <a:pt x="9502" y="6002"/>
                  </a:cubicBezTo>
                  <a:lnTo>
                    <a:pt x="2406" y="6002"/>
                  </a:lnTo>
                  <a:cubicBezTo>
                    <a:pt x="2191" y="6002"/>
                    <a:pt x="2049" y="5859"/>
                    <a:pt x="2049" y="5644"/>
                  </a:cubicBezTo>
                  <a:lnTo>
                    <a:pt x="2049" y="1024"/>
                  </a:lnTo>
                  <a:cubicBezTo>
                    <a:pt x="2049" y="834"/>
                    <a:pt x="2191" y="667"/>
                    <a:pt x="2406" y="667"/>
                  </a:cubicBezTo>
                  <a:close/>
                  <a:moveTo>
                    <a:pt x="24" y="0"/>
                  </a:moveTo>
                  <a:lnTo>
                    <a:pt x="24" y="6359"/>
                  </a:lnTo>
                  <a:lnTo>
                    <a:pt x="1" y="6359"/>
                  </a:lnTo>
                  <a:cubicBezTo>
                    <a:pt x="1" y="6549"/>
                    <a:pt x="143" y="6716"/>
                    <a:pt x="358" y="6716"/>
                  </a:cubicBezTo>
                  <a:lnTo>
                    <a:pt x="11574" y="6716"/>
                  </a:lnTo>
                  <a:cubicBezTo>
                    <a:pt x="11765" y="6716"/>
                    <a:pt x="11932" y="6573"/>
                    <a:pt x="11932" y="6359"/>
                  </a:cubicBezTo>
                  <a:lnTo>
                    <a:pt x="1193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8" name="Google Shape;1568;p32"/>
          <p:cNvGrpSpPr/>
          <p:nvPr/>
        </p:nvGrpSpPr>
        <p:grpSpPr>
          <a:xfrm>
            <a:off x="4665559" y="1809244"/>
            <a:ext cx="399114" cy="324521"/>
            <a:chOff x="1542522" y="4046894"/>
            <a:chExt cx="399114" cy="324521"/>
          </a:xfrm>
        </p:grpSpPr>
        <p:sp>
          <p:nvSpPr>
            <p:cNvPr id="1569" name="Google Shape;1569;p32"/>
            <p:cNvSpPr/>
            <p:nvPr/>
          </p:nvSpPr>
          <p:spPr>
            <a:xfrm>
              <a:off x="1613149" y="4259511"/>
              <a:ext cx="75392" cy="23054"/>
            </a:xfrm>
            <a:custGeom>
              <a:rect b="b" l="l" r="r" t="t"/>
              <a:pathLst>
                <a:path extrusionOk="0" h="692" w="2263">
                  <a:moveTo>
                    <a:pt x="0" y="1"/>
                  </a:moveTo>
                  <a:lnTo>
                    <a:pt x="0" y="692"/>
                  </a:lnTo>
                  <a:lnTo>
                    <a:pt x="2263" y="692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32"/>
            <p:cNvSpPr/>
            <p:nvPr/>
          </p:nvSpPr>
          <p:spPr>
            <a:xfrm>
              <a:off x="1542522" y="4046894"/>
              <a:ext cx="249163" cy="46841"/>
            </a:xfrm>
            <a:custGeom>
              <a:rect b="b" l="l" r="r" t="t"/>
              <a:pathLst>
                <a:path extrusionOk="0" h="1406" w="7479">
                  <a:moveTo>
                    <a:pt x="358" y="1"/>
                  </a:moveTo>
                  <a:cubicBezTo>
                    <a:pt x="191" y="1"/>
                    <a:pt x="1" y="167"/>
                    <a:pt x="1" y="358"/>
                  </a:cubicBezTo>
                  <a:lnTo>
                    <a:pt x="1" y="1406"/>
                  </a:lnTo>
                  <a:lnTo>
                    <a:pt x="7478" y="1406"/>
                  </a:lnTo>
                  <a:lnTo>
                    <a:pt x="7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32"/>
            <p:cNvSpPr/>
            <p:nvPr/>
          </p:nvSpPr>
          <p:spPr>
            <a:xfrm>
              <a:off x="1613149" y="4164330"/>
              <a:ext cx="166642" cy="30183"/>
            </a:xfrm>
            <a:custGeom>
              <a:rect b="b" l="l" r="r" t="t"/>
              <a:pathLst>
                <a:path extrusionOk="0" h="906" w="5002">
                  <a:moveTo>
                    <a:pt x="0" y="0"/>
                  </a:moveTo>
                  <a:lnTo>
                    <a:pt x="0" y="905"/>
                  </a:lnTo>
                  <a:lnTo>
                    <a:pt x="5001" y="905"/>
                  </a:lnTo>
                  <a:lnTo>
                    <a:pt x="500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32"/>
            <p:cNvSpPr/>
            <p:nvPr/>
          </p:nvSpPr>
          <p:spPr>
            <a:xfrm>
              <a:off x="1544121" y="4116723"/>
              <a:ext cx="318958" cy="234071"/>
            </a:xfrm>
            <a:custGeom>
              <a:rect b="b" l="l" r="r" t="t"/>
              <a:pathLst>
                <a:path extrusionOk="0" h="7026" w="9574">
                  <a:moveTo>
                    <a:pt x="4668" y="3572"/>
                  </a:moveTo>
                  <a:cubicBezTo>
                    <a:pt x="4835" y="3572"/>
                    <a:pt x="5025" y="3715"/>
                    <a:pt x="5025" y="3930"/>
                  </a:cubicBezTo>
                  <a:lnTo>
                    <a:pt x="5025" y="5335"/>
                  </a:lnTo>
                  <a:cubicBezTo>
                    <a:pt x="5025" y="5501"/>
                    <a:pt x="4882" y="5692"/>
                    <a:pt x="4668" y="5692"/>
                  </a:cubicBezTo>
                  <a:lnTo>
                    <a:pt x="1715" y="5692"/>
                  </a:lnTo>
                  <a:cubicBezTo>
                    <a:pt x="1548" y="5692"/>
                    <a:pt x="1358" y="5525"/>
                    <a:pt x="1358" y="5335"/>
                  </a:cubicBezTo>
                  <a:lnTo>
                    <a:pt x="1358" y="3930"/>
                  </a:lnTo>
                  <a:cubicBezTo>
                    <a:pt x="1358" y="3739"/>
                    <a:pt x="1501" y="3572"/>
                    <a:pt x="1715" y="3572"/>
                  </a:cubicBezTo>
                  <a:close/>
                  <a:moveTo>
                    <a:pt x="0" y="0"/>
                  </a:moveTo>
                  <a:lnTo>
                    <a:pt x="0" y="6668"/>
                  </a:lnTo>
                  <a:cubicBezTo>
                    <a:pt x="0" y="6835"/>
                    <a:pt x="143" y="7026"/>
                    <a:pt x="358" y="7026"/>
                  </a:cubicBezTo>
                  <a:lnTo>
                    <a:pt x="6192" y="7026"/>
                  </a:lnTo>
                  <a:cubicBezTo>
                    <a:pt x="6121" y="5978"/>
                    <a:pt x="6597" y="5025"/>
                    <a:pt x="7383" y="4406"/>
                  </a:cubicBezTo>
                  <a:cubicBezTo>
                    <a:pt x="7216" y="3977"/>
                    <a:pt x="7192" y="3453"/>
                    <a:pt x="7335" y="3025"/>
                  </a:cubicBezTo>
                  <a:lnTo>
                    <a:pt x="1715" y="3025"/>
                  </a:lnTo>
                  <a:cubicBezTo>
                    <a:pt x="1548" y="3025"/>
                    <a:pt x="1358" y="2882"/>
                    <a:pt x="1358" y="2668"/>
                  </a:cubicBezTo>
                  <a:lnTo>
                    <a:pt x="1358" y="1048"/>
                  </a:lnTo>
                  <a:cubicBezTo>
                    <a:pt x="1358" y="858"/>
                    <a:pt x="1501" y="691"/>
                    <a:pt x="1715" y="691"/>
                  </a:cubicBezTo>
                  <a:lnTo>
                    <a:pt x="7430" y="691"/>
                  </a:lnTo>
                  <a:cubicBezTo>
                    <a:pt x="7621" y="691"/>
                    <a:pt x="7788" y="834"/>
                    <a:pt x="7788" y="1048"/>
                  </a:cubicBezTo>
                  <a:lnTo>
                    <a:pt x="7788" y="2263"/>
                  </a:lnTo>
                  <a:cubicBezTo>
                    <a:pt x="8175" y="1832"/>
                    <a:pt x="8757" y="1538"/>
                    <a:pt x="9375" y="1538"/>
                  </a:cubicBezTo>
                  <a:cubicBezTo>
                    <a:pt x="9441" y="1538"/>
                    <a:pt x="9507" y="1541"/>
                    <a:pt x="9574" y="1548"/>
                  </a:cubicBezTo>
                  <a:lnTo>
                    <a:pt x="957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32"/>
            <p:cNvSpPr/>
            <p:nvPr/>
          </p:nvSpPr>
          <p:spPr>
            <a:xfrm>
              <a:off x="1816238" y="4046894"/>
              <a:ext cx="46841" cy="46841"/>
            </a:xfrm>
            <a:custGeom>
              <a:rect b="b" l="l" r="r" t="t"/>
              <a:pathLst>
                <a:path extrusionOk="0" h="1406" w="1406">
                  <a:moveTo>
                    <a:pt x="1" y="1"/>
                  </a:moveTo>
                  <a:lnTo>
                    <a:pt x="1" y="1406"/>
                  </a:lnTo>
                  <a:lnTo>
                    <a:pt x="1406" y="1406"/>
                  </a:lnTo>
                  <a:lnTo>
                    <a:pt x="1406" y="358"/>
                  </a:lnTo>
                  <a:cubicBezTo>
                    <a:pt x="1406" y="191"/>
                    <a:pt x="1263" y="1"/>
                    <a:pt x="10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32"/>
            <p:cNvSpPr/>
            <p:nvPr/>
          </p:nvSpPr>
          <p:spPr>
            <a:xfrm>
              <a:off x="1772595" y="4284131"/>
              <a:ext cx="169040" cy="87285"/>
            </a:xfrm>
            <a:custGeom>
              <a:rect b="b" l="l" r="r" t="t"/>
              <a:pathLst>
                <a:path extrusionOk="0" h="2620" w="5074">
                  <a:moveTo>
                    <a:pt x="882" y="0"/>
                  </a:moveTo>
                  <a:cubicBezTo>
                    <a:pt x="334" y="453"/>
                    <a:pt x="1" y="1143"/>
                    <a:pt x="1" y="1881"/>
                  </a:cubicBezTo>
                  <a:lnTo>
                    <a:pt x="1" y="2263"/>
                  </a:lnTo>
                  <a:cubicBezTo>
                    <a:pt x="1" y="2453"/>
                    <a:pt x="168" y="2620"/>
                    <a:pt x="358" y="2620"/>
                  </a:cubicBezTo>
                  <a:lnTo>
                    <a:pt x="4716" y="2620"/>
                  </a:lnTo>
                  <a:cubicBezTo>
                    <a:pt x="4883" y="2620"/>
                    <a:pt x="5073" y="2477"/>
                    <a:pt x="5073" y="2263"/>
                  </a:cubicBezTo>
                  <a:lnTo>
                    <a:pt x="5073" y="1881"/>
                  </a:lnTo>
                  <a:cubicBezTo>
                    <a:pt x="5050" y="1143"/>
                    <a:pt x="4716" y="453"/>
                    <a:pt x="4168" y="0"/>
                  </a:cubicBezTo>
                  <a:cubicBezTo>
                    <a:pt x="3752" y="524"/>
                    <a:pt x="3127" y="786"/>
                    <a:pt x="2507" y="786"/>
                  </a:cubicBezTo>
                  <a:cubicBezTo>
                    <a:pt x="1888" y="786"/>
                    <a:pt x="1275" y="524"/>
                    <a:pt x="8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32"/>
            <p:cNvSpPr/>
            <p:nvPr/>
          </p:nvSpPr>
          <p:spPr>
            <a:xfrm>
              <a:off x="1808309" y="4192081"/>
              <a:ext cx="111106" cy="95248"/>
            </a:xfrm>
            <a:custGeom>
              <a:rect b="b" l="l" r="r" t="t"/>
              <a:pathLst>
                <a:path extrusionOk="0" h="2859" w="3335">
                  <a:moveTo>
                    <a:pt x="1429" y="1"/>
                  </a:moveTo>
                  <a:cubicBezTo>
                    <a:pt x="667" y="1"/>
                    <a:pt x="1" y="644"/>
                    <a:pt x="1" y="1430"/>
                  </a:cubicBezTo>
                  <a:cubicBezTo>
                    <a:pt x="1" y="2239"/>
                    <a:pt x="667" y="2858"/>
                    <a:pt x="1429" y="2858"/>
                  </a:cubicBezTo>
                  <a:cubicBezTo>
                    <a:pt x="3335" y="2787"/>
                    <a:pt x="3335" y="48"/>
                    <a:pt x="14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76" name="Google Shape;1576;p32"/>
          <p:cNvGrpSpPr/>
          <p:nvPr/>
        </p:nvGrpSpPr>
        <p:grpSpPr>
          <a:xfrm>
            <a:off x="713054" y="3472860"/>
            <a:ext cx="397515" cy="396758"/>
            <a:chOff x="5591160" y="4011214"/>
            <a:chExt cx="397515" cy="397315"/>
          </a:xfrm>
        </p:grpSpPr>
        <p:sp>
          <p:nvSpPr>
            <p:cNvPr id="1577" name="Google Shape;1577;p32"/>
            <p:cNvSpPr/>
            <p:nvPr/>
          </p:nvSpPr>
          <p:spPr>
            <a:xfrm>
              <a:off x="5902156" y="4011214"/>
              <a:ext cx="42077" cy="46841"/>
            </a:xfrm>
            <a:custGeom>
              <a:rect b="b" l="l" r="r" t="t"/>
              <a:pathLst>
                <a:path extrusionOk="0" h="1406" w="1263">
                  <a:moveTo>
                    <a:pt x="0" y="0"/>
                  </a:moveTo>
                  <a:lnTo>
                    <a:pt x="0" y="1405"/>
                  </a:lnTo>
                  <a:lnTo>
                    <a:pt x="1263" y="1405"/>
                  </a:lnTo>
                  <a:lnTo>
                    <a:pt x="1263" y="357"/>
                  </a:lnTo>
                  <a:cubicBezTo>
                    <a:pt x="1263" y="191"/>
                    <a:pt x="1120" y="0"/>
                    <a:pt x="9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32"/>
            <p:cNvSpPr/>
            <p:nvPr/>
          </p:nvSpPr>
          <p:spPr>
            <a:xfrm>
              <a:off x="5591160" y="4011214"/>
              <a:ext cx="287209" cy="46841"/>
            </a:xfrm>
            <a:custGeom>
              <a:rect b="b" l="l" r="r" t="t"/>
              <a:pathLst>
                <a:path extrusionOk="0" h="1406" w="8621">
                  <a:moveTo>
                    <a:pt x="357" y="0"/>
                  </a:moveTo>
                  <a:cubicBezTo>
                    <a:pt x="167" y="0"/>
                    <a:pt x="0" y="167"/>
                    <a:pt x="0" y="357"/>
                  </a:cubicBezTo>
                  <a:lnTo>
                    <a:pt x="0" y="1405"/>
                  </a:lnTo>
                  <a:lnTo>
                    <a:pt x="8621" y="1405"/>
                  </a:lnTo>
                  <a:lnTo>
                    <a:pt x="86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32"/>
            <p:cNvSpPr/>
            <p:nvPr/>
          </p:nvSpPr>
          <p:spPr>
            <a:xfrm>
              <a:off x="5591160" y="4081009"/>
              <a:ext cx="353072" cy="250729"/>
            </a:xfrm>
            <a:custGeom>
              <a:rect b="b" l="l" r="r" t="t"/>
              <a:pathLst>
                <a:path extrusionOk="0" h="7526" w="10598">
                  <a:moveTo>
                    <a:pt x="7859" y="929"/>
                  </a:moveTo>
                  <a:cubicBezTo>
                    <a:pt x="8311" y="953"/>
                    <a:pt x="8311" y="1596"/>
                    <a:pt x="7859" y="1644"/>
                  </a:cubicBezTo>
                  <a:lnTo>
                    <a:pt x="1762" y="1644"/>
                  </a:lnTo>
                  <a:cubicBezTo>
                    <a:pt x="1572" y="1644"/>
                    <a:pt x="1381" y="1477"/>
                    <a:pt x="1381" y="1287"/>
                  </a:cubicBezTo>
                  <a:cubicBezTo>
                    <a:pt x="1381" y="1072"/>
                    <a:pt x="1548" y="929"/>
                    <a:pt x="1762" y="929"/>
                  </a:cubicBezTo>
                  <a:close/>
                  <a:moveTo>
                    <a:pt x="6120" y="2311"/>
                  </a:moveTo>
                  <a:cubicBezTo>
                    <a:pt x="6311" y="2311"/>
                    <a:pt x="6478" y="2477"/>
                    <a:pt x="6478" y="2668"/>
                  </a:cubicBezTo>
                  <a:cubicBezTo>
                    <a:pt x="6478" y="2858"/>
                    <a:pt x="6335" y="3025"/>
                    <a:pt x="6120" y="3025"/>
                  </a:cubicBezTo>
                  <a:lnTo>
                    <a:pt x="1762" y="3025"/>
                  </a:lnTo>
                  <a:cubicBezTo>
                    <a:pt x="1548" y="3025"/>
                    <a:pt x="1381" y="2882"/>
                    <a:pt x="1381" y="2668"/>
                  </a:cubicBezTo>
                  <a:cubicBezTo>
                    <a:pt x="1381" y="2501"/>
                    <a:pt x="1548" y="2311"/>
                    <a:pt x="1762" y="2311"/>
                  </a:cubicBezTo>
                  <a:close/>
                  <a:moveTo>
                    <a:pt x="7859" y="3716"/>
                  </a:moveTo>
                  <a:cubicBezTo>
                    <a:pt x="8311" y="3740"/>
                    <a:pt x="8311" y="4406"/>
                    <a:pt x="7859" y="4430"/>
                  </a:cubicBezTo>
                  <a:lnTo>
                    <a:pt x="1762" y="4430"/>
                  </a:lnTo>
                  <a:cubicBezTo>
                    <a:pt x="1572" y="4430"/>
                    <a:pt x="1381" y="4287"/>
                    <a:pt x="1381" y="4073"/>
                  </a:cubicBezTo>
                  <a:cubicBezTo>
                    <a:pt x="1381" y="3906"/>
                    <a:pt x="1548" y="3716"/>
                    <a:pt x="1762" y="3716"/>
                  </a:cubicBezTo>
                  <a:close/>
                  <a:moveTo>
                    <a:pt x="6120" y="5145"/>
                  </a:moveTo>
                  <a:cubicBezTo>
                    <a:pt x="6573" y="5145"/>
                    <a:pt x="6573" y="5811"/>
                    <a:pt x="6120" y="5835"/>
                  </a:cubicBezTo>
                  <a:lnTo>
                    <a:pt x="1762" y="5835"/>
                  </a:lnTo>
                  <a:cubicBezTo>
                    <a:pt x="1310" y="5811"/>
                    <a:pt x="1286" y="5145"/>
                    <a:pt x="1762" y="5145"/>
                  </a:cubicBezTo>
                  <a:close/>
                  <a:moveTo>
                    <a:pt x="0" y="1"/>
                  </a:moveTo>
                  <a:lnTo>
                    <a:pt x="0" y="7169"/>
                  </a:lnTo>
                  <a:cubicBezTo>
                    <a:pt x="0" y="7359"/>
                    <a:pt x="143" y="7526"/>
                    <a:pt x="357" y="7526"/>
                  </a:cubicBezTo>
                  <a:lnTo>
                    <a:pt x="8502" y="7526"/>
                  </a:lnTo>
                  <a:lnTo>
                    <a:pt x="8502" y="2192"/>
                  </a:lnTo>
                  <a:cubicBezTo>
                    <a:pt x="8502" y="1430"/>
                    <a:pt x="9145" y="810"/>
                    <a:pt x="9907" y="810"/>
                  </a:cubicBezTo>
                  <a:lnTo>
                    <a:pt x="10598" y="810"/>
                  </a:lnTo>
                  <a:lnTo>
                    <a:pt x="105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32"/>
            <p:cNvSpPr/>
            <p:nvPr/>
          </p:nvSpPr>
          <p:spPr>
            <a:xfrm>
              <a:off x="5898191" y="4130215"/>
              <a:ext cx="90484" cy="46041"/>
            </a:xfrm>
            <a:custGeom>
              <a:rect b="b" l="l" r="r" t="t"/>
              <a:pathLst>
                <a:path extrusionOk="0" h="1382" w="2716">
                  <a:moveTo>
                    <a:pt x="691" y="0"/>
                  </a:moveTo>
                  <a:cubicBezTo>
                    <a:pt x="310" y="0"/>
                    <a:pt x="0" y="334"/>
                    <a:pt x="0" y="691"/>
                  </a:cubicBezTo>
                  <a:lnTo>
                    <a:pt x="0" y="1381"/>
                  </a:lnTo>
                  <a:lnTo>
                    <a:pt x="2715" y="1381"/>
                  </a:lnTo>
                  <a:lnTo>
                    <a:pt x="2715" y="691"/>
                  </a:lnTo>
                  <a:cubicBezTo>
                    <a:pt x="2691" y="334"/>
                    <a:pt x="2382" y="0"/>
                    <a:pt x="20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32"/>
            <p:cNvSpPr/>
            <p:nvPr/>
          </p:nvSpPr>
          <p:spPr>
            <a:xfrm>
              <a:off x="5897392" y="4200010"/>
              <a:ext cx="90484" cy="132527"/>
            </a:xfrm>
            <a:custGeom>
              <a:rect b="b" l="l" r="r" t="t"/>
              <a:pathLst>
                <a:path extrusionOk="0" h="3978" w="2716">
                  <a:moveTo>
                    <a:pt x="0" y="1"/>
                  </a:moveTo>
                  <a:lnTo>
                    <a:pt x="0" y="3978"/>
                  </a:lnTo>
                  <a:lnTo>
                    <a:pt x="2715" y="3978"/>
                  </a:lnTo>
                  <a:lnTo>
                    <a:pt x="27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32"/>
            <p:cNvSpPr/>
            <p:nvPr/>
          </p:nvSpPr>
          <p:spPr>
            <a:xfrm>
              <a:off x="5903722" y="4356324"/>
              <a:ext cx="79390" cy="52205"/>
            </a:xfrm>
            <a:custGeom>
              <a:rect b="b" l="l" r="r" t="t"/>
              <a:pathLst>
                <a:path extrusionOk="0" h="1567" w="2383">
                  <a:moveTo>
                    <a:pt x="1" y="0"/>
                  </a:moveTo>
                  <a:lnTo>
                    <a:pt x="882" y="1405"/>
                  </a:lnTo>
                  <a:cubicBezTo>
                    <a:pt x="942" y="1512"/>
                    <a:pt x="1055" y="1566"/>
                    <a:pt x="1171" y="1566"/>
                  </a:cubicBezTo>
                  <a:cubicBezTo>
                    <a:pt x="1287" y="1566"/>
                    <a:pt x="1406" y="1512"/>
                    <a:pt x="1477" y="1405"/>
                  </a:cubicBezTo>
                  <a:lnTo>
                    <a:pt x="238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6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Aggressive Commercial Practice?</a:t>
            </a:r>
            <a:endParaRPr sz="2700"/>
          </a:p>
        </p:txBody>
      </p:sp>
      <p:sp>
        <p:nvSpPr>
          <p:cNvPr id="1588" name="Google Shape;1588;p33"/>
          <p:cNvSpPr txBox="1"/>
          <p:nvPr>
            <p:ph idx="1" type="subTitle"/>
          </p:nvPr>
        </p:nvSpPr>
        <p:spPr>
          <a:xfrm>
            <a:off x="1179304" y="1613705"/>
            <a:ext cx="3314400" cy="1207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 key question: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this practice qualify as an </a:t>
            </a:r>
            <a:br>
              <a:rPr lang="en"/>
            </a:br>
            <a:r>
              <a:rPr lang="en"/>
              <a:t>“undue influence” exercise from the</a:t>
            </a:r>
            <a:br>
              <a:rPr lang="en"/>
            </a:br>
            <a:r>
              <a:rPr lang="en"/>
              <a:t>service provider?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 factors to assess this commercial practice?</a:t>
            </a:r>
            <a:endParaRPr/>
          </a:p>
        </p:txBody>
      </p:sp>
      <p:sp>
        <p:nvSpPr>
          <p:cNvPr id="1589" name="Google Shape;1589;p33"/>
          <p:cNvSpPr txBox="1"/>
          <p:nvPr>
            <p:ph idx="2" type="subTitle"/>
          </p:nvPr>
        </p:nvSpPr>
        <p:spPr>
          <a:xfrm>
            <a:off x="5132450" y="1613700"/>
            <a:ext cx="34683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sacrifice a considerable pecuniary amount or to succumb to a seamingly “free” provision of services.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Exclusion Risk Vs the amount of annual fee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role of some social media as “gatekeepers”/core platform services and quasi</a:t>
            </a:r>
            <a:endParaRPr/>
          </a:p>
        </p:txBody>
      </p:sp>
      <p:sp>
        <p:nvSpPr>
          <p:cNvPr id="1590" name="Google Shape;1590;p33"/>
          <p:cNvSpPr txBox="1"/>
          <p:nvPr>
            <p:ph idx="3" type="subTitle"/>
          </p:nvPr>
        </p:nvSpPr>
        <p:spPr>
          <a:xfrm>
            <a:off x="1179304" y="3304760"/>
            <a:ext cx="33144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BEUC: forced subscription practice and should be seen as a dark pattern which unduly pushes the consumer to agreeing to one of the presented options without being able to exercise a free and informed choice.</a:t>
            </a:r>
            <a:endParaRPr/>
          </a:p>
        </p:txBody>
      </p:sp>
      <p:sp>
        <p:nvSpPr>
          <p:cNvPr id="1591" name="Google Shape;1591;p33"/>
          <p:cNvSpPr txBox="1"/>
          <p:nvPr>
            <p:ph idx="4" type="subTitle"/>
          </p:nvPr>
        </p:nvSpPr>
        <p:spPr>
          <a:xfrm>
            <a:off x="5132450" y="3304750"/>
            <a:ext cx="35880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balance test between (cost of the “AdFree” experience/ fee) seems to fail.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Undue influence on the average consumer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leading to a transactional decision (in the means of the decision not to pay).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UCPD might be proven to be “digital fit” if EU/ national courts accept this viewpoint.</a:t>
            </a:r>
            <a:endParaRPr/>
          </a:p>
        </p:txBody>
      </p:sp>
      <p:grpSp>
        <p:nvGrpSpPr>
          <p:cNvPr id="1592" name="Google Shape;1592;p33"/>
          <p:cNvGrpSpPr/>
          <p:nvPr/>
        </p:nvGrpSpPr>
        <p:grpSpPr>
          <a:xfrm>
            <a:off x="4666349" y="3472505"/>
            <a:ext cx="397515" cy="396748"/>
            <a:chOff x="6400382" y="3391555"/>
            <a:chExt cx="397515" cy="396748"/>
          </a:xfrm>
        </p:grpSpPr>
        <p:sp>
          <p:nvSpPr>
            <p:cNvPr id="1593" name="Google Shape;1593;p33"/>
            <p:cNvSpPr/>
            <p:nvPr/>
          </p:nvSpPr>
          <p:spPr>
            <a:xfrm>
              <a:off x="6615397" y="3741462"/>
              <a:ext cx="159512" cy="46841"/>
            </a:xfrm>
            <a:custGeom>
              <a:rect b="b" l="l" r="r" t="t"/>
              <a:pathLst>
                <a:path extrusionOk="0" h="1406" w="4788">
                  <a:moveTo>
                    <a:pt x="358" y="0"/>
                  </a:moveTo>
                  <a:cubicBezTo>
                    <a:pt x="167" y="0"/>
                    <a:pt x="1" y="167"/>
                    <a:pt x="1" y="357"/>
                  </a:cubicBezTo>
                  <a:lnTo>
                    <a:pt x="1" y="1048"/>
                  </a:lnTo>
                  <a:cubicBezTo>
                    <a:pt x="1" y="1238"/>
                    <a:pt x="143" y="1405"/>
                    <a:pt x="358" y="1405"/>
                  </a:cubicBezTo>
                  <a:lnTo>
                    <a:pt x="4430" y="1405"/>
                  </a:lnTo>
                  <a:cubicBezTo>
                    <a:pt x="4621" y="1405"/>
                    <a:pt x="4787" y="1262"/>
                    <a:pt x="4787" y="1048"/>
                  </a:cubicBezTo>
                  <a:lnTo>
                    <a:pt x="4787" y="357"/>
                  </a:lnTo>
                  <a:cubicBezTo>
                    <a:pt x="4763" y="167"/>
                    <a:pt x="4621" y="0"/>
                    <a:pt x="4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33"/>
            <p:cNvSpPr/>
            <p:nvPr/>
          </p:nvSpPr>
          <p:spPr>
            <a:xfrm>
              <a:off x="6649511" y="3576420"/>
              <a:ext cx="125398" cy="72227"/>
            </a:xfrm>
            <a:custGeom>
              <a:rect b="b" l="l" r="r" t="t"/>
              <a:pathLst>
                <a:path extrusionOk="0" h="2168" w="3764">
                  <a:moveTo>
                    <a:pt x="1787" y="1"/>
                  </a:moveTo>
                  <a:cubicBezTo>
                    <a:pt x="786" y="1"/>
                    <a:pt x="1" y="787"/>
                    <a:pt x="1" y="1787"/>
                  </a:cubicBezTo>
                  <a:cubicBezTo>
                    <a:pt x="1" y="1906"/>
                    <a:pt x="1" y="2049"/>
                    <a:pt x="24" y="2168"/>
                  </a:cubicBezTo>
                  <a:lnTo>
                    <a:pt x="3501" y="2168"/>
                  </a:lnTo>
                  <a:cubicBezTo>
                    <a:pt x="3763" y="1072"/>
                    <a:pt x="2882" y="1"/>
                    <a:pt x="17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33"/>
            <p:cNvSpPr/>
            <p:nvPr/>
          </p:nvSpPr>
          <p:spPr>
            <a:xfrm>
              <a:off x="6638417" y="3671634"/>
              <a:ext cx="159479" cy="46041"/>
            </a:xfrm>
            <a:custGeom>
              <a:rect b="b" l="l" r="r" t="t"/>
              <a:pathLst>
                <a:path extrusionOk="0" h="1382" w="4787">
                  <a:moveTo>
                    <a:pt x="357" y="0"/>
                  </a:moveTo>
                  <a:cubicBezTo>
                    <a:pt x="167" y="0"/>
                    <a:pt x="0" y="143"/>
                    <a:pt x="0" y="358"/>
                  </a:cubicBezTo>
                  <a:lnTo>
                    <a:pt x="0" y="1024"/>
                  </a:lnTo>
                  <a:cubicBezTo>
                    <a:pt x="0" y="1215"/>
                    <a:pt x="143" y="1382"/>
                    <a:pt x="357" y="1382"/>
                  </a:cubicBezTo>
                  <a:lnTo>
                    <a:pt x="4430" y="1382"/>
                  </a:lnTo>
                  <a:cubicBezTo>
                    <a:pt x="4620" y="1382"/>
                    <a:pt x="4787" y="1239"/>
                    <a:pt x="4787" y="1024"/>
                  </a:cubicBezTo>
                  <a:lnTo>
                    <a:pt x="4787" y="358"/>
                  </a:lnTo>
                  <a:cubicBezTo>
                    <a:pt x="4763" y="167"/>
                    <a:pt x="4620" y="0"/>
                    <a:pt x="4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33"/>
            <p:cNvSpPr/>
            <p:nvPr/>
          </p:nvSpPr>
          <p:spPr>
            <a:xfrm>
              <a:off x="6560660" y="3505825"/>
              <a:ext cx="42077" cy="41277"/>
            </a:xfrm>
            <a:custGeom>
              <a:rect b="b" l="l" r="r" t="t"/>
              <a:pathLst>
                <a:path extrusionOk="0" h="1239" w="1263">
                  <a:moveTo>
                    <a:pt x="0" y="0"/>
                  </a:moveTo>
                  <a:lnTo>
                    <a:pt x="0" y="1239"/>
                  </a:lnTo>
                  <a:lnTo>
                    <a:pt x="1263" y="1239"/>
                  </a:lnTo>
                  <a:cubicBezTo>
                    <a:pt x="1143" y="619"/>
                    <a:pt x="643" y="143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33"/>
            <p:cNvSpPr/>
            <p:nvPr/>
          </p:nvSpPr>
          <p:spPr>
            <a:xfrm>
              <a:off x="6494796" y="3505825"/>
              <a:ext cx="108740" cy="108240"/>
            </a:xfrm>
            <a:custGeom>
              <a:rect b="b" l="l" r="r" t="t"/>
              <a:pathLst>
                <a:path extrusionOk="0" h="3249" w="3264">
                  <a:moveTo>
                    <a:pt x="1311" y="0"/>
                  </a:moveTo>
                  <a:cubicBezTo>
                    <a:pt x="548" y="143"/>
                    <a:pt x="1" y="834"/>
                    <a:pt x="1" y="1596"/>
                  </a:cubicBezTo>
                  <a:cubicBezTo>
                    <a:pt x="26" y="2675"/>
                    <a:pt x="835" y="3248"/>
                    <a:pt x="1650" y="3248"/>
                  </a:cubicBezTo>
                  <a:cubicBezTo>
                    <a:pt x="2345" y="3248"/>
                    <a:pt x="3044" y="2830"/>
                    <a:pt x="3263" y="1953"/>
                  </a:cubicBezTo>
                  <a:lnTo>
                    <a:pt x="1668" y="1953"/>
                  </a:lnTo>
                  <a:cubicBezTo>
                    <a:pt x="1453" y="1953"/>
                    <a:pt x="1311" y="1810"/>
                    <a:pt x="1311" y="1596"/>
                  </a:cubicBezTo>
                  <a:lnTo>
                    <a:pt x="13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33"/>
            <p:cNvSpPr/>
            <p:nvPr/>
          </p:nvSpPr>
          <p:spPr>
            <a:xfrm>
              <a:off x="6401181" y="3391555"/>
              <a:ext cx="234871" cy="42876"/>
            </a:xfrm>
            <a:custGeom>
              <a:rect b="b" l="l" r="r" t="t"/>
              <a:pathLst>
                <a:path extrusionOk="0" h="1287" w="7050">
                  <a:moveTo>
                    <a:pt x="334" y="1"/>
                  </a:moveTo>
                  <a:cubicBezTo>
                    <a:pt x="144" y="1"/>
                    <a:pt x="1" y="144"/>
                    <a:pt x="1" y="334"/>
                  </a:cubicBezTo>
                  <a:lnTo>
                    <a:pt x="1" y="1287"/>
                  </a:lnTo>
                  <a:lnTo>
                    <a:pt x="7050" y="1287"/>
                  </a:lnTo>
                  <a:lnTo>
                    <a:pt x="705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33"/>
            <p:cNvSpPr/>
            <p:nvPr/>
          </p:nvSpPr>
          <p:spPr>
            <a:xfrm>
              <a:off x="6659039" y="3391555"/>
              <a:ext cx="42876" cy="42876"/>
            </a:xfrm>
            <a:custGeom>
              <a:rect b="b" l="l" r="r" t="t"/>
              <a:pathLst>
                <a:path extrusionOk="0" h="1287" w="1287">
                  <a:moveTo>
                    <a:pt x="0" y="1"/>
                  </a:moveTo>
                  <a:lnTo>
                    <a:pt x="0" y="1287"/>
                  </a:lnTo>
                  <a:lnTo>
                    <a:pt x="1286" y="1287"/>
                  </a:lnTo>
                  <a:lnTo>
                    <a:pt x="1286" y="334"/>
                  </a:lnTo>
                  <a:cubicBezTo>
                    <a:pt x="1286" y="144"/>
                    <a:pt x="1143" y="1"/>
                    <a:pt x="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33"/>
            <p:cNvSpPr/>
            <p:nvPr/>
          </p:nvSpPr>
          <p:spPr>
            <a:xfrm>
              <a:off x="6400382" y="3457419"/>
              <a:ext cx="301534" cy="220579"/>
            </a:xfrm>
            <a:custGeom>
              <a:rect b="b" l="l" r="r" t="t"/>
              <a:pathLst>
                <a:path extrusionOk="0" h="6621" w="9051">
                  <a:moveTo>
                    <a:pt x="7516" y="493"/>
                  </a:moveTo>
                  <a:cubicBezTo>
                    <a:pt x="7604" y="493"/>
                    <a:pt x="7724" y="501"/>
                    <a:pt x="7907" y="501"/>
                  </a:cubicBezTo>
                  <a:cubicBezTo>
                    <a:pt x="8384" y="524"/>
                    <a:pt x="8384" y="1191"/>
                    <a:pt x="7907" y="1191"/>
                  </a:cubicBezTo>
                  <a:lnTo>
                    <a:pt x="7621" y="1191"/>
                  </a:lnTo>
                  <a:lnTo>
                    <a:pt x="7431" y="1358"/>
                  </a:lnTo>
                  <a:cubicBezTo>
                    <a:pt x="7345" y="1438"/>
                    <a:pt x="7253" y="1471"/>
                    <a:pt x="7166" y="1471"/>
                  </a:cubicBezTo>
                  <a:cubicBezTo>
                    <a:pt x="6892" y="1471"/>
                    <a:pt x="6677" y="1135"/>
                    <a:pt x="6931" y="882"/>
                  </a:cubicBezTo>
                  <a:cubicBezTo>
                    <a:pt x="7271" y="542"/>
                    <a:pt x="7295" y="493"/>
                    <a:pt x="7516" y="493"/>
                  </a:cubicBezTo>
                  <a:close/>
                  <a:moveTo>
                    <a:pt x="4459" y="718"/>
                  </a:moveTo>
                  <a:cubicBezTo>
                    <a:pt x="5605" y="718"/>
                    <a:pt x="6752" y="1498"/>
                    <a:pt x="6812" y="3049"/>
                  </a:cubicBezTo>
                  <a:cubicBezTo>
                    <a:pt x="6812" y="4359"/>
                    <a:pt x="5764" y="5406"/>
                    <a:pt x="4454" y="5406"/>
                  </a:cubicBezTo>
                  <a:cubicBezTo>
                    <a:pt x="3144" y="5406"/>
                    <a:pt x="2120" y="4359"/>
                    <a:pt x="2120" y="3049"/>
                  </a:cubicBezTo>
                  <a:cubicBezTo>
                    <a:pt x="2180" y="1492"/>
                    <a:pt x="3319" y="718"/>
                    <a:pt x="4459" y="718"/>
                  </a:cubicBezTo>
                  <a:close/>
                  <a:moveTo>
                    <a:pt x="2144" y="4842"/>
                  </a:moveTo>
                  <a:cubicBezTo>
                    <a:pt x="2408" y="4842"/>
                    <a:pt x="2649" y="5188"/>
                    <a:pt x="2406" y="5430"/>
                  </a:cubicBezTo>
                  <a:cubicBezTo>
                    <a:pt x="2088" y="5749"/>
                    <a:pt x="2052" y="5796"/>
                    <a:pt x="1844" y="5796"/>
                  </a:cubicBezTo>
                  <a:cubicBezTo>
                    <a:pt x="1756" y="5796"/>
                    <a:pt x="1637" y="5787"/>
                    <a:pt x="1454" y="5787"/>
                  </a:cubicBezTo>
                  <a:cubicBezTo>
                    <a:pt x="977" y="5764"/>
                    <a:pt x="977" y="5121"/>
                    <a:pt x="1454" y="5121"/>
                  </a:cubicBezTo>
                  <a:lnTo>
                    <a:pt x="1739" y="5121"/>
                  </a:lnTo>
                  <a:lnTo>
                    <a:pt x="1930" y="4930"/>
                  </a:lnTo>
                  <a:cubicBezTo>
                    <a:pt x="1997" y="4868"/>
                    <a:pt x="2071" y="4842"/>
                    <a:pt x="2144" y="4842"/>
                  </a:cubicBezTo>
                  <a:close/>
                  <a:moveTo>
                    <a:pt x="1" y="1"/>
                  </a:moveTo>
                  <a:lnTo>
                    <a:pt x="1" y="6311"/>
                  </a:lnTo>
                  <a:cubicBezTo>
                    <a:pt x="1" y="6478"/>
                    <a:pt x="144" y="6621"/>
                    <a:pt x="334" y="6621"/>
                  </a:cubicBezTo>
                  <a:lnTo>
                    <a:pt x="6431" y="6621"/>
                  </a:lnTo>
                  <a:cubicBezTo>
                    <a:pt x="6526" y="6359"/>
                    <a:pt x="6645" y="6121"/>
                    <a:pt x="6836" y="5978"/>
                  </a:cubicBezTo>
                  <a:cubicBezTo>
                    <a:pt x="6455" y="4525"/>
                    <a:pt x="7550" y="2977"/>
                    <a:pt x="9050" y="2882"/>
                  </a:cubicBezTo>
                  <a:lnTo>
                    <a:pt x="905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601" name="Google Shape;160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201" y="1727725"/>
            <a:ext cx="397500" cy="4874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2" name="Google Shape;1602;p33"/>
          <p:cNvGrpSpPr/>
          <p:nvPr/>
        </p:nvGrpSpPr>
        <p:grpSpPr>
          <a:xfrm>
            <a:off x="4666350" y="1773089"/>
            <a:ext cx="397518" cy="396766"/>
            <a:chOff x="3971851" y="2161032"/>
            <a:chExt cx="398314" cy="377692"/>
          </a:xfrm>
        </p:grpSpPr>
        <p:sp>
          <p:nvSpPr>
            <p:cNvPr id="1603" name="Google Shape;1603;p33"/>
            <p:cNvSpPr/>
            <p:nvPr/>
          </p:nvSpPr>
          <p:spPr>
            <a:xfrm>
              <a:off x="4047243" y="2478391"/>
              <a:ext cx="250729" cy="60333"/>
            </a:xfrm>
            <a:custGeom>
              <a:rect b="b" l="l" r="r" t="t"/>
              <a:pathLst>
                <a:path extrusionOk="0" h="1811" w="7526">
                  <a:moveTo>
                    <a:pt x="1334" y="1"/>
                  </a:moveTo>
                  <a:lnTo>
                    <a:pt x="976" y="1096"/>
                  </a:lnTo>
                  <a:lnTo>
                    <a:pt x="357" y="1096"/>
                  </a:lnTo>
                  <a:cubicBezTo>
                    <a:pt x="167" y="1096"/>
                    <a:pt x="0" y="1239"/>
                    <a:pt x="0" y="1453"/>
                  </a:cubicBezTo>
                  <a:cubicBezTo>
                    <a:pt x="0" y="1644"/>
                    <a:pt x="143" y="1811"/>
                    <a:pt x="357" y="1811"/>
                  </a:cubicBezTo>
                  <a:lnTo>
                    <a:pt x="7049" y="1811"/>
                  </a:lnTo>
                  <a:cubicBezTo>
                    <a:pt x="7525" y="1787"/>
                    <a:pt x="7525" y="1120"/>
                    <a:pt x="7049" y="1096"/>
                  </a:cubicBezTo>
                  <a:lnTo>
                    <a:pt x="6430" y="1096"/>
                  </a:lnTo>
                  <a:lnTo>
                    <a:pt x="607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33"/>
            <p:cNvSpPr/>
            <p:nvPr/>
          </p:nvSpPr>
          <p:spPr>
            <a:xfrm>
              <a:off x="4210653" y="2326874"/>
              <a:ext cx="19889" cy="32549"/>
            </a:xfrm>
            <a:custGeom>
              <a:rect b="b" l="l" r="r" t="t"/>
              <a:pathLst>
                <a:path extrusionOk="0" h="977" w="597">
                  <a:moveTo>
                    <a:pt x="1" y="0"/>
                  </a:moveTo>
                  <a:lnTo>
                    <a:pt x="1" y="977"/>
                  </a:lnTo>
                  <a:lnTo>
                    <a:pt x="168" y="977"/>
                  </a:lnTo>
                  <a:cubicBezTo>
                    <a:pt x="406" y="977"/>
                    <a:pt x="596" y="786"/>
                    <a:pt x="596" y="548"/>
                  </a:cubicBezTo>
                  <a:lnTo>
                    <a:pt x="596" y="405"/>
                  </a:lnTo>
                  <a:cubicBezTo>
                    <a:pt x="572" y="167"/>
                    <a:pt x="382" y="0"/>
                    <a:pt x="1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33"/>
            <p:cNvSpPr/>
            <p:nvPr/>
          </p:nvSpPr>
          <p:spPr>
            <a:xfrm>
              <a:off x="3971851" y="2161032"/>
              <a:ext cx="326121" cy="46841"/>
            </a:xfrm>
            <a:custGeom>
              <a:rect b="b" l="l" r="r" t="t"/>
              <a:pathLst>
                <a:path extrusionOk="0" h="1406" w="9789">
                  <a:moveTo>
                    <a:pt x="358" y="1"/>
                  </a:moveTo>
                  <a:cubicBezTo>
                    <a:pt x="167" y="1"/>
                    <a:pt x="1" y="144"/>
                    <a:pt x="1" y="358"/>
                  </a:cubicBezTo>
                  <a:lnTo>
                    <a:pt x="1" y="1406"/>
                  </a:lnTo>
                  <a:lnTo>
                    <a:pt x="9788" y="1406"/>
                  </a:lnTo>
                  <a:lnTo>
                    <a:pt x="978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33"/>
            <p:cNvSpPr/>
            <p:nvPr/>
          </p:nvSpPr>
          <p:spPr>
            <a:xfrm>
              <a:off x="4117038" y="2330839"/>
              <a:ext cx="25419" cy="23820"/>
            </a:xfrm>
            <a:custGeom>
              <a:rect b="b" l="l" r="r" t="t"/>
              <a:pathLst>
                <a:path extrusionOk="0" h="715" w="763">
                  <a:moveTo>
                    <a:pt x="358" y="0"/>
                  </a:moveTo>
                  <a:lnTo>
                    <a:pt x="1" y="715"/>
                  </a:lnTo>
                  <a:lnTo>
                    <a:pt x="763" y="715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33"/>
            <p:cNvSpPr/>
            <p:nvPr/>
          </p:nvSpPr>
          <p:spPr>
            <a:xfrm>
              <a:off x="4322525" y="2161032"/>
              <a:ext cx="46841" cy="45275"/>
            </a:xfrm>
            <a:custGeom>
              <a:rect b="b" l="l" r="r" t="t"/>
              <a:pathLst>
                <a:path extrusionOk="0" h="1359" w="1406">
                  <a:moveTo>
                    <a:pt x="1" y="1"/>
                  </a:moveTo>
                  <a:lnTo>
                    <a:pt x="1" y="1358"/>
                  </a:lnTo>
                  <a:lnTo>
                    <a:pt x="1382" y="1358"/>
                  </a:lnTo>
                  <a:lnTo>
                    <a:pt x="1382" y="334"/>
                  </a:lnTo>
                  <a:cubicBezTo>
                    <a:pt x="1406" y="144"/>
                    <a:pt x="1215" y="1"/>
                    <a:pt x="10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33"/>
            <p:cNvSpPr/>
            <p:nvPr/>
          </p:nvSpPr>
          <p:spPr>
            <a:xfrm>
              <a:off x="4064667" y="2277668"/>
              <a:ext cx="211084" cy="130162"/>
            </a:xfrm>
            <a:custGeom>
              <a:rect b="b" l="l" r="r" t="t"/>
              <a:pathLst>
                <a:path extrusionOk="0" h="3907" w="6336">
                  <a:moveTo>
                    <a:pt x="4526" y="763"/>
                  </a:moveTo>
                  <a:cubicBezTo>
                    <a:pt x="5240" y="763"/>
                    <a:pt x="5716" y="1358"/>
                    <a:pt x="5669" y="2025"/>
                  </a:cubicBezTo>
                  <a:cubicBezTo>
                    <a:pt x="5669" y="2668"/>
                    <a:pt x="5145" y="3168"/>
                    <a:pt x="4526" y="3168"/>
                  </a:cubicBezTo>
                  <a:lnTo>
                    <a:pt x="4002" y="3168"/>
                  </a:lnTo>
                  <a:cubicBezTo>
                    <a:pt x="3787" y="3168"/>
                    <a:pt x="3645" y="3025"/>
                    <a:pt x="3645" y="2811"/>
                  </a:cubicBezTo>
                  <a:lnTo>
                    <a:pt x="3645" y="1120"/>
                  </a:lnTo>
                  <a:cubicBezTo>
                    <a:pt x="3645" y="906"/>
                    <a:pt x="3787" y="763"/>
                    <a:pt x="4002" y="763"/>
                  </a:cubicBezTo>
                  <a:close/>
                  <a:moveTo>
                    <a:pt x="1868" y="711"/>
                  </a:moveTo>
                  <a:cubicBezTo>
                    <a:pt x="1881" y="711"/>
                    <a:pt x="1894" y="713"/>
                    <a:pt x="1906" y="715"/>
                  </a:cubicBezTo>
                  <a:cubicBezTo>
                    <a:pt x="2025" y="715"/>
                    <a:pt x="2168" y="786"/>
                    <a:pt x="2240" y="906"/>
                  </a:cubicBezTo>
                  <a:lnTo>
                    <a:pt x="3121" y="2620"/>
                  </a:lnTo>
                  <a:cubicBezTo>
                    <a:pt x="3287" y="2811"/>
                    <a:pt x="3216" y="3049"/>
                    <a:pt x="3049" y="3144"/>
                  </a:cubicBezTo>
                  <a:cubicBezTo>
                    <a:pt x="2994" y="3165"/>
                    <a:pt x="2936" y="3176"/>
                    <a:pt x="2880" y="3176"/>
                  </a:cubicBezTo>
                  <a:cubicBezTo>
                    <a:pt x="2744" y="3176"/>
                    <a:pt x="2617" y="3112"/>
                    <a:pt x="2549" y="2977"/>
                  </a:cubicBezTo>
                  <a:lnTo>
                    <a:pt x="2454" y="2787"/>
                  </a:lnTo>
                  <a:lnTo>
                    <a:pt x="1454" y="2787"/>
                  </a:lnTo>
                  <a:lnTo>
                    <a:pt x="1335" y="2977"/>
                  </a:lnTo>
                  <a:cubicBezTo>
                    <a:pt x="1287" y="3096"/>
                    <a:pt x="1168" y="3168"/>
                    <a:pt x="1025" y="3168"/>
                  </a:cubicBezTo>
                  <a:cubicBezTo>
                    <a:pt x="739" y="3168"/>
                    <a:pt x="573" y="2858"/>
                    <a:pt x="692" y="2620"/>
                  </a:cubicBezTo>
                  <a:lnTo>
                    <a:pt x="1573" y="906"/>
                  </a:lnTo>
                  <a:cubicBezTo>
                    <a:pt x="1637" y="799"/>
                    <a:pt x="1758" y="711"/>
                    <a:pt x="1868" y="711"/>
                  </a:cubicBezTo>
                  <a:close/>
                  <a:moveTo>
                    <a:pt x="1" y="1"/>
                  </a:moveTo>
                  <a:lnTo>
                    <a:pt x="1" y="3906"/>
                  </a:lnTo>
                  <a:lnTo>
                    <a:pt x="6336" y="3906"/>
                  </a:lnTo>
                  <a:lnTo>
                    <a:pt x="633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33"/>
            <p:cNvSpPr/>
            <p:nvPr/>
          </p:nvSpPr>
          <p:spPr>
            <a:xfrm>
              <a:off x="3972651" y="2231660"/>
              <a:ext cx="397515" cy="223777"/>
            </a:xfrm>
            <a:custGeom>
              <a:rect b="b" l="l" r="r" t="t"/>
              <a:pathLst>
                <a:path extrusionOk="0" h="6717" w="11932">
                  <a:moveTo>
                    <a:pt x="9502" y="667"/>
                  </a:moveTo>
                  <a:cubicBezTo>
                    <a:pt x="9693" y="667"/>
                    <a:pt x="9860" y="834"/>
                    <a:pt x="9860" y="1024"/>
                  </a:cubicBezTo>
                  <a:lnTo>
                    <a:pt x="9860" y="5644"/>
                  </a:lnTo>
                  <a:cubicBezTo>
                    <a:pt x="9860" y="5859"/>
                    <a:pt x="9693" y="6002"/>
                    <a:pt x="9502" y="6002"/>
                  </a:cubicBezTo>
                  <a:lnTo>
                    <a:pt x="2406" y="6002"/>
                  </a:lnTo>
                  <a:cubicBezTo>
                    <a:pt x="2191" y="6002"/>
                    <a:pt x="2049" y="5859"/>
                    <a:pt x="2049" y="5644"/>
                  </a:cubicBezTo>
                  <a:lnTo>
                    <a:pt x="2049" y="1024"/>
                  </a:lnTo>
                  <a:cubicBezTo>
                    <a:pt x="2049" y="834"/>
                    <a:pt x="2191" y="667"/>
                    <a:pt x="2406" y="667"/>
                  </a:cubicBezTo>
                  <a:close/>
                  <a:moveTo>
                    <a:pt x="24" y="0"/>
                  </a:moveTo>
                  <a:lnTo>
                    <a:pt x="24" y="6359"/>
                  </a:lnTo>
                  <a:lnTo>
                    <a:pt x="1" y="6359"/>
                  </a:lnTo>
                  <a:cubicBezTo>
                    <a:pt x="1" y="6549"/>
                    <a:pt x="143" y="6716"/>
                    <a:pt x="358" y="6716"/>
                  </a:cubicBezTo>
                  <a:lnTo>
                    <a:pt x="11574" y="6716"/>
                  </a:lnTo>
                  <a:cubicBezTo>
                    <a:pt x="11765" y="6716"/>
                    <a:pt x="11932" y="6573"/>
                    <a:pt x="11932" y="6359"/>
                  </a:cubicBezTo>
                  <a:lnTo>
                    <a:pt x="1193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0" name="Google Shape;1610;p33"/>
          <p:cNvGrpSpPr/>
          <p:nvPr/>
        </p:nvGrpSpPr>
        <p:grpSpPr>
          <a:xfrm>
            <a:off x="713494" y="3472598"/>
            <a:ext cx="397515" cy="396750"/>
            <a:chOff x="8019691" y="1531112"/>
            <a:chExt cx="397515" cy="396948"/>
          </a:xfrm>
        </p:grpSpPr>
        <p:sp>
          <p:nvSpPr>
            <p:cNvPr id="1611" name="Google Shape;1611;p33"/>
            <p:cNvSpPr/>
            <p:nvPr/>
          </p:nvSpPr>
          <p:spPr>
            <a:xfrm>
              <a:off x="8214050" y="1531112"/>
              <a:ext cx="203155" cy="201556"/>
            </a:xfrm>
            <a:custGeom>
              <a:rect b="b" l="l" r="r" t="t"/>
              <a:pathLst>
                <a:path extrusionOk="0" h="6050" w="6098">
                  <a:moveTo>
                    <a:pt x="3001" y="977"/>
                  </a:moveTo>
                  <a:cubicBezTo>
                    <a:pt x="3192" y="977"/>
                    <a:pt x="3359" y="1143"/>
                    <a:pt x="3359" y="1334"/>
                  </a:cubicBezTo>
                  <a:lnTo>
                    <a:pt x="3359" y="1524"/>
                  </a:lnTo>
                  <a:cubicBezTo>
                    <a:pt x="3787" y="1644"/>
                    <a:pt x="4049" y="1977"/>
                    <a:pt x="4049" y="2382"/>
                  </a:cubicBezTo>
                  <a:cubicBezTo>
                    <a:pt x="4049" y="2572"/>
                    <a:pt x="3906" y="2739"/>
                    <a:pt x="3692" y="2739"/>
                  </a:cubicBezTo>
                  <a:cubicBezTo>
                    <a:pt x="3525" y="2739"/>
                    <a:pt x="3335" y="2596"/>
                    <a:pt x="3335" y="2382"/>
                  </a:cubicBezTo>
                  <a:cubicBezTo>
                    <a:pt x="3335" y="2239"/>
                    <a:pt x="3120" y="2167"/>
                    <a:pt x="2978" y="2167"/>
                  </a:cubicBezTo>
                  <a:cubicBezTo>
                    <a:pt x="2858" y="2167"/>
                    <a:pt x="2668" y="2215"/>
                    <a:pt x="2668" y="2406"/>
                  </a:cubicBezTo>
                  <a:cubicBezTo>
                    <a:pt x="2668" y="2501"/>
                    <a:pt x="2716" y="2572"/>
                    <a:pt x="3001" y="2691"/>
                  </a:cubicBezTo>
                  <a:cubicBezTo>
                    <a:pt x="3240" y="2763"/>
                    <a:pt x="3478" y="2834"/>
                    <a:pt x="3692" y="2977"/>
                  </a:cubicBezTo>
                  <a:cubicBezTo>
                    <a:pt x="4311" y="3430"/>
                    <a:pt x="4121" y="4382"/>
                    <a:pt x="3406" y="4596"/>
                  </a:cubicBezTo>
                  <a:lnTo>
                    <a:pt x="3406" y="4763"/>
                  </a:lnTo>
                  <a:cubicBezTo>
                    <a:pt x="3406" y="4954"/>
                    <a:pt x="3240" y="5120"/>
                    <a:pt x="3049" y="5120"/>
                  </a:cubicBezTo>
                  <a:cubicBezTo>
                    <a:pt x="2858" y="5120"/>
                    <a:pt x="2668" y="4978"/>
                    <a:pt x="2668" y="4763"/>
                  </a:cubicBezTo>
                  <a:lnTo>
                    <a:pt x="2668" y="4596"/>
                  </a:lnTo>
                  <a:cubicBezTo>
                    <a:pt x="2263" y="4477"/>
                    <a:pt x="2001" y="4144"/>
                    <a:pt x="2001" y="3715"/>
                  </a:cubicBezTo>
                  <a:cubicBezTo>
                    <a:pt x="2013" y="3477"/>
                    <a:pt x="2180" y="3358"/>
                    <a:pt x="2344" y="3358"/>
                  </a:cubicBezTo>
                  <a:cubicBezTo>
                    <a:pt x="2507" y="3358"/>
                    <a:pt x="2668" y="3477"/>
                    <a:pt x="2668" y="3715"/>
                  </a:cubicBezTo>
                  <a:cubicBezTo>
                    <a:pt x="2668" y="3882"/>
                    <a:pt x="2882" y="3930"/>
                    <a:pt x="3049" y="3930"/>
                  </a:cubicBezTo>
                  <a:cubicBezTo>
                    <a:pt x="3168" y="3930"/>
                    <a:pt x="3335" y="3906"/>
                    <a:pt x="3335" y="3692"/>
                  </a:cubicBezTo>
                  <a:cubicBezTo>
                    <a:pt x="3359" y="3549"/>
                    <a:pt x="3168" y="3453"/>
                    <a:pt x="2811" y="3334"/>
                  </a:cubicBezTo>
                  <a:cubicBezTo>
                    <a:pt x="2525" y="3239"/>
                    <a:pt x="1930" y="3049"/>
                    <a:pt x="1977" y="2382"/>
                  </a:cubicBezTo>
                  <a:cubicBezTo>
                    <a:pt x="1977" y="1977"/>
                    <a:pt x="2239" y="1644"/>
                    <a:pt x="2644" y="1524"/>
                  </a:cubicBezTo>
                  <a:lnTo>
                    <a:pt x="2644" y="1334"/>
                  </a:lnTo>
                  <a:cubicBezTo>
                    <a:pt x="2644" y="1167"/>
                    <a:pt x="2811" y="977"/>
                    <a:pt x="3001" y="977"/>
                  </a:cubicBezTo>
                  <a:close/>
                  <a:moveTo>
                    <a:pt x="3049" y="0"/>
                  </a:moveTo>
                  <a:cubicBezTo>
                    <a:pt x="1382" y="0"/>
                    <a:pt x="1" y="1382"/>
                    <a:pt x="1" y="3049"/>
                  </a:cubicBezTo>
                  <a:cubicBezTo>
                    <a:pt x="72" y="5049"/>
                    <a:pt x="1555" y="6049"/>
                    <a:pt x="3040" y="6049"/>
                  </a:cubicBezTo>
                  <a:cubicBezTo>
                    <a:pt x="4526" y="6049"/>
                    <a:pt x="6014" y="5049"/>
                    <a:pt x="6097" y="3049"/>
                  </a:cubicBezTo>
                  <a:cubicBezTo>
                    <a:pt x="6073" y="1382"/>
                    <a:pt x="4716" y="0"/>
                    <a:pt x="30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33"/>
            <p:cNvSpPr/>
            <p:nvPr/>
          </p:nvSpPr>
          <p:spPr>
            <a:xfrm>
              <a:off x="8107742" y="1723906"/>
              <a:ext cx="65098" cy="65064"/>
            </a:xfrm>
            <a:custGeom>
              <a:rect b="b" l="l" r="r" t="t"/>
              <a:pathLst>
                <a:path extrusionOk="0" h="1953" w="1954">
                  <a:moveTo>
                    <a:pt x="1" y="0"/>
                  </a:moveTo>
                  <a:lnTo>
                    <a:pt x="1" y="1953"/>
                  </a:lnTo>
                  <a:lnTo>
                    <a:pt x="1953" y="1953"/>
                  </a:lnTo>
                  <a:lnTo>
                    <a:pt x="1953" y="1072"/>
                  </a:lnTo>
                  <a:cubicBezTo>
                    <a:pt x="1953" y="476"/>
                    <a:pt x="1477" y="0"/>
                    <a:pt x="9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33"/>
            <p:cNvSpPr/>
            <p:nvPr/>
          </p:nvSpPr>
          <p:spPr>
            <a:xfrm>
              <a:off x="8019691" y="1723906"/>
              <a:ext cx="64298" cy="64298"/>
            </a:xfrm>
            <a:custGeom>
              <a:rect b="b" l="l" r="r" t="t"/>
              <a:pathLst>
                <a:path extrusionOk="0" h="1930" w="1930">
                  <a:moveTo>
                    <a:pt x="1048" y="0"/>
                  </a:moveTo>
                  <a:cubicBezTo>
                    <a:pt x="476" y="0"/>
                    <a:pt x="0" y="476"/>
                    <a:pt x="0" y="1024"/>
                  </a:cubicBezTo>
                  <a:lnTo>
                    <a:pt x="0" y="1929"/>
                  </a:lnTo>
                  <a:lnTo>
                    <a:pt x="1929" y="1929"/>
                  </a:lnTo>
                  <a:lnTo>
                    <a:pt x="192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33"/>
            <p:cNvSpPr/>
            <p:nvPr/>
          </p:nvSpPr>
          <p:spPr>
            <a:xfrm>
              <a:off x="8019691" y="1811958"/>
              <a:ext cx="153149" cy="116103"/>
            </a:xfrm>
            <a:custGeom>
              <a:rect b="b" l="l" r="r" t="t"/>
              <a:pathLst>
                <a:path extrusionOk="0" h="3485" w="4597">
                  <a:moveTo>
                    <a:pt x="0" y="1"/>
                  </a:moveTo>
                  <a:lnTo>
                    <a:pt x="0" y="1310"/>
                  </a:lnTo>
                  <a:cubicBezTo>
                    <a:pt x="0" y="2560"/>
                    <a:pt x="1040" y="3484"/>
                    <a:pt x="2232" y="3484"/>
                  </a:cubicBezTo>
                  <a:cubicBezTo>
                    <a:pt x="2289" y="3484"/>
                    <a:pt x="2347" y="3482"/>
                    <a:pt x="2405" y="3477"/>
                  </a:cubicBezTo>
                  <a:cubicBezTo>
                    <a:pt x="3596" y="3477"/>
                    <a:pt x="4596" y="2501"/>
                    <a:pt x="4596" y="1310"/>
                  </a:cubicBezTo>
                  <a:lnTo>
                    <a:pt x="459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33"/>
            <p:cNvSpPr/>
            <p:nvPr/>
          </p:nvSpPr>
          <p:spPr>
            <a:xfrm>
              <a:off x="8085521" y="1648914"/>
              <a:ext cx="242833" cy="182899"/>
            </a:xfrm>
            <a:custGeom>
              <a:rect b="b" l="l" r="r" t="t"/>
              <a:pathLst>
                <a:path extrusionOk="0" h="5490" w="7289">
                  <a:moveTo>
                    <a:pt x="1909" y="0"/>
                  </a:moveTo>
                  <a:cubicBezTo>
                    <a:pt x="1078" y="0"/>
                    <a:pt x="243" y="502"/>
                    <a:pt x="1" y="1561"/>
                  </a:cubicBezTo>
                  <a:lnTo>
                    <a:pt x="715" y="1561"/>
                  </a:lnTo>
                  <a:cubicBezTo>
                    <a:pt x="925" y="973"/>
                    <a:pt x="1421" y="700"/>
                    <a:pt x="1912" y="700"/>
                  </a:cubicBezTo>
                  <a:cubicBezTo>
                    <a:pt x="2537" y="700"/>
                    <a:pt x="3155" y="1142"/>
                    <a:pt x="3168" y="1942"/>
                  </a:cubicBezTo>
                  <a:lnTo>
                    <a:pt x="3168" y="3490"/>
                  </a:lnTo>
                  <a:cubicBezTo>
                    <a:pt x="3168" y="4585"/>
                    <a:pt x="4073" y="5490"/>
                    <a:pt x="5169" y="5490"/>
                  </a:cubicBezTo>
                  <a:cubicBezTo>
                    <a:pt x="6383" y="5490"/>
                    <a:pt x="7288" y="4442"/>
                    <a:pt x="7169" y="3251"/>
                  </a:cubicBezTo>
                  <a:cubicBezTo>
                    <a:pt x="6955" y="3251"/>
                    <a:pt x="6716" y="3251"/>
                    <a:pt x="6478" y="3228"/>
                  </a:cubicBezTo>
                  <a:lnTo>
                    <a:pt x="6478" y="3490"/>
                  </a:lnTo>
                  <a:cubicBezTo>
                    <a:pt x="6478" y="4204"/>
                    <a:pt x="5883" y="4799"/>
                    <a:pt x="5169" y="4799"/>
                  </a:cubicBezTo>
                  <a:cubicBezTo>
                    <a:pt x="4454" y="4799"/>
                    <a:pt x="3859" y="4204"/>
                    <a:pt x="3859" y="3490"/>
                  </a:cubicBezTo>
                  <a:lnTo>
                    <a:pt x="3859" y="1942"/>
                  </a:lnTo>
                  <a:cubicBezTo>
                    <a:pt x="3833" y="676"/>
                    <a:pt x="2874" y="0"/>
                    <a:pt x="19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9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34"/>
          <p:cNvSpPr txBox="1"/>
          <p:nvPr>
            <p:ph type="title"/>
          </p:nvPr>
        </p:nvSpPr>
        <p:spPr>
          <a:xfrm>
            <a:off x="720000" y="1357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Users’ expectations</a:t>
            </a:r>
            <a:endParaRPr/>
          </a:p>
        </p:txBody>
      </p:sp>
      <p:sp>
        <p:nvSpPr>
          <p:cNvPr id="1621" name="Google Shape;1621;p34"/>
          <p:cNvSpPr txBox="1"/>
          <p:nvPr/>
        </p:nvSpPr>
        <p:spPr>
          <a:xfrm>
            <a:off x="981900" y="4435100"/>
            <a:ext cx="71802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Research conducted by the O.B.A.M.A. project, supported by the Hellenic Foundation for Research and Innovation</a:t>
            </a:r>
            <a:endParaRPr sz="10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22" name="Google Shape;1622;p34"/>
          <p:cNvSpPr txBox="1"/>
          <p:nvPr>
            <p:ph type="title"/>
          </p:nvPr>
        </p:nvSpPr>
        <p:spPr>
          <a:xfrm>
            <a:off x="597163" y="865063"/>
            <a:ext cx="345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000"/>
              <a:t>A website allows you to browse for free and in return shows advertisements based on your personal data: Is this acceptable or unacceptable?</a:t>
            </a:r>
            <a:endParaRPr sz="1500"/>
          </a:p>
        </p:txBody>
      </p:sp>
      <p:sp>
        <p:nvSpPr>
          <p:cNvPr id="1623" name="Google Shape;1623;p34"/>
          <p:cNvSpPr txBox="1"/>
          <p:nvPr>
            <p:ph type="title"/>
          </p:nvPr>
        </p:nvSpPr>
        <p:spPr>
          <a:xfrm>
            <a:off x="4949500" y="930263"/>
            <a:ext cx="345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000"/>
              <a:t>Would you prefer to pay a financial fee instead of providing your personal data to these websites?</a:t>
            </a:r>
            <a:endParaRPr b="0" sz="1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/>
          </a:p>
        </p:txBody>
      </p:sp>
      <p:pic>
        <p:nvPicPr>
          <p:cNvPr id="1624" name="Google Shape;1624;p3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90163"/>
            <a:ext cx="4354509" cy="2692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5" name="Google Shape;1625;p34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9309" y="1655363"/>
            <a:ext cx="4249062" cy="2627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9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p35"/>
          <p:cNvSpPr txBox="1"/>
          <p:nvPr>
            <p:ph type="title"/>
          </p:nvPr>
        </p:nvSpPr>
        <p:spPr>
          <a:xfrm>
            <a:off x="720000" y="1357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Users’ expectations</a:t>
            </a:r>
            <a:endParaRPr/>
          </a:p>
        </p:txBody>
      </p:sp>
      <p:sp>
        <p:nvSpPr>
          <p:cNvPr id="1631" name="Google Shape;1631;p35"/>
          <p:cNvSpPr txBox="1"/>
          <p:nvPr/>
        </p:nvSpPr>
        <p:spPr>
          <a:xfrm>
            <a:off x="1007550" y="4435100"/>
            <a:ext cx="26442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Average fee: 17 euros</a:t>
            </a:r>
            <a:endParaRPr sz="10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32" name="Google Shape;1632;p35"/>
          <p:cNvSpPr txBox="1"/>
          <p:nvPr>
            <p:ph type="title"/>
          </p:nvPr>
        </p:nvSpPr>
        <p:spPr>
          <a:xfrm>
            <a:off x="597163" y="865063"/>
            <a:ext cx="345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000"/>
              <a:t>Would you pay an annual fee to access a </a:t>
            </a:r>
            <a:br>
              <a:rPr b="0" lang="en" sz="1000"/>
            </a:br>
            <a:r>
              <a:rPr lang="en" sz="1000"/>
              <a:t>social media</a:t>
            </a:r>
            <a:r>
              <a:rPr b="0" lang="en" sz="1000"/>
              <a:t> website?</a:t>
            </a:r>
            <a:endParaRPr sz="1500"/>
          </a:p>
        </p:txBody>
      </p:sp>
      <p:sp>
        <p:nvSpPr>
          <p:cNvPr id="1633" name="Google Shape;1633;p35"/>
          <p:cNvSpPr txBox="1"/>
          <p:nvPr>
            <p:ph type="title"/>
          </p:nvPr>
        </p:nvSpPr>
        <p:spPr>
          <a:xfrm>
            <a:off x="4949500" y="930263"/>
            <a:ext cx="345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000"/>
              <a:t>Would you pay an annual fee to access a </a:t>
            </a:r>
            <a:br>
              <a:rPr b="0" lang="en" sz="1000"/>
            </a:br>
            <a:r>
              <a:rPr lang="en" sz="1000"/>
              <a:t>news </a:t>
            </a:r>
            <a:r>
              <a:rPr b="0" lang="en" sz="1000"/>
              <a:t>website?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/>
          </a:p>
        </p:txBody>
      </p:sp>
      <p:pic>
        <p:nvPicPr>
          <p:cNvPr id="1634" name="Google Shape;1634;p35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90163"/>
            <a:ext cx="4354509" cy="2692538"/>
          </a:xfrm>
          <a:prstGeom prst="rect">
            <a:avLst/>
          </a:prstGeom>
          <a:noFill/>
          <a:ln>
            <a:noFill/>
          </a:ln>
        </p:spPr>
      </p:pic>
      <p:sp>
        <p:nvSpPr>
          <p:cNvPr id="1635" name="Google Shape;1635;p35"/>
          <p:cNvSpPr txBox="1"/>
          <p:nvPr/>
        </p:nvSpPr>
        <p:spPr>
          <a:xfrm>
            <a:off x="5461738" y="4435100"/>
            <a:ext cx="26442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Average fee: 18 euros</a:t>
            </a:r>
            <a:endParaRPr sz="10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1636" name="Google Shape;1636;p35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9309" y="1655363"/>
            <a:ext cx="4249062" cy="2627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0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Google Shape;1641;p36"/>
          <p:cNvSpPr txBox="1"/>
          <p:nvPr>
            <p:ph idx="4" type="subTitle"/>
          </p:nvPr>
        </p:nvSpPr>
        <p:spPr>
          <a:xfrm>
            <a:off x="4810733" y="1985725"/>
            <a:ext cx="3421500" cy="50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Technical aspects</a:t>
            </a:r>
            <a:endParaRPr/>
          </a:p>
        </p:txBody>
      </p:sp>
      <p:sp>
        <p:nvSpPr>
          <p:cNvPr id="1642" name="Google Shape;1642;p3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real choice or a false dilemma?</a:t>
            </a:r>
            <a:endParaRPr/>
          </a:p>
        </p:txBody>
      </p:sp>
      <p:sp>
        <p:nvSpPr>
          <p:cNvPr id="1643" name="Google Shape;1643;p36"/>
          <p:cNvSpPr txBox="1"/>
          <p:nvPr>
            <p:ph idx="1" type="subTitle"/>
          </p:nvPr>
        </p:nvSpPr>
        <p:spPr>
          <a:xfrm>
            <a:off x="5319675" y="2393425"/>
            <a:ext cx="2505600" cy="180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Behavioral advertising</a:t>
            </a:r>
            <a:r>
              <a:rPr lang="en"/>
              <a:t> is imposed by (Very) Large Online Platforms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advertising with less or no personal data, e.g. contextual a possible solution?</a:t>
            </a:r>
            <a:endParaRPr/>
          </a:p>
        </p:txBody>
      </p:sp>
      <p:sp>
        <p:nvSpPr>
          <p:cNvPr id="1644" name="Google Shape;1644;p36"/>
          <p:cNvSpPr txBox="1"/>
          <p:nvPr>
            <p:ph idx="2" type="subTitle"/>
          </p:nvPr>
        </p:nvSpPr>
        <p:spPr>
          <a:xfrm>
            <a:off x="1376475" y="2395800"/>
            <a:ext cx="2505600" cy="180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Online content/services are available at low or no cost because of advertising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 limits for online platforms when </a:t>
            </a:r>
            <a:r>
              <a:rPr lang="en"/>
              <a:t>shaping</a:t>
            </a:r>
            <a:r>
              <a:rPr lang="en"/>
              <a:t> their business model?</a:t>
            </a:r>
            <a:endParaRPr/>
          </a:p>
        </p:txBody>
      </p:sp>
      <p:sp>
        <p:nvSpPr>
          <p:cNvPr id="1645" name="Google Shape;1645;p36"/>
          <p:cNvSpPr txBox="1"/>
          <p:nvPr>
            <p:ph idx="3" type="subTitle"/>
          </p:nvPr>
        </p:nvSpPr>
        <p:spPr>
          <a:xfrm>
            <a:off x="1376463" y="1985732"/>
            <a:ext cx="2505600" cy="50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Financial aspects</a:t>
            </a:r>
            <a:endParaRPr/>
          </a:p>
        </p:txBody>
      </p:sp>
      <p:grpSp>
        <p:nvGrpSpPr>
          <p:cNvPr id="1646" name="Google Shape;1646;p36"/>
          <p:cNvGrpSpPr/>
          <p:nvPr/>
        </p:nvGrpSpPr>
        <p:grpSpPr>
          <a:xfrm>
            <a:off x="6371748" y="1619914"/>
            <a:ext cx="401479" cy="397515"/>
            <a:chOff x="8018891" y="4010414"/>
            <a:chExt cx="401479" cy="397515"/>
          </a:xfrm>
        </p:grpSpPr>
        <p:sp>
          <p:nvSpPr>
            <p:cNvPr id="1647" name="Google Shape;1647;p36"/>
            <p:cNvSpPr/>
            <p:nvPr/>
          </p:nvSpPr>
          <p:spPr>
            <a:xfrm>
              <a:off x="8206121" y="4062186"/>
              <a:ext cx="23854" cy="30750"/>
            </a:xfrm>
            <a:custGeom>
              <a:rect b="b" l="l" r="r" t="t"/>
              <a:pathLst>
                <a:path extrusionOk="0" h="923" w="716">
                  <a:moveTo>
                    <a:pt x="361" y="0"/>
                  </a:moveTo>
                  <a:cubicBezTo>
                    <a:pt x="245" y="0"/>
                    <a:pt x="132" y="6"/>
                    <a:pt x="24" y="18"/>
                  </a:cubicBezTo>
                  <a:lnTo>
                    <a:pt x="24" y="566"/>
                  </a:lnTo>
                  <a:cubicBezTo>
                    <a:pt x="1" y="780"/>
                    <a:pt x="143" y="923"/>
                    <a:pt x="358" y="923"/>
                  </a:cubicBezTo>
                  <a:cubicBezTo>
                    <a:pt x="548" y="923"/>
                    <a:pt x="715" y="780"/>
                    <a:pt x="715" y="566"/>
                  </a:cubicBezTo>
                  <a:lnTo>
                    <a:pt x="715" y="18"/>
                  </a:lnTo>
                  <a:cubicBezTo>
                    <a:pt x="596" y="6"/>
                    <a:pt x="477" y="0"/>
                    <a:pt x="3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36"/>
            <p:cNvSpPr/>
            <p:nvPr/>
          </p:nvSpPr>
          <p:spPr>
            <a:xfrm>
              <a:off x="8206121" y="4010414"/>
              <a:ext cx="23854" cy="28584"/>
            </a:xfrm>
            <a:custGeom>
              <a:rect b="b" l="l" r="r" t="t"/>
              <a:pathLst>
                <a:path extrusionOk="0" h="858" w="716">
                  <a:moveTo>
                    <a:pt x="358" y="0"/>
                  </a:moveTo>
                  <a:cubicBezTo>
                    <a:pt x="191" y="0"/>
                    <a:pt x="1" y="143"/>
                    <a:pt x="1" y="357"/>
                  </a:cubicBezTo>
                  <a:lnTo>
                    <a:pt x="1" y="858"/>
                  </a:lnTo>
                  <a:lnTo>
                    <a:pt x="715" y="858"/>
                  </a:lnTo>
                  <a:lnTo>
                    <a:pt x="715" y="357"/>
                  </a:lnTo>
                  <a:cubicBezTo>
                    <a:pt x="715" y="191"/>
                    <a:pt x="572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36"/>
            <p:cNvSpPr/>
            <p:nvPr/>
          </p:nvSpPr>
          <p:spPr>
            <a:xfrm>
              <a:off x="8178370" y="4123652"/>
              <a:ext cx="79356" cy="79590"/>
            </a:xfrm>
            <a:custGeom>
              <a:rect b="b" l="l" r="r" t="t"/>
              <a:pathLst>
                <a:path extrusionOk="0" h="2389" w="2382">
                  <a:moveTo>
                    <a:pt x="1200" y="1"/>
                  </a:moveTo>
                  <a:cubicBezTo>
                    <a:pt x="619" y="1"/>
                    <a:pt x="36" y="400"/>
                    <a:pt x="0" y="1197"/>
                  </a:cubicBezTo>
                  <a:cubicBezTo>
                    <a:pt x="0" y="1840"/>
                    <a:pt x="548" y="2388"/>
                    <a:pt x="1191" y="2388"/>
                  </a:cubicBezTo>
                  <a:cubicBezTo>
                    <a:pt x="1858" y="2388"/>
                    <a:pt x="2382" y="1840"/>
                    <a:pt x="2382" y="1197"/>
                  </a:cubicBezTo>
                  <a:cubicBezTo>
                    <a:pt x="2358" y="400"/>
                    <a:pt x="1780" y="1"/>
                    <a:pt x="12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36"/>
            <p:cNvSpPr/>
            <p:nvPr/>
          </p:nvSpPr>
          <p:spPr>
            <a:xfrm>
              <a:off x="8335450" y="4198944"/>
              <a:ext cx="30183" cy="22521"/>
            </a:xfrm>
            <a:custGeom>
              <a:rect b="b" l="l" r="r" t="t"/>
              <a:pathLst>
                <a:path extrusionOk="0" h="676" w="906">
                  <a:moveTo>
                    <a:pt x="285" y="1"/>
                  </a:moveTo>
                  <a:cubicBezTo>
                    <a:pt x="112" y="1"/>
                    <a:pt x="0" y="150"/>
                    <a:pt x="0" y="319"/>
                  </a:cubicBezTo>
                  <a:cubicBezTo>
                    <a:pt x="0" y="509"/>
                    <a:pt x="143" y="676"/>
                    <a:pt x="358" y="676"/>
                  </a:cubicBezTo>
                  <a:lnTo>
                    <a:pt x="882" y="676"/>
                  </a:lnTo>
                  <a:cubicBezTo>
                    <a:pt x="905" y="438"/>
                    <a:pt x="905" y="200"/>
                    <a:pt x="882" y="9"/>
                  </a:cubicBezTo>
                  <a:lnTo>
                    <a:pt x="358" y="9"/>
                  </a:lnTo>
                  <a:cubicBezTo>
                    <a:pt x="332" y="3"/>
                    <a:pt x="308" y="1"/>
                    <a:pt x="2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36"/>
            <p:cNvSpPr/>
            <p:nvPr/>
          </p:nvSpPr>
          <p:spPr>
            <a:xfrm>
              <a:off x="8387821" y="4197645"/>
              <a:ext cx="32549" cy="23021"/>
            </a:xfrm>
            <a:custGeom>
              <a:rect b="b" l="l" r="r" t="t"/>
              <a:pathLst>
                <a:path extrusionOk="0" h="691" w="977">
                  <a:moveTo>
                    <a:pt x="0" y="0"/>
                  </a:moveTo>
                  <a:cubicBezTo>
                    <a:pt x="24" y="239"/>
                    <a:pt x="24" y="477"/>
                    <a:pt x="0" y="691"/>
                  </a:cubicBezTo>
                  <a:lnTo>
                    <a:pt x="500" y="691"/>
                  </a:lnTo>
                  <a:cubicBezTo>
                    <a:pt x="977" y="691"/>
                    <a:pt x="977" y="48"/>
                    <a:pt x="5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36"/>
            <p:cNvSpPr/>
            <p:nvPr/>
          </p:nvSpPr>
          <p:spPr>
            <a:xfrm>
              <a:off x="8229142" y="4038965"/>
              <a:ext cx="158713" cy="158713"/>
            </a:xfrm>
            <a:custGeom>
              <a:rect b="b" l="l" r="r" t="t"/>
              <a:pathLst>
                <a:path extrusionOk="0" h="4764" w="4764">
                  <a:moveTo>
                    <a:pt x="0" y="1"/>
                  </a:moveTo>
                  <a:lnTo>
                    <a:pt x="0" y="691"/>
                  </a:lnTo>
                  <a:cubicBezTo>
                    <a:pt x="2167" y="905"/>
                    <a:pt x="3906" y="2620"/>
                    <a:pt x="4073" y="4763"/>
                  </a:cubicBezTo>
                  <a:lnTo>
                    <a:pt x="4763" y="4763"/>
                  </a:lnTo>
                  <a:cubicBezTo>
                    <a:pt x="4573" y="2239"/>
                    <a:pt x="2548" y="19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36"/>
            <p:cNvSpPr/>
            <p:nvPr/>
          </p:nvSpPr>
          <p:spPr>
            <a:xfrm>
              <a:off x="8206121" y="4326974"/>
              <a:ext cx="23854" cy="30550"/>
            </a:xfrm>
            <a:custGeom>
              <a:rect b="b" l="l" r="r" t="t"/>
              <a:pathLst>
                <a:path extrusionOk="0" h="917" w="716">
                  <a:moveTo>
                    <a:pt x="358" y="0"/>
                  </a:moveTo>
                  <a:cubicBezTo>
                    <a:pt x="191" y="0"/>
                    <a:pt x="1" y="143"/>
                    <a:pt x="1" y="357"/>
                  </a:cubicBezTo>
                  <a:lnTo>
                    <a:pt x="1" y="881"/>
                  </a:lnTo>
                  <a:cubicBezTo>
                    <a:pt x="120" y="905"/>
                    <a:pt x="239" y="917"/>
                    <a:pt x="355" y="917"/>
                  </a:cubicBezTo>
                  <a:cubicBezTo>
                    <a:pt x="471" y="917"/>
                    <a:pt x="584" y="905"/>
                    <a:pt x="691" y="881"/>
                  </a:cubicBezTo>
                  <a:lnTo>
                    <a:pt x="691" y="357"/>
                  </a:lnTo>
                  <a:cubicBezTo>
                    <a:pt x="715" y="143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36"/>
            <p:cNvSpPr/>
            <p:nvPr/>
          </p:nvSpPr>
          <p:spPr>
            <a:xfrm>
              <a:off x="8206121" y="4379311"/>
              <a:ext cx="23854" cy="28618"/>
            </a:xfrm>
            <a:custGeom>
              <a:rect b="b" l="l" r="r" t="t"/>
              <a:pathLst>
                <a:path extrusionOk="0" h="859" w="716">
                  <a:moveTo>
                    <a:pt x="1" y="1"/>
                  </a:moveTo>
                  <a:lnTo>
                    <a:pt x="1" y="501"/>
                  </a:lnTo>
                  <a:cubicBezTo>
                    <a:pt x="1" y="691"/>
                    <a:pt x="143" y="858"/>
                    <a:pt x="358" y="858"/>
                  </a:cubicBezTo>
                  <a:cubicBezTo>
                    <a:pt x="548" y="858"/>
                    <a:pt x="715" y="715"/>
                    <a:pt x="715" y="501"/>
                  </a:cubicBezTo>
                  <a:lnTo>
                    <a:pt x="715" y="1"/>
                  </a:lnTo>
                  <a:cubicBezTo>
                    <a:pt x="596" y="13"/>
                    <a:pt x="477" y="19"/>
                    <a:pt x="358" y="19"/>
                  </a:cubicBezTo>
                  <a:cubicBezTo>
                    <a:pt x="239" y="19"/>
                    <a:pt x="120" y="13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36"/>
            <p:cNvSpPr/>
            <p:nvPr/>
          </p:nvSpPr>
          <p:spPr>
            <a:xfrm>
              <a:off x="8070463" y="4197645"/>
              <a:ext cx="30983" cy="23121"/>
            </a:xfrm>
            <a:custGeom>
              <a:rect b="b" l="l" r="r" t="t"/>
              <a:pathLst>
                <a:path extrusionOk="0" h="694" w="930">
                  <a:moveTo>
                    <a:pt x="24" y="0"/>
                  </a:moveTo>
                  <a:cubicBezTo>
                    <a:pt x="0" y="239"/>
                    <a:pt x="0" y="477"/>
                    <a:pt x="24" y="691"/>
                  </a:cubicBezTo>
                  <a:lnTo>
                    <a:pt x="572" y="691"/>
                  </a:lnTo>
                  <a:cubicBezTo>
                    <a:pt x="584" y="693"/>
                    <a:pt x="596" y="693"/>
                    <a:pt x="608" y="693"/>
                  </a:cubicBezTo>
                  <a:cubicBezTo>
                    <a:pt x="783" y="693"/>
                    <a:pt x="929" y="536"/>
                    <a:pt x="929" y="358"/>
                  </a:cubicBezTo>
                  <a:cubicBezTo>
                    <a:pt x="929" y="191"/>
                    <a:pt x="762" y="0"/>
                    <a:pt x="5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36"/>
            <p:cNvSpPr/>
            <p:nvPr/>
          </p:nvSpPr>
          <p:spPr>
            <a:xfrm>
              <a:off x="8018891" y="4197645"/>
              <a:ext cx="28584" cy="23820"/>
            </a:xfrm>
            <a:custGeom>
              <a:rect b="b" l="l" r="r" t="t"/>
              <a:pathLst>
                <a:path extrusionOk="0" h="715" w="858">
                  <a:moveTo>
                    <a:pt x="358" y="0"/>
                  </a:moveTo>
                  <a:cubicBezTo>
                    <a:pt x="167" y="0"/>
                    <a:pt x="0" y="167"/>
                    <a:pt x="0" y="358"/>
                  </a:cubicBezTo>
                  <a:cubicBezTo>
                    <a:pt x="0" y="572"/>
                    <a:pt x="143" y="715"/>
                    <a:pt x="358" y="715"/>
                  </a:cubicBezTo>
                  <a:lnTo>
                    <a:pt x="858" y="715"/>
                  </a:lnTo>
                  <a:lnTo>
                    <a:pt x="85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36"/>
            <p:cNvSpPr/>
            <p:nvPr/>
          </p:nvSpPr>
          <p:spPr>
            <a:xfrm>
              <a:off x="8229942" y="4220632"/>
              <a:ext cx="158679" cy="158713"/>
            </a:xfrm>
            <a:custGeom>
              <a:rect b="b" l="l" r="r" t="t"/>
              <a:pathLst>
                <a:path extrusionOk="0" h="4764" w="4763">
                  <a:moveTo>
                    <a:pt x="4072" y="1"/>
                  </a:moveTo>
                  <a:cubicBezTo>
                    <a:pt x="3882" y="2168"/>
                    <a:pt x="2143" y="3907"/>
                    <a:pt x="0" y="4073"/>
                  </a:cubicBezTo>
                  <a:lnTo>
                    <a:pt x="0" y="4764"/>
                  </a:lnTo>
                  <a:cubicBezTo>
                    <a:pt x="2524" y="4597"/>
                    <a:pt x="4596" y="2573"/>
                    <a:pt x="47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36"/>
            <p:cNvSpPr/>
            <p:nvPr/>
          </p:nvSpPr>
          <p:spPr>
            <a:xfrm>
              <a:off x="8047442" y="4040565"/>
              <a:ext cx="158713" cy="158679"/>
            </a:xfrm>
            <a:custGeom>
              <a:rect b="b" l="l" r="r" t="t"/>
              <a:pathLst>
                <a:path extrusionOk="0" h="4763" w="4764">
                  <a:moveTo>
                    <a:pt x="4764" y="0"/>
                  </a:moveTo>
                  <a:cubicBezTo>
                    <a:pt x="2239" y="167"/>
                    <a:pt x="191" y="2191"/>
                    <a:pt x="1" y="4763"/>
                  </a:cubicBezTo>
                  <a:lnTo>
                    <a:pt x="715" y="4763"/>
                  </a:lnTo>
                  <a:cubicBezTo>
                    <a:pt x="906" y="2572"/>
                    <a:pt x="2620" y="857"/>
                    <a:pt x="4764" y="667"/>
                  </a:cubicBezTo>
                  <a:lnTo>
                    <a:pt x="476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36"/>
            <p:cNvSpPr/>
            <p:nvPr/>
          </p:nvSpPr>
          <p:spPr>
            <a:xfrm>
              <a:off x="8047442" y="4221432"/>
              <a:ext cx="158713" cy="158713"/>
            </a:xfrm>
            <a:custGeom>
              <a:rect b="b" l="l" r="r" t="t"/>
              <a:pathLst>
                <a:path extrusionOk="0" h="4764" w="4764">
                  <a:moveTo>
                    <a:pt x="1" y="1"/>
                  </a:moveTo>
                  <a:cubicBezTo>
                    <a:pt x="191" y="2549"/>
                    <a:pt x="2215" y="4597"/>
                    <a:pt x="4764" y="4764"/>
                  </a:cubicBezTo>
                  <a:lnTo>
                    <a:pt x="4764" y="4097"/>
                  </a:lnTo>
                  <a:cubicBezTo>
                    <a:pt x="2620" y="3883"/>
                    <a:pt x="906" y="2144"/>
                    <a:pt x="7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36"/>
            <p:cNvSpPr/>
            <p:nvPr/>
          </p:nvSpPr>
          <p:spPr>
            <a:xfrm>
              <a:off x="8125999" y="4133380"/>
              <a:ext cx="36513" cy="66663"/>
            </a:xfrm>
            <a:custGeom>
              <a:rect b="b" l="l" r="r" t="t"/>
              <a:pathLst>
                <a:path extrusionOk="0" h="2001" w="1096">
                  <a:moveTo>
                    <a:pt x="1096" y="0"/>
                  </a:moveTo>
                  <a:cubicBezTo>
                    <a:pt x="262" y="262"/>
                    <a:pt x="0" y="1405"/>
                    <a:pt x="643" y="2001"/>
                  </a:cubicBezTo>
                  <a:cubicBezTo>
                    <a:pt x="762" y="1882"/>
                    <a:pt x="881" y="1763"/>
                    <a:pt x="1048" y="1644"/>
                  </a:cubicBezTo>
                  <a:cubicBezTo>
                    <a:pt x="810" y="1144"/>
                    <a:pt x="834" y="477"/>
                    <a:pt x="10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36"/>
            <p:cNvSpPr/>
            <p:nvPr/>
          </p:nvSpPr>
          <p:spPr>
            <a:xfrm>
              <a:off x="8139491" y="4207939"/>
              <a:ext cx="156314" cy="100012"/>
            </a:xfrm>
            <a:custGeom>
              <a:rect b="b" l="l" r="r" t="t"/>
              <a:pathLst>
                <a:path extrusionOk="0" h="3002" w="4692">
                  <a:moveTo>
                    <a:pt x="1024" y="1"/>
                  </a:moveTo>
                  <a:cubicBezTo>
                    <a:pt x="357" y="501"/>
                    <a:pt x="0" y="1454"/>
                    <a:pt x="238" y="2287"/>
                  </a:cubicBezTo>
                  <a:cubicBezTo>
                    <a:pt x="238" y="2311"/>
                    <a:pt x="286" y="2382"/>
                    <a:pt x="310" y="2382"/>
                  </a:cubicBezTo>
                  <a:cubicBezTo>
                    <a:pt x="905" y="2763"/>
                    <a:pt x="1620" y="3002"/>
                    <a:pt x="2334" y="3002"/>
                  </a:cubicBezTo>
                  <a:cubicBezTo>
                    <a:pt x="3048" y="3002"/>
                    <a:pt x="3763" y="2787"/>
                    <a:pt x="4358" y="2382"/>
                  </a:cubicBezTo>
                  <a:cubicBezTo>
                    <a:pt x="4382" y="2335"/>
                    <a:pt x="4406" y="2311"/>
                    <a:pt x="4406" y="2287"/>
                  </a:cubicBezTo>
                  <a:cubicBezTo>
                    <a:pt x="4692" y="1454"/>
                    <a:pt x="4358" y="501"/>
                    <a:pt x="3691" y="1"/>
                  </a:cubicBezTo>
                  <a:cubicBezTo>
                    <a:pt x="3358" y="370"/>
                    <a:pt x="2870" y="555"/>
                    <a:pt x="2376" y="555"/>
                  </a:cubicBezTo>
                  <a:cubicBezTo>
                    <a:pt x="1882" y="555"/>
                    <a:pt x="1381" y="370"/>
                    <a:pt x="10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36"/>
            <p:cNvSpPr/>
            <p:nvPr/>
          </p:nvSpPr>
          <p:spPr>
            <a:xfrm>
              <a:off x="8110141" y="4216668"/>
              <a:ext cx="23820" cy="46075"/>
            </a:xfrm>
            <a:custGeom>
              <a:rect b="b" l="l" r="r" t="t"/>
              <a:pathLst>
                <a:path extrusionOk="0" h="1383" w="715">
                  <a:moveTo>
                    <a:pt x="595" y="1"/>
                  </a:moveTo>
                  <a:cubicBezTo>
                    <a:pt x="381" y="144"/>
                    <a:pt x="167" y="382"/>
                    <a:pt x="24" y="668"/>
                  </a:cubicBezTo>
                  <a:cubicBezTo>
                    <a:pt x="0" y="715"/>
                    <a:pt x="0" y="787"/>
                    <a:pt x="24" y="834"/>
                  </a:cubicBezTo>
                  <a:cubicBezTo>
                    <a:pt x="119" y="1025"/>
                    <a:pt x="238" y="1192"/>
                    <a:pt x="357" y="1382"/>
                  </a:cubicBezTo>
                  <a:cubicBezTo>
                    <a:pt x="381" y="930"/>
                    <a:pt x="500" y="477"/>
                    <a:pt x="714" y="120"/>
                  </a:cubicBezTo>
                  <a:cubicBezTo>
                    <a:pt x="691" y="96"/>
                    <a:pt x="619" y="72"/>
                    <a:pt x="5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3" name="Google Shape;1663;p36"/>
            <p:cNvSpPr/>
            <p:nvPr/>
          </p:nvSpPr>
          <p:spPr>
            <a:xfrm>
              <a:off x="8301336" y="4215901"/>
              <a:ext cx="24620" cy="45242"/>
            </a:xfrm>
            <a:custGeom>
              <a:rect b="b" l="l" r="r" t="t"/>
              <a:pathLst>
                <a:path extrusionOk="0" h="1358" w="739">
                  <a:moveTo>
                    <a:pt x="119" y="0"/>
                  </a:moveTo>
                  <a:lnTo>
                    <a:pt x="0" y="119"/>
                  </a:lnTo>
                  <a:cubicBezTo>
                    <a:pt x="215" y="500"/>
                    <a:pt x="334" y="905"/>
                    <a:pt x="358" y="1358"/>
                  </a:cubicBezTo>
                  <a:cubicBezTo>
                    <a:pt x="453" y="1262"/>
                    <a:pt x="500" y="1167"/>
                    <a:pt x="596" y="1024"/>
                  </a:cubicBezTo>
                  <a:cubicBezTo>
                    <a:pt x="620" y="976"/>
                    <a:pt x="691" y="905"/>
                    <a:pt x="715" y="834"/>
                  </a:cubicBezTo>
                  <a:cubicBezTo>
                    <a:pt x="739" y="762"/>
                    <a:pt x="739" y="715"/>
                    <a:pt x="715" y="643"/>
                  </a:cubicBezTo>
                  <a:cubicBezTo>
                    <a:pt x="572" y="405"/>
                    <a:pt x="358" y="167"/>
                    <a:pt x="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36"/>
            <p:cNvSpPr/>
            <p:nvPr/>
          </p:nvSpPr>
          <p:spPr>
            <a:xfrm>
              <a:off x="8273551" y="4133380"/>
              <a:ext cx="36547" cy="66663"/>
            </a:xfrm>
            <a:custGeom>
              <a:rect b="b" l="l" r="r" t="t"/>
              <a:pathLst>
                <a:path extrusionOk="0" h="2001" w="1097">
                  <a:moveTo>
                    <a:pt x="1" y="0"/>
                  </a:moveTo>
                  <a:cubicBezTo>
                    <a:pt x="263" y="477"/>
                    <a:pt x="310" y="1144"/>
                    <a:pt x="72" y="1644"/>
                  </a:cubicBezTo>
                  <a:cubicBezTo>
                    <a:pt x="215" y="1763"/>
                    <a:pt x="334" y="1858"/>
                    <a:pt x="453" y="2001"/>
                  </a:cubicBezTo>
                  <a:cubicBezTo>
                    <a:pt x="1096" y="1405"/>
                    <a:pt x="834" y="26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5" name="Google Shape;1665;p36"/>
          <p:cNvGrpSpPr/>
          <p:nvPr/>
        </p:nvGrpSpPr>
        <p:grpSpPr>
          <a:xfrm>
            <a:off x="2427748" y="1620298"/>
            <a:ext cx="403045" cy="396748"/>
            <a:chOff x="8020490" y="2771929"/>
            <a:chExt cx="403045" cy="396748"/>
          </a:xfrm>
        </p:grpSpPr>
        <p:sp>
          <p:nvSpPr>
            <p:cNvPr id="1666" name="Google Shape;1666;p36"/>
            <p:cNvSpPr/>
            <p:nvPr/>
          </p:nvSpPr>
          <p:spPr>
            <a:xfrm>
              <a:off x="8041912" y="2852085"/>
              <a:ext cx="180101" cy="93648"/>
            </a:xfrm>
            <a:custGeom>
              <a:rect b="b" l="l" r="r" t="t"/>
              <a:pathLst>
                <a:path extrusionOk="0" h="2811" w="5406">
                  <a:moveTo>
                    <a:pt x="357" y="0"/>
                  </a:moveTo>
                  <a:cubicBezTo>
                    <a:pt x="167" y="0"/>
                    <a:pt x="0" y="143"/>
                    <a:pt x="0" y="357"/>
                  </a:cubicBezTo>
                  <a:lnTo>
                    <a:pt x="0" y="2453"/>
                  </a:lnTo>
                  <a:cubicBezTo>
                    <a:pt x="24" y="2644"/>
                    <a:pt x="167" y="2810"/>
                    <a:pt x="381" y="2810"/>
                  </a:cubicBezTo>
                  <a:lnTo>
                    <a:pt x="1143" y="2810"/>
                  </a:lnTo>
                  <a:cubicBezTo>
                    <a:pt x="1143" y="1706"/>
                    <a:pt x="1931" y="1158"/>
                    <a:pt x="2717" y="1158"/>
                  </a:cubicBezTo>
                  <a:cubicBezTo>
                    <a:pt x="3508" y="1158"/>
                    <a:pt x="4299" y="1712"/>
                    <a:pt x="4287" y="2810"/>
                  </a:cubicBezTo>
                  <a:lnTo>
                    <a:pt x="5049" y="2810"/>
                  </a:lnTo>
                  <a:cubicBezTo>
                    <a:pt x="5239" y="2810"/>
                    <a:pt x="5406" y="2644"/>
                    <a:pt x="5406" y="2453"/>
                  </a:cubicBezTo>
                  <a:lnTo>
                    <a:pt x="5406" y="357"/>
                  </a:lnTo>
                  <a:cubicBezTo>
                    <a:pt x="5406" y="191"/>
                    <a:pt x="5263" y="0"/>
                    <a:pt x="50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p36"/>
            <p:cNvSpPr/>
            <p:nvPr/>
          </p:nvSpPr>
          <p:spPr>
            <a:xfrm>
              <a:off x="8020490" y="2913352"/>
              <a:ext cx="235637" cy="255326"/>
            </a:xfrm>
            <a:custGeom>
              <a:rect b="b" l="l" r="r" t="t"/>
              <a:pathLst>
                <a:path extrusionOk="0" h="7664" w="7073">
                  <a:moveTo>
                    <a:pt x="3367" y="1"/>
                  </a:moveTo>
                  <a:cubicBezTo>
                    <a:pt x="2935" y="1"/>
                    <a:pt x="2501" y="293"/>
                    <a:pt x="2477" y="876"/>
                  </a:cubicBezTo>
                  <a:lnTo>
                    <a:pt x="2477" y="4472"/>
                  </a:lnTo>
                  <a:cubicBezTo>
                    <a:pt x="2144" y="4254"/>
                    <a:pt x="1773" y="4141"/>
                    <a:pt x="1408" y="4141"/>
                  </a:cubicBezTo>
                  <a:cubicBezTo>
                    <a:pt x="1015" y="4141"/>
                    <a:pt x="631" y="4272"/>
                    <a:pt x="310" y="4543"/>
                  </a:cubicBezTo>
                  <a:lnTo>
                    <a:pt x="71" y="4734"/>
                  </a:lnTo>
                  <a:cubicBezTo>
                    <a:pt x="48" y="4782"/>
                    <a:pt x="0" y="4829"/>
                    <a:pt x="0" y="4853"/>
                  </a:cubicBezTo>
                  <a:cubicBezTo>
                    <a:pt x="0" y="4925"/>
                    <a:pt x="48" y="4948"/>
                    <a:pt x="71" y="4996"/>
                  </a:cubicBezTo>
                  <a:lnTo>
                    <a:pt x="2572" y="7425"/>
                  </a:lnTo>
                  <a:cubicBezTo>
                    <a:pt x="2739" y="7568"/>
                    <a:pt x="2929" y="7663"/>
                    <a:pt x="3167" y="7663"/>
                  </a:cubicBezTo>
                  <a:lnTo>
                    <a:pt x="6168" y="7663"/>
                  </a:lnTo>
                  <a:cubicBezTo>
                    <a:pt x="6406" y="7663"/>
                    <a:pt x="6620" y="7568"/>
                    <a:pt x="6787" y="7401"/>
                  </a:cubicBezTo>
                  <a:cubicBezTo>
                    <a:pt x="6978" y="7211"/>
                    <a:pt x="7073" y="6996"/>
                    <a:pt x="7073" y="6758"/>
                  </a:cubicBezTo>
                  <a:lnTo>
                    <a:pt x="7073" y="4710"/>
                  </a:lnTo>
                  <a:cubicBezTo>
                    <a:pt x="7073" y="4353"/>
                    <a:pt x="6859" y="4067"/>
                    <a:pt x="6501" y="3900"/>
                  </a:cubicBezTo>
                  <a:lnTo>
                    <a:pt x="4239" y="2996"/>
                  </a:lnTo>
                  <a:lnTo>
                    <a:pt x="4239" y="876"/>
                  </a:lnTo>
                  <a:cubicBezTo>
                    <a:pt x="4227" y="293"/>
                    <a:pt x="3798" y="1"/>
                    <a:pt x="33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36"/>
            <p:cNvSpPr/>
            <p:nvPr/>
          </p:nvSpPr>
          <p:spPr>
            <a:xfrm>
              <a:off x="8250563" y="2771929"/>
              <a:ext cx="76991" cy="135725"/>
            </a:xfrm>
            <a:custGeom>
              <a:rect b="b" l="l" r="r" t="t"/>
              <a:pathLst>
                <a:path extrusionOk="0" h="4074" w="2311">
                  <a:moveTo>
                    <a:pt x="1024" y="1"/>
                  </a:moveTo>
                  <a:cubicBezTo>
                    <a:pt x="834" y="1"/>
                    <a:pt x="667" y="144"/>
                    <a:pt x="667" y="358"/>
                  </a:cubicBezTo>
                  <a:lnTo>
                    <a:pt x="667" y="525"/>
                  </a:lnTo>
                  <a:cubicBezTo>
                    <a:pt x="286" y="644"/>
                    <a:pt x="0" y="977"/>
                    <a:pt x="0" y="1406"/>
                  </a:cubicBezTo>
                  <a:cubicBezTo>
                    <a:pt x="0" y="2049"/>
                    <a:pt x="572" y="2263"/>
                    <a:pt x="834" y="2359"/>
                  </a:cubicBezTo>
                  <a:cubicBezTo>
                    <a:pt x="1191" y="2454"/>
                    <a:pt x="1405" y="2549"/>
                    <a:pt x="1381" y="2668"/>
                  </a:cubicBezTo>
                  <a:cubicBezTo>
                    <a:pt x="1381" y="2883"/>
                    <a:pt x="1191" y="2883"/>
                    <a:pt x="1072" y="2883"/>
                  </a:cubicBezTo>
                  <a:cubicBezTo>
                    <a:pt x="929" y="2883"/>
                    <a:pt x="715" y="2835"/>
                    <a:pt x="715" y="2668"/>
                  </a:cubicBezTo>
                  <a:cubicBezTo>
                    <a:pt x="703" y="2430"/>
                    <a:pt x="536" y="2311"/>
                    <a:pt x="372" y="2311"/>
                  </a:cubicBezTo>
                  <a:cubicBezTo>
                    <a:pt x="209" y="2311"/>
                    <a:pt x="48" y="2430"/>
                    <a:pt x="48" y="2668"/>
                  </a:cubicBezTo>
                  <a:cubicBezTo>
                    <a:pt x="48" y="3097"/>
                    <a:pt x="310" y="3430"/>
                    <a:pt x="715" y="3549"/>
                  </a:cubicBezTo>
                  <a:lnTo>
                    <a:pt x="715" y="3716"/>
                  </a:lnTo>
                  <a:cubicBezTo>
                    <a:pt x="715" y="3907"/>
                    <a:pt x="881" y="4073"/>
                    <a:pt x="1072" y="4073"/>
                  </a:cubicBezTo>
                  <a:cubicBezTo>
                    <a:pt x="1262" y="4073"/>
                    <a:pt x="1429" y="3930"/>
                    <a:pt x="1429" y="3716"/>
                  </a:cubicBezTo>
                  <a:lnTo>
                    <a:pt x="1429" y="3549"/>
                  </a:lnTo>
                  <a:cubicBezTo>
                    <a:pt x="2096" y="3359"/>
                    <a:pt x="2310" y="2382"/>
                    <a:pt x="1715" y="1954"/>
                  </a:cubicBezTo>
                  <a:cubicBezTo>
                    <a:pt x="1501" y="1811"/>
                    <a:pt x="1239" y="1716"/>
                    <a:pt x="1024" y="1668"/>
                  </a:cubicBezTo>
                  <a:cubicBezTo>
                    <a:pt x="715" y="1549"/>
                    <a:pt x="691" y="1477"/>
                    <a:pt x="691" y="1406"/>
                  </a:cubicBezTo>
                  <a:cubicBezTo>
                    <a:pt x="691" y="1192"/>
                    <a:pt x="881" y="1192"/>
                    <a:pt x="1000" y="1192"/>
                  </a:cubicBezTo>
                  <a:cubicBezTo>
                    <a:pt x="1143" y="1192"/>
                    <a:pt x="1358" y="1239"/>
                    <a:pt x="1358" y="1406"/>
                  </a:cubicBezTo>
                  <a:cubicBezTo>
                    <a:pt x="1358" y="1573"/>
                    <a:pt x="1501" y="1763"/>
                    <a:pt x="1715" y="1763"/>
                  </a:cubicBezTo>
                  <a:cubicBezTo>
                    <a:pt x="1882" y="1763"/>
                    <a:pt x="2072" y="1597"/>
                    <a:pt x="2072" y="1406"/>
                  </a:cubicBezTo>
                  <a:cubicBezTo>
                    <a:pt x="2072" y="977"/>
                    <a:pt x="1786" y="644"/>
                    <a:pt x="1381" y="525"/>
                  </a:cubicBezTo>
                  <a:lnTo>
                    <a:pt x="1381" y="358"/>
                  </a:lnTo>
                  <a:cubicBezTo>
                    <a:pt x="1381" y="168"/>
                    <a:pt x="1239" y="1"/>
                    <a:pt x="10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9" name="Google Shape;1669;p36"/>
            <p:cNvSpPr/>
            <p:nvPr/>
          </p:nvSpPr>
          <p:spPr>
            <a:xfrm>
              <a:off x="8347344" y="2840958"/>
              <a:ext cx="76191" cy="136492"/>
            </a:xfrm>
            <a:custGeom>
              <a:rect b="b" l="l" r="r" t="t"/>
              <a:pathLst>
                <a:path extrusionOk="0" h="4097" w="2287">
                  <a:moveTo>
                    <a:pt x="1001" y="1"/>
                  </a:moveTo>
                  <a:cubicBezTo>
                    <a:pt x="834" y="1"/>
                    <a:pt x="644" y="168"/>
                    <a:pt x="644" y="358"/>
                  </a:cubicBezTo>
                  <a:lnTo>
                    <a:pt x="644" y="549"/>
                  </a:lnTo>
                  <a:cubicBezTo>
                    <a:pt x="263" y="668"/>
                    <a:pt x="1" y="1001"/>
                    <a:pt x="1" y="1406"/>
                  </a:cubicBezTo>
                  <a:cubicBezTo>
                    <a:pt x="1" y="2073"/>
                    <a:pt x="548" y="2263"/>
                    <a:pt x="834" y="2358"/>
                  </a:cubicBezTo>
                  <a:cubicBezTo>
                    <a:pt x="1191" y="2478"/>
                    <a:pt x="1382" y="2573"/>
                    <a:pt x="1358" y="2692"/>
                  </a:cubicBezTo>
                  <a:cubicBezTo>
                    <a:pt x="1358" y="2906"/>
                    <a:pt x="1191" y="2906"/>
                    <a:pt x="1072" y="2906"/>
                  </a:cubicBezTo>
                  <a:cubicBezTo>
                    <a:pt x="906" y="2906"/>
                    <a:pt x="715" y="2835"/>
                    <a:pt x="715" y="2692"/>
                  </a:cubicBezTo>
                  <a:cubicBezTo>
                    <a:pt x="691" y="2454"/>
                    <a:pt x="519" y="2335"/>
                    <a:pt x="352" y="2335"/>
                  </a:cubicBezTo>
                  <a:cubicBezTo>
                    <a:pt x="185" y="2335"/>
                    <a:pt x="24" y="2454"/>
                    <a:pt x="24" y="2692"/>
                  </a:cubicBezTo>
                  <a:cubicBezTo>
                    <a:pt x="24" y="3097"/>
                    <a:pt x="286" y="3430"/>
                    <a:pt x="715" y="3549"/>
                  </a:cubicBezTo>
                  <a:lnTo>
                    <a:pt x="715" y="3740"/>
                  </a:lnTo>
                  <a:cubicBezTo>
                    <a:pt x="715" y="3906"/>
                    <a:pt x="858" y="4097"/>
                    <a:pt x="1072" y="4097"/>
                  </a:cubicBezTo>
                  <a:cubicBezTo>
                    <a:pt x="1239" y="4097"/>
                    <a:pt x="1429" y="3930"/>
                    <a:pt x="1429" y="3740"/>
                  </a:cubicBezTo>
                  <a:lnTo>
                    <a:pt x="1429" y="3549"/>
                  </a:lnTo>
                  <a:cubicBezTo>
                    <a:pt x="2096" y="3359"/>
                    <a:pt x="2287" y="2382"/>
                    <a:pt x="1691" y="1977"/>
                  </a:cubicBezTo>
                  <a:cubicBezTo>
                    <a:pt x="1477" y="1835"/>
                    <a:pt x="1215" y="1739"/>
                    <a:pt x="1001" y="1668"/>
                  </a:cubicBezTo>
                  <a:cubicBezTo>
                    <a:pt x="715" y="1549"/>
                    <a:pt x="667" y="1501"/>
                    <a:pt x="667" y="1406"/>
                  </a:cubicBezTo>
                  <a:cubicBezTo>
                    <a:pt x="667" y="1239"/>
                    <a:pt x="858" y="1192"/>
                    <a:pt x="977" y="1192"/>
                  </a:cubicBezTo>
                  <a:cubicBezTo>
                    <a:pt x="1120" y="1192"/>
                    <a:pt x="1334" y="1263"/>
                    <a:pt x="1334" y="1406"/>
                  </a:cubicBezTo>
                  <a:cubicBezTo>
                    <a:pt x="1334" y="1596"/>
                    <a:pt x="1477" y="1763"/>
                    <a:pt x="1691" y="1763"/>
                  </a:cubicBezTo>
                  <a:cubicBezTo>
                    <a:pt x="1858" y="1763"/>
                    <a:pt x="2049" y="1620"/>
                    <a:pt x="2049" y="1406"/>
                  </a:cubicBezTo>
                  <a:cubicBezTo>
                    <a:pt x="2049" y="1001"/>
                    <a:pt x="1787" y="668"/>
                    <a:pt x="1358" y="549"/>
                  </a:cubicBezTo>
                  <a:lnTo>
                    <a:pt x="1358" y="358"/>
                  </a:lnTo>
                  <a:cubicBezTo>
                    <a:pt x="1358" y="191"/>
                    <a:pt x="1215" y="1"/>
                    <a:pt x="1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70" name="Google Shape;1670;p36"/>
          <p:cNvSpPr/>
          <p:nvPr/>
        </p:nvSpPr>
        <p:spPr>
          <a:xfrm>
            <a:off x="4176375" y="2571750"/>
            <a:ext cx="849000" cy="3111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71" name="Google Shape;1671;p36"/>
          <p:cNvSpPr/>
          <p:nvPr/>
        </p:nvSpPr>
        <p:spPr>
          <a:xfrm rot="10800000">
            <a:off x="4147500" y="3139375"/>
            <a:ext cx="849000" cy="3111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5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37"/>
          <p:cNvSpPr txBox="1"/>
          <p:nvPr>
            <p:ph idx="4" type="subTitle"/>
          </p:nvPr>
        </p:nvSpPr>
        <p:spPr>
          <a:xfrm>
            <a:off x="4810733" y="1985725"/>
            <a:ext cx="3421500" cy="50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Legal aspects</a:t>
            </a:r>
            <a:endParaRPr/>
          </a:p>
        </p:txBody>
      </p:sp>
      <p:sp>
        <p:nvSpPr>
          <p:cNvPr id="1677" name="Google Shape;1677;p3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real choice or a false dilemma?</a:t>
            </a:r>
            <a:endParaRPr/>
          </a:p>
        </p:txBody>
      </p:sp>
      <p:sp>
        <p:nvSpPr>
          <p:cNvPr id="1678" name="Google Shape;1678;p37"/>
          <p:cNvSpPr txBox="1"/>
          <p:nvPr>
            <p:ph idx="1" type="subTitle"/>
          </p:nvPr>
        </p:nvSpPr>
        <p:spPr>
          <a:xfrm>
            <a:off x="5319675" y="2393425"/>
            <a:ext cx="2505600" cy="208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Interplay of consumer and data protection rules: </a:t>
            </a:r>
            <a:br>
              <a:rPr lang="en"/>
            </a:br>
            <a:r>
              <a:rPr lang="en"/>
              <a:t>Consent + Contract ?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Transparency for Genuine Choice?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Necessity and proportionality: Not only about how but also who</a:t>
            </a:r>
            <a:endParaRPr/>
          </a:p>
        </p:txBody>
      </p:sp>
      <p:sp>
        <p:nvSpPr>
          <p:cNvPr id="1679" name="Google Shape;1679;p37"/>
          <p:cNvSpPr txBox="1"/>
          <p:nvPr>
            <p:ph idx="2" type="subTitle"/>
          </p:nvPr>
        </p:nvSpPr>
        <p:spPr>
          <a:xfrm>
            <a:off x="1376475" y="2395800"/>
            <a:ext cx="2505600" cy="21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Users are not used to paying a fee for online services/content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Users are usually unaware of the risks of OBA and make uninformed decisions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is already a third option (?) Stop using Meta services!</a:t>
            </a:r>
            <a:endParaRPr/>
          </a:p>
        </p:txBody>
      </p:sp>
      <p:sp>
        <p:nvSpPr>
          <p:cNvPr id="1680" name="Google Shape;1680;p37"/>
          <p:cNvSpPr txBox="1"/>
          <p:nvPr>
            <p:ph idx="3" type="subTitle"/>
          </p:nvPr>
        </p:nvSpPr>
        <p:spPr>
          <a:xfrm>
            <a:off x="1376463" y="1985732"/>
            <a:ext cx="2505600" cy="50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aspects</a:t>
            </a:r>
            <a:endParaRPr/>
          </a:p>
        </p:txBody>
      </p:sp>
      <p:grpSp>
        <p:nvGrpSpPr>
          <p:cNvPr id="1681" name="Google Shape;1681;p37"/>
          <p:cNvGrpSpPr/>
          <p:nvPr/>
        </p:nvGrpSpPr>
        <p:grpSpPr>
          <a:xfrm>
            <a:off x="2452367" y="1642925"/>
            <a:ext cx="353802" cy="351497"/>
            <a:chOff x="580725" y="3617925"/>
            <a:chExt cx="299325" cy="297375"/>
          </a:xfrm>
        </p:grpSpPr>
        <p:sp>
          <p:nvSpPr>
            <p:cNvPr id="1682" name="Google Shape;1682;p37"/>
            <p:cNvSpPr/>
            <p:nvPr/>
          </p:nvSpPr>
          <p:spPr>
            <a:xfrm>
              <a:off x="609075" y="3662050"/>
              <a:ext cx="51225" cy="51200"/>
            </a:xfrm>
            <a:custGeom>
              <a:rect b="b" l="l" r="r" t="t"/>
              <a:pathLst>
                <a:path extrusionOk="0" h="2048" w="2049">
                  <a:moveTo>
                    <a:pt x="1041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07"/>
                    <a:pt x="473" y="2048"/>
                    <a:pt x="1041" y="2048"/>
                  </a:cubicBezTo>
                  <a:cubicBezTo>
                    <a:pt x="1608" y="2048"/>
                    <a:pt x="2049" y="1607"/>
                    <a:pt x="2049" y="1040"/>
                  </a:cubicBezTo>
                  <a:cubicBezTo>
                    <a:pt x="2049" y="473"/>
                    <a:pt x="1608" y="0"/>
                    <a:pt x="10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37"/>
            <p:cNvSpPr/>
            <p:nvPr/>
          </p:nvSpPr>
          <p:spPr>
            <a:xfrm>
              <a:off x="668950" y="3617925"/>
              <a:ext cx="122875" cy="104475"/>
            </a:xfrm>
            <a:custGeom>
              <a:rect b="b" l="l" r="r" t="t"/>
              <a:pathLst>
                <a:path extrusionOk="0" h="4179" w="4915">
                  <a:moveTo>
                    <a:pt x="1040" y="1"/>
                  </a:moveTo>
                  <a:cubicBezTo>
                    <a:pt x="441" y="1"/>
                    <a:pt x="0" y="473"/>
                    <a:pt x="0" y="1072"/>
                  </a:cubicBezTo>
                  <a:lnTo>
                    <a:pt x="0" y="1797"/>
                  </a:lnTo>
                  <a:cubicBezTo>
                    <a:pt x="0" y="2364"/>
                    <a:pt x="473" y="2805"/>
                    <a:pt x="1040" y="2805"/>
                  </a:cubicBezTo>
                  <a:lnTo>
                    <a:pt x="2300" y="2805"/>
                  </a:lnTo>
                  <a:lnTo>
                    <a:pt x="3592" y="4097"/>
                  </a:lnTo>
                  <a:cubicBezTo>
                    <a:pt x="3672" y="4156"/>
                    <a:pt x="3764" y="4178"/>
                    <a:pt x="3853" y="4178"/>
                  </a:cubicBezTo>
                  <a:cubicBezTo>
                    <a:pt x="3905" y="4178"/>
                    <a:pt x="3955" y="4171"/>
                    <a:pt x="4001" y="4160"/>
                  </a:cubicBezTo>
                  <a:cubicBezTo>
                    <a:pt x="4127" y="4097"/>
                    <a:pt x="4190" y="3939"/>
                    <a:pt x="4190" y="3844"/>
                  </a:cubicBezTo>
                  <a:lnTo>
                    <a:pt x="4190" y="2742"/>
                  </a:lnTo>
                  <a:cubicBezTo>
                    <a:pt x="4600" y="2584"/>
                    <a:pt x="4915" y="2206"/>
                    <a:pt x="4915" y="1734"/>
                  </a:cubicBezTo>
                  <a:lnTo>
                    <a:pt x="4915" y="1072"/>
                  </a:lnTo>
                  <a:cubicBezTo>
                    <a:pt x="4915" y="473"/>
                    <a:pt x="4411" y="1"/>
                    <a:pt x="38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37"/>
            <p:cNvSpPr/>
            <p:nvPr/>
          </p:nvSpPr>
          <p:spPr>
            <a:xfrm>
              <a:off x="580725" y="3721900"/>
              <a:ext cx="141800" cy="192025"/>
            </a:xfrm>
            <a:custGeom>
              <a:rect b="b" l="l" r="r" t="t"/>
              <a:pathLst>
                <a:path extrusionOk="0" h="7681" w="5672">
                  <a:moveTo>
                    <a:pt x="3340" y="4506"/>
                  </a:moveTo>
                  <a:lnTo>
                    <a:pt x="3718" y="5577"/>
                  </a:lnTo>
                  <a:lnTo>
                    <a:pt x="1229" y="5577"/>
                  </a:lnTo>
                  <a:lnTo>
                    <a:pt x="1450" y="4600"/>
                  </a:lnTo>
                  <a:lnTo>
                    <a:pt x="1450" y="4506"/>
                  </a:lnTo>
                  <a:close/>
                  <a:moveTo>
                    <a:pt x="1450" y="1"/>
                  </a:moveTo>
                  <a:cubicBezTo>
                    <a:pt x="1135" y="1"/>
                    <a:pt x="883" y="221"/>
                    <a:pt x="788" y="505"/>
                  </a:cubicBezTo>
                  <a:lnTo>
                    <a:pt x="95" y="3624"/>
                  </a:lnTo>
                  <a:cubicBezTo>
                    <a:pt x="1" y="4096"/>
                    <a:pt x="316" y="4506"/>
                    <a:pt x="757" y="4506"/>
                  </a:cubicBezTo>
                  <a:lnTo>
                    <a:pt x="95" y="7247"/>
                  </a:lnTo>
                  <a:cubicBezTo>
                    <a:pt x="32" y="7436"/>
                    <a:pt x="158" y="7593"/>
                    <a:pt x="316" y="7656"/>
                  </a:cubicBezTo>
                  <a:cubicBezTo>
                    <a:pt x="350" y="7668"/>
                    <a:pt x="383" y="7673"/>
                    <a:pt x="415" y="7673"/>
                  </a:cubicBezTo>
                  <a:cubicBezTo>
                    <a:pt x="559" y="7673"/>
                    <a:pt x="679" y="7565"/>
                    <a:pt x="757" y="7436"/>
                  </a:cubicBezTo>
                  <a:lnTo>
                    <a:pt x="1040" y="6301"/>
                  </a:lnTo>
                  <a:lnTo>
                    <a:pt x="3939" y="6301"/>
                  </a:lnTo>
                  <a:lnTo>
                    <a:pt x="4254" y="7152"/>
                  </a:lnTo>
                  <a:cubicBezTo>
                    <a:pt x="4358" y="7492"/>
                    <a:pt x="4637" y="7680"/>
                    <a:pt x="4908" y="7680"/>
                  </a:cubicBezTo>
                  <a:cubicBezTo>
                    <a:pt x="4964" y="7680"/>
                    <a:pt x="5019" y="7672"/>
                    <a:pt x="5073" y="7656"/>
                  </a:cubicBezTo>
                  <a:cubicBezTo>
                    <a:pt x="5451" y="7593"/>
                    <a:pt x="5672" y="7184"/>
                    <a:pt x="5609" y="6837"/>
                  </a:cubicBezTo>
                  <a:lnTo>
                    <a:pt x="4569" y="3687"/>
                  </a:lnTo>
                  <a:cubicBezTo>
                    <a:pt x="4506" y="3372"/>
                    <a:pt x="4222" y="3183"/>
                    <a:pt x="3907" y="3183"/>
                  </a:cubicBezTo>
                  <a:lnTo>
                    <a:pt x="3183" y="3183"/>
                  </a:lnTo>
                  <a:cubicBezTo>
                    <a:pt x="2994" y="3183"/>
                    <a:pt x="2836" y="3025"/>
                    <a:pt x="2836" y="2836"/>
                  </a:cubicBezTo>
                  <a:cubicBezTo>
                    <a:pt x="2836" y="2615"/>
                    <a:pt x="2994" y="2458"/>
                    <a:pt x="3183" y="2458"/>
                  </a:cubicBezTo>
                  <a:lnTo>
                    <a:pt x="4222" y="2458"/>
                  </a:lnTo>
                  <a:cubicBezTo>
                    <a:pt x="4600" y="2458"/>
                    <a:pt x="4915" y="2143"/>
                    <a:pt x="4915" y="1765"/>
                  </a:cubicBezTo>
                  <a:cubicBezTo>
                    <a:pt x="4915" y="1355"/>
                    <a:pt x="4600" y="1040"/>
                    <a:pt x="4222" y="1040"/>
                  </a:cubicBezTo>
                  <a:lnTo>
                    <a:pt x="2332" y="1040"/>
                  </a:lnTo>
                  <a:lnTo>
                    <a:pt x="2080" y="379"/>
                  </a:lnTo>
                  <a:cubicBezTo>
                    <a:pt x="1985" y="158"/>
                    <a:pt x="1733" y="1"/>
                    <a:pt x="1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37"/>
            <p:cNvSpPr/>
            <p:nvPr/>
          </p:nvSpPr>
          <p:spPr>
            <a:xfrm>
              <a:off x="800475" y="3662050"/>
              <a:ext cx="51225" cy="51200"/>
            </a:xfrm>
            <a:custGeom>
              <a:rect b="b" l="l" r="r" t="t"/>
              <a:pathLst>
                <a:path extrusionOk="0" h="2048" w="2049">
                  <a:moveTo>
                    <a:pt x="1009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07"/>
                    <a:pt x="442" y="2048"/>
                    <a:pt x="1009" y="2048"/>
                  </a:cubicBezTo>
                  <a:cubicBezTo>
                    <a:pt x="1576" y="2048"/>
                    <a:pt x="2048" y="1607"/>
                    <a:pt x="2048" y="1040"/>
                  </a:cubicBezTo>
                  <a:cubicBezTo>
                    <a:pt x="2048" y="473"/>
                    <a:pt x="1576" y="0"/>
                    <a:pt x="10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37"/>
            <p:cNvSpPr/>
            <p:nvPr/>
          </p:nvSpPr>
          <p:spPr>
            <a:xfrm>
              <a:off x="738250" y="3722700"/>
              <a:ext cx="141800" cy="192600"/>
            </a:xfrm>
            <a:custGeom>
              <a:rect b="b" l="l" r="r" t="t"/>
              <a:pathLst>
                <a:path extrusionOk="0" h="7704" w="5672">
                  <a:moveTo>
                    <a:pt x="4222" y="4474"/>
                  </a:moveTo>
                  <a:lnTo>
                    <a:pt x="4222" y="4568"/>
                  </a:lnTo>
                  <a:lnTo>
                    <a:pt x="4443" y="5545"/>
                  </a:lnTo>
                  <a:lnTo>
                    <a:pt x="1985" y="5545"/>
                  </a:lnTo>
                  <a:lnTo>
                    <a:pt x="2332" y="4474"/>
                  </a:lnTo>
                  <a:close/>
                  <a:moveTo>
                    <a:pt x="4222" y="0"/>
                  </a:moveTo>
                  <a:cubicBezTo>
                    <a:pt x="3939" y="0"/>
                    <a:pt x="3718" y="158"/>
                    <a:pt x="3592" y="378"/>
                  </a:cubicBezTo>
                  <a:lnTo>
                    <a:pt x="3340" y="1071"/>
                  </a:lnTo>
                  <a:lnTo>
                    <a:pt x="1450" y="1071"/>
                  </a:lnTo>
                  <a:cubicBezTo>
                    <a:pt x="1072" y="1071"/>
                    <a:pt x="757" y="1386"/>
                    <a:pt x="757" y="1764"/>
                  </a:cubicBezTo>
                  <a:cubicBezTo>
                    <a:pt x="757" y="2174"/>
                    <a:pt x="1072" y="2489"/>
                    <a:pt x="1450" y="2489"/>
                  </a:cubicBezTo>
                  <a:lnTo>
                    <a:pt x="2490" y="2489"/>
                  </a:lnTo>
                  <a:cubicBezTo>
                    <a:pt x="2679" y="2489"/>
                    <a:pt x="2836" y="2646"/>
                    <a:pt x="2836" y="2835"/>
                  </a:cubicBezTo>
                  <a:cubicBezTo>
                    <a:pt x="2836" y="3024"/>
                    <a:pt x="2679" y="3182"/>
                    <a:pt x="2490" y="3182"/>
                  </a:cubicBezTo>
                  <a:lnTo>
                    <a:pt x="1765" y="3182"/>
                  </a:lnTo>
                  <a:cubicBezTo>
                    <a:pt x="1450" y="3182"/>
                    <a:pt x="1198" y="3371"/>
                    <a:pt x="1103" y="3686"/>
                  </a:cubicBezTo>
                  <a:lnTo>
                    <a:pt x="95" y="6837"/>
                  </a:lnTo>
                  <a:cubicBezTo>
                    <a:pt x="1" y="7215"/>
                    <a:pt x="190" y="7593"/>
                    <a:pt x="599" y="7687"/>
                  </a:cubicBezTo>
                  <a:cubicBezTo>
                    <a:pt x="643" y="7696"/>
                    <a:pt x="690" y="7701"/>
                    <a:pt x="738" y="7701"/>
                  </a:cubicBezTo>
                  <a:cubicBezTo>
                    <a:pt x="1030" y="7701"/>
                    <a:pt x="1364" y="7531"/>
                    <a:pt x="1418" y="7152"/>
                  </a:cubicBezTo>
                  <a:lnTo>
                    <a:pt x="1733" y="6301"/>
                  </a:lnTo>
                  <a:lnTo>
                    <a:pt x="4632" y="6301"/>
                  </a:lnTo>
                  <a:lnTo>
                    <a:pt x="4915" y="7435"/>
                  </a:lnTo>
                  <a:cubicBezTo>
                    <a:pt x="4967" y="7591"/>
                    <a:pt x="5104" y="7704"/>
                    <a:pt x="5257" y="7704"/>
                  </a:cubicBezTo>
                  <a:cubicBezTo>
                    <a:pt x="5290" y="7704"/>
                    <a:pt x="5323" y="7698"/>
                    <a:pt x="5356" y="7687"/>
                  </a:cubicBezTo>
                  <a:cubicBezTo>
                    <a:pt x="5546" y="7624"/>
                    <a:pt x="5672" y="7435"/>
                    <a:pt x="5577" y="7246"/>
                  </a:cubicBezTo>
                  <a:lnTo>
                    <a:pt x="4915" y="4537"/>
                  </a:lnTo>
                  <a:cubicBezTo>
                    <a:pt x="5356" y="4474"/>
                    <a:pt x="5672" y="4064"/>
                    <a:pt x="5609" y="3623"/>
                  </a:cubicBezTo>
                  <a:lnTo>
                    <a:pt x="4884" y="504"/>
                  </a:lnTo>
                  <a:cubicBezTo>
                    <a:pt x="4821" y="189"/>
                    <a:pt x="4537" y="0"/>
                    <a:pt x="42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7" name="Google Shape;1687;p37"/>
          <p:cNvGrpSpPr/>
          <p:nvPr/>
        </p:nvGrpSpPr>
        <p:grpSpPr>
          <a:xfrm>
            <a:off x="6322321" y="1637768"/>
            <a:ext cx="398313" cy="361803"/>
            <a:chOff x="-63679950" y="4093450"/>
            <a:chExt cx="320600" cy="317650"/>
          </a:xfrm>
        </p:grpSpPr>
        <p:sp>
          <p:nvSpPr>
            <p:cNvPr id="1688" name="Google Shape;1688;p37"/>
            <p:cNvSpPr/>
            <p:nvPr/>
          </p:nvSpPr>
          <p:spPr>
            <a:xfrm>
              <a:off x="-63595650" y="4093450"/>
              <a:ext cx="236300" cy="230425"/>
            </a:xfrm>
            <a:custGeom>
              <a:rect b="b" l="l" r="r" t="t"/>
              <a:pathLst>
                <a:path extrusionOk="0" h="9217" w="9452">
                  <a:moveTo>
                    <a:pt x="3387" y="836"/>
                  </a:moveTo>
                  <a:cubicBezTo>
                    <a:pt x="3497" y="836"/>
                    <a:pt x="3607" y="875"/>
                    <a:pt x="3686" y="954"/>
                  </a:cubicBezTo>
                  <a:cubicBezTo>
                    <a:pt x="3844" y="1111"/>
                    <a:pt x="3844" y="1395"/>
                    <a:pt x="3686" y="1553"/>
                  </a:cubicBezTo>
                  <a:lnTo>
                    <a:pt x="1638" y="3600"/>
                  </a:lnTo>
                  <a:cubicBezTo>
                    <a:pt x="1560" y="3679"/>
                    <a:pt x="1449" y="3718"/>
                    <a:pt x="1339" y="3718"/>
                  </a:cubicBezTo>
                  <a:cubicBezTo>
                    <a:pt x="1229" y="3718"/>
                    <a:pt x="1118" y="3679"/>
                    <a:pt x="1040" y="3600"/>
                  </a:cubicBezTo>
                  <a:cubicBezTo>
                    <a:pt x="882" y="3443"/>
                    <a:pt x="882" y="3159"/>
                    <a:pt x="1040" y="3002"/>
                  </a:cubicBezTo>
                  <a:lnTo>
                    <a:pt x="3088" y="954"/>
                  </a:lnTo>
                  <a:cubicBezTo>
                    <a:pt x="3166" y="875"/>
                    <a:pt x="3277" y="836"/>
                    <a:pt x="3387" y="836"/>
                  </a:cubicBezTo>
                  <a:close/>
                  <a:moveTo>
                    <a:pt x="8081" y="5530"/>
                  </a:moveTo>
                  <a:cubicBezTo>
                    <a:pt x="8191" y="5530"/>
                    <a:pt x="8302" y="5569"/>
                    <a:pt x="8380" y="5648"/>
                  </a:cubicBezTo>
                  <a:cubicBezTo>
                    <a:pt x="8538" y="5806"/>
                    <a:pt x="8538" y="6089"/>
                    <a:pt x="8380" y="6247"/>
                  </a:cubicBezTo>
                  <a:lnTo>
                    <a:pt x="6333" y="8295"/>
                  </a:lnTo>
                  <a:cubicBezTo>
                    <a:pt x="6254" y="8358"/>
                    <a:pt x="6143" y="8389"/>
                    <a:pt x="6033" y="8389"/>
                  </a:cubicBezTo>
                  <a:cubicBezTo>
                    <a:pt x="5923" y="8389"/>
                    <a:pt x="5813" y="8358"/>
                    <a:pt x="5734" y="8295"/>
                  </a:cubicBezTo>
                  <a:cubicBezTo>
                    <a:pt x="5576" y="8137"/>
                    <a:pt x="5576" y="7853"/>
                    <a:pt x="5734" y="7696"/>
                  </a:cubicBezTo>
                  <a:lnTo>
                    <a:pt x="7782" y="5648"/>
                  </a:lnTo>
                  <a:cubicBezTo>
                    <a:pt x="7861" y="5569"/>
                    <a:pt x="7971" y="5530"/>
                    <a:pt x="8081" y="5530"/>
                  </a:cubicBezTo>
                  <a:close/>
                  <a:moveTo>
                    <a:pt x="3414" y="1"/>
                  </a:moveTo>
                  <a:cubicBezTo>
                    <a:pt x="3095" y="1"/>
                    <a:pt x="2772" y="119"/>
                    <a:pt x="2520" y="355"/>
                  </a:cubicBezTo>
                  <a:lnTo>
                    <a:pt x="473" y="2403"/>
                  </a:lnTo>
                  <a:cubicBezTo>
                    <a:pt x="0" y="2876"/>
                    <a:pt x="0" y="3663"/>
                    <a:pt x="473" y="4199"/>
                  </a:cubicBezTo>
                  <a:cubicBezTo>
                    <a:pt x="700" y="4406"/>
                    <a:pt x="1008" y="4544"/>
                    <a:pt x="1345" y="4544"/>
                  </a:cubicBezTo>
                  <a:cubicBezTo>
                    <a:pt x="1522" y="4544"/>
                    <a:pt x="1706" y="4506"/>
                    <a:pt x="1890" y="4419"/>
                  </a:cubicBezTo>
                  <a:lnTo>
                    <a:pt x="4915" y="7444"/>
                  </a:lnTo>
                  <a:cubicBezTo>
                    <a:pt x="4663" y="7980"/>
                    <a:pt x="4789" y="8515"/>
                    <a:pt x="5135" y="8862"/>
                  </a:cubicBezTo>
                  <a:cubicBezTo>
                    <a:pt x="5372" y="9098"/>
                    <a:pt x="5687" y="9216"/>
                    <a:pt x="6010" y="9216"/>
                  </a:cubicBezTo>
                  <a:cubicBezTo>
                    <a:pt x="6333" y="9216"/>
                    <a:pt x="6663" y="9098"/>
                    <a:pt x="6931" y="8862"/>
                  </a:cubicBezTo>
                  <a:lnTo>
                    <a:pt x="8979" y="6814"/>
                  </a:lnTo>
                  <a:cubicBezTo>
                    <a:pt x="9452" y="6341"/>
                    <a:pt x="9452" y="5554"/>
                    <a:pt x="8979" y="5050"/>
                  </a:cubicBezTo>
                  <a:cubicBezTo>
                    <a:pt x="8757" y="4828"/>
                    <a:pt x="8445" y="4696"/>
                    <a:pt x="8117" y="4696"/>
                  </a:cubicBezTo>
                  <a:cubicBezTo>
                    <a:pt x="7933" y="4696"/>
                    <a:pt x="7743" y="4738"/>
                    <a:pt x="7561" y="4829"/>
                  </a:cubicBezTo>
                  <a:lnTo>
                    <a:pt x="4505" y="1773"/>
                  </a:lnTo>
                  <a:cubicBezTo>
                    <a:pt x="4757" y="1269"/>
                    <a:pt x="4631" y="733"/>
                    <a:pt x="4285" y="355"/>
                  </a:cubicBezTo>
                  <a:cubicBezTo>
                    <a:pt x="4048" y="119"/>
                    <a:pt x="3733" y="1"/>
                    <a:pt x="34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37"/>
            <p:cNvSpPr/>
            <p:nvPr/>
          </p:nvSpPr>
          <p:spPr>
            <a:xfrm>
              <a:off x="-63679950" y="4233850"/>
              <a:ext cx="177250" cy="177250"/>
            </a:xfrm>
            <a:custGeom>
              <a:rect b="b" l="l" r="r" t="t"/>
              <a:pathLst>
                <a:path extrusionOk="0" h="7090" w="7090">
                  <a:moveTo>
                    <a:pt x="5325" y="1"/>
                  </a:moveTo>
                  <a:lnTo>
                    <a:pt x="4160" y="1166"/>
                  </a:lnTo>
                  <a:cubicBezTo>
                    <a:pt x="4081" y="1088"/>
                    <a:pt x="3971" y="1048"/>
                    <a:pt x="3860" y="1048"/>
                  </a:cubicBezTo>
                  <a:cubicBezTo>
                    <a:pt x="3750" y="1048"/>
                    <a:pt x="3640" y="1088"/>
                    <a:pt x="3561" y="1166"/>
                  </a:cubicBezTo>
                  <a:lnTo>
                    <a:pt x="474" y="4254"/>
                  </a:lnTo>
                  <a:cubicBezTo>
                    <a:pt x="159" y="4569"/>
                    <a:pt x="1" y="4947"/>
                    <a:pt x="1" y="5419"/>
                  </a:cubicBezTo>
                  <a:cubicBezTo>
                    <a:pt x="1" y="5861"/>
                    <a:pt x="159" y="6302"/>
                    <a:pt x="474" y="6617"/>
                  </a:cubicBezTo>
                  <a:cubicBezTo>
                    <a:pt x="789" y="6932"/>
                    <a:pt x="1214" y="7089"/>
                    <a:pt x="1639" y="7089"/>
                  </a:cubicBezTo>
                  <a:cubicBezTo>
                    <a:pt x="2065" y="7089"/>
                    <a:pt x="2490" y="6932"/>
                    <a:pt x="2805" y="6617"/>
                  </a:cubicBezTo>
                  <a:lnTo>
                    <a:pt x="5892" y="3529"/>
                  </a:lnTo>
                  <a:cubicBezTo>
                    <a:pt x="6081" y="3372"/>
                    <a:pt x="6081" y="3088"/>
                    <a:pt x="5924" y="2931"/>
                  </a:cubicBezTo>
                  <a:lnTo>
                    <a:pt x="7090" y="1765"/>
                  </a:lnTo>
                  <a:lnTo>
                    <a:pt x="53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37"/>
            <p:cNvSpPr/>
            <p:nvPr/>
          </p:nvSpPr>
          <p:spPr>
            <a:xfrm>
              <a:off x="-63548400" y="4348850"/>
              <a:ext cx="185900" cy="62250"/>
            </a:xfrm>
            <a:custGeom>
              <a:rect b="b" l="l" r="r" t="t"/>
              <a:pathLst>
                <a:path extrusionOk="0" h="2490" w="7436">
                  <a:moveTo>
                    <a:pt x="2048" y="0"/>
                  </a:moveTo>
                  <a:cubicBezTo>
                    <a:pt x="1355" y="0"/>
                    <a:pt x="819" y="536"/>
                    <a:pt x="819" y="1229"/>
                  </a:cubicBezTo>
                  <a:lnTo>
                    <a:pt x="819" y="1639"/>
                  </a:lnTo>
                  <a:lnTo>
                    <a:pt x="410" y="1639"/>
                  </a:lnTo>
                  <a:cubicBezTo>
                    <a:pt x="189" y="1639"/>
                    <a:pt x="0" y="1859"/>
                    <a:pt x="0" y="2048"/>
                  </a:cubicBezTo>
                  <a:cubicBezTo>
                    <a:pt x="0" y="2269"/>
                    <a:pt x="189" y="2489"/>
                    <a:pt x="410" y="2489"/>
                  </a:cubicBezTo>
                  <a:lnTo>
                    <a:pt x="7026" y="2489"/>
                  </a:lnTo>
                  <a:cubicBezTo>
                    <a:pt x="7278" y="2489"/>
                    <a:pt x="7435" y="2269"/>
                    <a:pt x="7435" y="2048"/>
                  </a:cubicBezTo>
                  <a:cubicBezTo>
                    <a:pt x="7435" y="1859"/>
                    <a:pt x="7246" y="1639"/>
                    <a:pt x="6994" y="1639"/>
                  </a:cubicBezTo>
                  <a:lnTo>
                    <a:pt x="6616" y="1639"/>
                  </a:lnTo>
                  <a:lnTo>
                    <a:pt x="6616" y="1229"/>
                  </a:lnTo>
                  <a:cubicBezTo>
                    <a:pt x="6616" y="536"/>
                    <a:pt x="6049" y="0"/>
                    <a:pt x="53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91" name="Google Shape;1691;p37"/>
          <p:cNvSpPr/>
          <p:nvPr/>
        </p:nvSpPr>
        <p:spPr>
          <a:xfrm>
            <a:off x="4161938" y="2998213"/>
            <a:ext cx="849000" cy="3111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92" name="Google Shape;1692;p37"/>
          <p:cNvSpPr/>
          <p:nvPr/>
        </p:nvSpPr>
        <p:spPr>
          <a:xfrm rot="10800000">
            <a:off x="4133063" y="3565838"/>
            <a:ext cx="849000" cy="3111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6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p38"/>
          <p:cNvSpPr txBox="1"/>
          <p:nvPr/>
        </p:nvSpPr>
        <p:spPr>
          <a:xfrm>
            <a:off x="2408100" y="4011675"/>
            <a:ext cx="4327800" cy="2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98" name="Google Shape;1698;p38"/>
          <p:cNvSpPr txBox="1"/>
          <p:nvPr>
            <p:ph type="title"/>
          </p:nvPr>
        </p:nvSpPr>
        <p:spPr>
          <a:xfrm>
            <a:off x="2409450" y="871425"/>
            <a:ext cx="4325100" cy="90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1699" name="Google Shape;1699;p38"/>
          <p:cNvSpPr txBox="1"/>
          <p:nvPr>
            <p:ph idx="1" type="subTitle"/>
          </p:nvPr>
        </p:nvSpPr>
        <p:spPr>
          <a:xfrm>
            <a:off x="2118600" y="1925850"/>
            <a:ext cx="4906800" cy="10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Vassilis Karkatzounis | Dr. Evangelos Margaritis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earch Engine Ranking Project Proposal by Slidesgo">
  <a:themeElements>
    <a:clrScheme name="Simple Light">
      <a:dk1>
        <a:srgbClr val="0C528A"/>
      </a:dk1>
      <a:lt1>
        <a:srgbClr val="CBEEFC"/>
      </a:lt1>
      <a:dk2>
        <a:srgbClr val="4FC7E0"/>
      </a:dk2>
      <a:lt2>
        <a:srgbClr val="0D90AD"/>
      </a:lt2>
      <a:accent1>
        <a:srgbClr val="096B81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C528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